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4" r:id="rId4"/>
    <p:sldId id="265" r:id="rId5"/>
    <p:sldId id="266" r:id="rId6"/>
    <p:sldId id="272" r:id="rId7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7" d="100"/>
          <a:sy n="97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B0A1AE7-AF08-42B4-B33C-796112718A89}" type="datetimeFigureOut">
              <a:rPr lang="de-DE"/>
              <a:pPr>
                <a:defRPr/>
              </a:pPr>
              <a:t>16.01.2020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3F83E22-AA91-47F7-94A8-68292510D29B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0000" y="3143331"/>
            <a:ext cx="7740432" cy="505222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-5610"/>
            <a:ext cx="9144000" cy="1798638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4"/>
          </p:nvPr>
        </p:nvSpPr>
        <p:spPr>
          <a:xfrm>
            <a:off x="720725" y="4481513"/>
            <a:ext cx="1824038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720725" y="2130425"/>
            <a:ext cx="6946900" cy="274638"/>
          </a:xfrm>
        </p:spPr>
        <p:txBody>
          <a:bodyPr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29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9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abellenplatzhalter 6"/>
          <p:cNvSpPr>
            <a:spLocks noGrp="1"/>
          </p:cNvSpPr>
          <p:nvPr>
            <p:ph type="tbl" sz="quarter" idx="19"/>
          </p:nvPr>
        </p:nvSpPr>
        <p:spPr>
          <a:xfrm>
            <a:off x="719138" y="1563688"/>
            <a:ext cx="4683125" cy="2935287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icon to add table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3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19DB3C4E-02FA-41C3-A63B-47FA9396BD2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199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grammplatzhalter 3"/>
          <p:cNvSpPr>
            <a:spLocks noGrp="1"/>
          </p:cNvSpPr>
          <p:nvPr>
            <p:ph type="chart" sz="quarter" idx="20"/>
          </p:nvPr>
        </p:nvSpPr>
        <p:spPr>
          <a:xfrm>
            <a:off x="728663" y="1563688"/>
            <a:ext cx="4673600" cy="2935287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683EFE8-3983-49D3-9A9D-977D34C8AA3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9613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5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27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fld id="{11230F33-CB55-4498-B3AD-3526192366D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38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/>
        </p:nvSpPr>
        <p:spPr>
          <a:xfrm>
            <a:off x="719138" y="552450"/>
            <a:ext cx="7740650" cy="37592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6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gru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8" y="566738"/>
            <a:ext cx="8778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131DFFC-FB0E-45D9-B013-D13FBF55867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1619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/>
        </p:nvSpPr>
        <p:spPr>
          <a:xfrm>
            <a:off x="719138" y="546100"/>
            <a:ext cx="7734300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6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wei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552450"/>
            <a:ext cx="8953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5B2A6B2B-6B72-4EC5-AB0F-12E0CD22E33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10970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feld 6"/>
          <p:cNvSpPr txBox="1"/>
          <p:nvPr/>
        </p:nvSpPr>
        <p:spPr>
          <a:xfrm>
            <a:off x="3440113" y="4424363"/>
            <a:ext cx="226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  <a:cs typeface="+mn-cs"/>
              </a:rPr>
              <a:t>www.htw-berlin.de</a:t>
            </a:r>
            <a:endParaRPr lang="de-DE" sz="105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4" name="Picture 5" descr="\\vbdrive1.vb.htw-berlin.de\home$\lochner\Eigene Dateien\Desktop\Logos HTW\Q17_HTW_Berlin_Logo_quer_neg_SW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1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63694" y="1944603"/>
            <a:ext cx="5077888" cy="1006921"/>
          </a:xfrm>
          <a:noFill/>
        </p:spPr>
        <p:txBody>
          <a:bodyPr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65463" cy="51435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4"/>
          </p:nvPr>
        </p:nvSpPr>
        <p:spPr>
          <a:xfrm>
            <a:off x="3589338" y="4481513"/>
            <a:ext cx="2133600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3578225" y="874713"/>
            <a:ext cx="5057775" cy="27305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29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20000" y="2073878"/>
            <a:ext cx="7607078" cy="1073936"/>
          </a:xfrm>
        </p:spPr>
        <p:txBody>
          <a:bodyPr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5" name="Fußzeilenplatzhalter 9"/>
          <p:cNvSpPr>
            <a:spLocks noGrp="1"/>
          </p:cNvSpPr>
          <p:nvPr>
            <p:ph type="ftr" sz="quarter" idx="10"/>
          </p:nvPr>
        </p:nvSpPr>
        <p:spPr>
          <a:xfrm>
            <a:off x="720725" y="1060450"/>
            <a:ext cx="7580313" cy="274638"/>
          </a:xfrm>
        </p:spPr>
        <p:txBody>
          <a:bodyPr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1"/>
          </p:nvPr>
        </p:nvSpPr>
        <p:spPr>
          <a:xfrm>
            <a:off x="720725" y="4481513"/>
            <a:ext cx="1990725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5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5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A9599A9-C599-4EF3-8D6E-30371BE8242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830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62155FB-6910-45F3-8BEE-BED6C71DDC2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234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DEA319D-D3A8-47D8-ADBE-9876431BE1A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371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6111007" y="1554863"/>
            <a:ext cx="2339975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C546EC35-E2A9-48AC-80BF-208ED4C728B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5337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20000" y="1554863"/>
            <a:ext cx="2339975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1E2A3BF-4BE7-4D16-9635-BB1FE4CE50C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9638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/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19999" y="1554863"/>
            <a:ext cx="4680000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311EA8DF-5EB9-4493-919B-0DCDABC3B53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90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19138" y="1441450"/>
            <a:ext cx="792638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Ebene 1: Fließtext Variante 1</a:t>
            </a:r>
          </a:p>
          <a:p>
            <a:pPr lvl="1"/>
            <a:r>
              <a:rPr lang="de-DE" altLang="en-US" smtClean="0"/>
              <a:t>Ebene 2: Aufzählung 1</a:t>
            </a:r>
          </a:p>
          <a:p>
            <a:pPr lvl="2"/>
            <a:r>
              <a:rPr lang="de-DE" altLang="en-US" smtClean="0"/>
              <a:t>Ebene 3: Aufzählung 2</a:t>
            </a:r>
          </a:p>
          <a:p>
            <a:pPr lvl="3"/>
            <a:r>
              <a:rPr lang="de-DE" altLang="en-US" smtClean="0"/>
              <a:t>Ebene 4: Aufzählung 3</a:t>
            </a:r>
          </a:p>
          <a:p>
            <a:pPr lvl="4"/>
            <a:r>
              <a:rPr lang="de-DE" altLang="en-US" smtClean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063" y="4818063"/>
            <a:ext cx="109855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8538" y="4818063"/>
            <a:ext cx="2303462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350" y="65088"/>
            <a:ext cx="693738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DFF11D5C-B5F2-4C36-A825-778610FE3800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Untertitel 1"/>
          <p:cNvSpPr>
            <a:spLocks noGrp="1"/>
          </p:cNvSpPr>
          <p:nvPr>
            <p:ph type="subTitle" idx="1"/>
          </p:nvPr>
        </p:nvSpPr>
        <p:spPr>
          <a:xfrm>
            <a:off x="720725" y="3143250"/>
            <a:ext cx="7739063" cy="504825"/>
          </a:xfrm>
        </p:spPr>
        <p:txBody>
          <a:bodyPr/>
          <a:lstStyle/>
          <a:p>
            <a:r>
              <a:rPr lang="en-US" altLang="en-US" dirty="0" err="1" smtClean="0">
                <a:latin typeface="HTWBerlin Office" panose="02000000000000000000" pitchFamily="2" charset="0"/>
              </a:rPr>
              <a:t>Projektarbeit</a:t>
            </a:r>
            <a:r>
              <a:rPr lang="en-US" altLang="en-US" dirty="0" smtClean="0">
                <a:latin typeface="HTWBerlin Office" panose="02000000000000000000" pitchFamily="2" charset="0"/>
              </a:rPr>
              <a:t> “Machine Learning”</a:t>
            </a:r>
            <a:endParaRPr lang="en-US" altLang="en-US" dirty="0" smtClean="0">
              <a:latin typeface="HTWBerlin Office" panose="02000000000000000000" pitchFamily="2" charset="0"/>
            </a:endParaRPr>
          </a:p>
        </p:txBody>
      </p:sp>
      <p:sp>
        <p:nvSpPr>
          <p:cNvPr id="17411" name="Bildplatzhalter 4"/>
          <p:cNvSpPr>
            <a:spLocks noGrp="1" noTextEdit="1"/>
          </p:cNvSpPr>
          <p:nvPr>
            <p:ph type="pic" sz="quarter" idx="13"/>
          </p:nvPr>
        </p:nvSpPr>
        <p:spPr>
          <a:xfrm>
            <a:off x="0" y="-6350"/>
            <a:ext cx="9144000" cy="1798638"/>
          </a:xfrm>
        </p:spPr>
      </p:sp>
      <p:sp>
        <p:nvSpPr>
          <p:cNvPr id="17412" name="Titel 5"/>
          <p:cNvSpPr>
            <a:spLocks noGrp="1"/>
          </p:cNvSpPr>
          <p:nvPr>
            <p:ph type="title"/>
          </p:nvPr>
        </p:nvSpPr>
        <p:spPr bwMode="auto">
          <a:xfrm>
            <a:off x="720725" y="2603500"/>
            <a:ext cx="773906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HTWBerlin Office" panose="02000000000000000000" pitchFamily="2" charset="0"/>
              </a:rPr>
              <a:t>C755 – Special Computer Engineering</a:t>
            </a:r>
            <a:endParaRPr lang="en-US" altLang="en-US" dirty="0" smtClean="0">
              <a:latin typeface="HTWBerlin Office" panose="02000000000000000000" pitchFamily="2" charset="0"/>
            </a:endParaRPr>
          </a:p>
        </p:txBody>
      </p:sp>
      <p:sp>
        <p:nvSpPr>
          <p:cNvPr id="17413" name="Datumsplatzhalter 6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20.01.2020</a:t>
            </a:r>
            <a:endParaRPr lang="en-US" altLang="en-US" dirty="0" smtClean="0"/>
          </a:p>
        </p:txBody>
      </p:sp>
      <p:sp>
        <p:nvSpPr>
          <p:cNvPr id="17414" name="Fußzeilenplatzhalter 7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 smtClean="0">
                <a:latin typeface="HTWBerlin Office" panose="02000000000000000000" pitchFamily="2" charset="0"/>
              </a:rPr>
              <a:t>Selda Bartmann, Johannes Thiele, Erik Batschkun</a:t>
            </a:r>
            <a:endParaRPr lang="de-DE" altLang="en-US" dirty="0">
              <a:latin typeface="HTWBerlin Offic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76B900"/>
                </a:solidFill>
                <a:latin typeface="HTWBerlin Office" panose="02000000000000000000" pitchFamily="2" charset="0"/>
              </a:rPr>
              <a:t>Agenda</a:t>
            </a:r>
            <a:endParaRPr lang="en-GB" dirty="0">
              <a:solidFill>
                <a:srgbClr val="76B900"/>
              </a:solidFill>
              <a:latin typeface="HTWBerlin Office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smtClean="0">
                <a:latin typeface="HTWBerlin Office" panose="02000000000000000000" pitchFamily="2" charset="0"/>
              </a:rPr>
              <a:t>Neuronales Netz</a:t>
            </a:r>
          </a:p>
          <a:p>
            <a:pPr marL="342900" indent="-342900">
              <a:buAutoNum type="arabicPeriod"/>
            </a:pPr>
            <a:r>
              <a:rPr lang="de-DE" dirty="0" smtClean="0">
                <a:latin typeface="HTWBerlin Office" panose="02000000000000000000" pitchFamily="2" charset="0"/>
              </a:rPr>
              <a:t>Logistische Regression</a:t>
            </a:r>
          </a:p>
          <a:p>
            <a:pPr marL="342900" indent="-342900">
              <a:buAutoNum type="arabicPeriod"/>
            </a:pPr>
            <a:r>
              <a:rPr lang="de-DE" dirty="0" err="1" smtClean="0">
                <a:latin typeface="HTWBerlin Office" panose="02000000000000000000" pitchFamily="2" charset="0"/>
              </a:rPr>
              <a:t>Stacking</a:t>
            </a:r>
            <a:endParaRPr lang="de-DE" dirty="0" smtClean="0">
              <a:latin typeface="HTWBerlin Office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de-DE" dirty="0" smtClean="0">
                <a:latin typeface="HTWBerlin Office" panose="02000000000000000000" pitchFamily="2" charset="0"/>
              </a:rPr>
              <a:t>Erkenntnisse</a:t>
            </a:r>
            <a:endParaRPr lang="en-GB" dirty="0">
              <a:latin typeface="HTWBerlin Office" panose="02000000000000000000" pitchFamily="2" charset="0"/>
            </a:endParaRPr>
          </a:p>
        </p:txBody>
      </p:sp>
      <p:sp>
        <p:nvSpPr>
          <p:cNvPr id="18437" name="Datumsplatzhalter 6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20.01.2020</a:t>
            </a:r>
            <a:endParaRPr lang="en-US" altLang="en-US" dirty="0" smtClean="0"/>
          </a:p>
        </p:txBody>
      </p:sp>
      <p:sp>
        <p:nvSpPr>
          <p:cNvPr id="18438" name="Fußzeilenplatzhalter 7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 smtClean="0"/>
              <a:t>Bartmann, Batschkun, Thiele</a:t>
            </a:r>
            <a:endParaRPr lang="de-D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76B900"/>
                </a:solidFill>
                <a:latin typeface="HTWBerlin Office" panose="02000000000000000000" pitchFamily="2" charset="0"/>
              </a:rPr>
              <a:t>1. Neuronales Netz</a:t>
            </a:r>
            <a:endParaRPr lang="en-GB" dirty="0">
              <a:solidFill>
                <a:srgbClr val="76B900"/>
              </a:solidFill>
              <a:latin typeface="HTWBerlin Office" panose="02000000000000000000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Projektarbeit „</a:t>
            </a:r>
            <a:r>
              <a:rPr lang="de-DE" dirty="0" err="1" smtClean="0"/>
              <a:t>Machine</a:t>
            </a:r>
            <a:r>
              <a:rPr lang="de-DE" dirty="0" smtClean="0"/>
              <a:t> Learning“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512" name="Datumsplatzhalter 9"/>
          <p:cNvSpPr>
            <a:spLocks noGrp="1"/>
          </p:cNvSpPr>
          <p:nvPr>
            <p:ph type="dt" sz="half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HTWBerlin Office" panose="02000000000000000000" pitchFamily="2" charset="0"/>
              </a:rPr>
              <a:t>20.01.2020</a:t>
            </a:r>
            <a:endParaRPr lang="en-US" altLang="en-US" dirty="0" smtClean="0">
              <a:solidFill>
                <a:schemeClr val="bg1"/>
              </a:solidFill>
              <a:latin typeface="HTWBerlin Office" panose="02000000000000000000" pitchFamily="2" charset="0"/>
            </a:endParaRPr>
          </a:p>
        </p:txBody>
      </p:sp>
      <p:sp>
        <p:nvSpPr>
          <p:cNvPr id="21513" name="Fußzeilenplatzhalter 10"/>
          <p:cNvSpPr>
            <a:spLocks noGrp="1"/>
          </p:cNvSpPr>
          <p:nvPr>
            <p:ph type="ftr" sz="quarter" idx="19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 smtClean="0">
                <a:solidFill>
                  <a:schemeClr val="bg1"/>
                </a:solidFill>
                <a:latin typeface="HTWBerlin Office" panose="02000000000000000000" pitchFamily="2" charset="0"/>
              </a:rPr>
              <a:t>Johannes Thiele</a:t>
            </a:r>
            <a:endParaRPr lang="de-DE" altLang="en-US" dirty="0">
              <a:solidFill>
                <a:schemeClr val="bg1"/>
              </a:solidFill>
              <a:latin typeface="HTWBerlin Office" panose="02000000000000000000" pitchFamily="2" charset="0"/>
            </a:endParaRPr>
          </a:p>
        </p:txBody>
      </p:sp>
      <p:sp>
        <p:nvSpPr>
          <p:cNvPr id="21511" name="Foliennummernplatzhalter 8"/>
          <p:cNvSpPr>
            <a:spLocks noGrp="1"/>
          </p:cNvSpPr>
          <p:nvPr>
            <p:ph type="sldNum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F546F0F-EECB-4BB7-A210-6E7C4AB89F9E}" type="slidenum">
              <a:rPr lang="de-DE" altLang="en-US"/>
              <a:pPr/>
              <a:t>3</a:t>
            </a:fld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76B900"/>
                </a:solidFill>
                <a:latin typeface="HTWBerlin Office" panose="02000000000000000000" pitchFamily="2" charset="0"/>
              </a:rPr>
              <a:t>2. Logistische Regression</a:t>
            </a:r>
            <a:endParaRPr lang="en-GB" dirty="0">
              <a:solidFill>
                <a:srgbClr val="76B900"/>
              </a:solidFill>
              <a:latin typeface="HTWBerlin Office" panose="02000000000000000000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42941" y="4896609"/>
            <a:ext cx="2739455" cy="215900"/>
          </a:xfrm>
        </p:spPr>
        <p:txBody>
          <a:bodyPr/>
          <a:lstStyle/>
          <a:p>
            <a:r>
              <a:rPr lang="de-DE" dirty="0" smtClean="0">
                <a:latin typeface="HTWBerlin Office" panose="02000000000000000000" pitchFamily="2" charset="0"/>
              </a:rPr>
              <a:t>Projektarbeit „</a:t>
            </a:r>
            <a:r>
              <a:rPr lang="de-DE" dirty="0" err="1" smtClean="0">
                <a:latin typeface="HTWBerlin Office" panose="02000000000000000000" pitchFamily="2" charset="0"/>
              </a:rPr>
              <a:t>Machine</a:t>
            </a:r>
            <a:r>
              <a:rPr lang="de-DE" dirty="0" smtClean="0">
                <a:latin typeface="HTWBerlin Office" panose="02000000000000000000" pitchFamily="2" charset="0"/>
              </a:rPr>
              <a:t> Learning“</a:t>
            </a:r>
            <a:endParaRPr lang="en-GB" dirty="0">
              <a:latin typeface="HTWBerlin Office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536" name="Datumsplatzhalter 9"/>
          <p:cNvSpPr>
            <a:spLocks noGrp="1"/>
          </p:cNvSpPr>
          <p:nvPr>
            <p:ph type="dt" sz="half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HTWBerlin Office" panose="02000000000000000000" pitchFamily="2" charset="0"/>
              </a:rPr>
              <a:t>20.01.2020</a:t>
            </a:r>
            <a:endParaRPr lang="en-US" altLang="en-US" dirty="0" smtClean="0">
              <a:solidFill>
                <a:schemeClr val="bg1"/>
              </a:solidFill>
              <a:latin typeface="HTWBerlin Office" panose="02000000000000000000" pitchFamily="2" charset="0"/>
            </a:endParaRPr>
          </a:p>
        </p:txBody>
      </p:sp>
      <p:sp>
        <p:nvSpPr>
          <p:cNvPr id="22537" name="Fußzeilenplatzhalter 10"/>
          <p:cNvSpPr>
            <a:spLocks noGrp="1"/>
          </p:cNvSpPr>
          <p:nvPr>
            <p:ph type="ftr" sz="quarter" idx="19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 smtClean="0">
                <a:solidFill>
                  <a:schemeClr val="bg1"/>
                </a:solidFill>
                <a:latin typeface="HTWBerlin Office" panose="02000000000000000000" pitchFamily="2" charset="0"/>
              </a:rPr>
              <a:t>Selda Bartmann</a:t>
            </a:r>
            <a:endParaRPr lang="de-DE" altLang="en-US" dirty="0">
              <a:solidFill>
                <a:schemeClr val="bg1"/>
              </a:solidFill>
              <a:latin typeface="HTWBerlin Office" panose="02000000000000000000" pitchFamily="2" charset="0"/>
            </a:endParaRPr>
          </a:p>
        </p:txBody>
      </p:sp>
      <p:sp>
        <p:nvSpPr>
          <p:cNvPr id="22535" name="Foliennummernplatzhalter 8"/>
          <p:cNvSpPr>
            <a:spLocks noGrp="1"/>
          </p:cNvSpPr>
          <p:nvPr>
            <p:ph type="sldNum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909E4E3-8CCE-44C2-BB8B-D025DC48EB04}" type="slidenum">
              <a:rPr lang="de-DE" altLang="en-US"/>
              <a:pPr/>
              <a:t>4</a:t>
            </a:fld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solidFill>
                  <a:srgbClr val="76B900"/>
                </a:solidFill>
              </a:rPr>
              <a:t>3. Stacking</a:t>
            </a:r>
            <a:endParaRPr lang="en-US" altLang="en-US" dirty="0" smtClean="0">
              <a:solidFill>
                <a:srgbClr val="76B900"/>
              </a:solidFill>
            </a:endParaRPr>
          </a:p>
        </p:txBody>
      </p:sp>
      <p:sp>
        <p:nvSpPr>
          <p:cNvPr id="23555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r>
              <a:rPr lang="en-US" altLang="en-US" dirty="0" err="1" smtClean="0"/>
              <a:t>Projektarbeit</a:t>
            </a:r>
            <a:r>
              <a:rPr lang="en-US" altLang="en-US" dirty="0" smtClean="0"/>
              <a:t> “Machine Learning”</a:t>
            </a:r>
            <a:endParaRPr lang="en-US" altLang="en-US" dirty="0" smtClean="0"/>
          </a:p>
        </p:txBody>
      </p:sp>
      <p:sp>
        <p:nvSpPr>
          <p:cNvPr id="2355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765800" y="1547813"/>
            <a:ext cx="2687638" cy="2536825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8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580063" y="4300538"/>
            <a:ext cx="2873375" cy="287337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9" name="Foliennummernplatzhalter 8"/>
          <p:cNvSpPr>
            <a:spLocks noGrp="1"/>
          </p:cNvSpPr>
          <p:nvPr>
            <p:ph type="sldNum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7063345-54B2-416F-9061-B2E59F01A3CA}" type="slidenum">
              <a:rPr lang="de-DE" altLang="en-US"/>
              <a:pPr/>
              <a:t>5</a:t>
            </a:fld>
            <a:endParaRPr lang="de-DE" altLang="en-US"/>
          </a:p>
        </p:txBody>
      </p:sp>
      <p:sp>
        <p:nvSpPr>
          <p:cNvPr id="23560" name="Datumsplatzhalter 9"/>
          <p:cNvSpPr>
            <a:spLocks noGrp="1"/>
          </p:cNvSpPr>
          <p:nvPr>
            <p:ph type="dt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/>
                </a:solidFill>
                <a:latin typeface="HTWBerlin Office" panose="02000000000000000000" pitchFamily="2" charset="0"/>
              </a:rPr>
              <a:t>20.01.2020</a:t>
            </a:r>
            <a:endParaRPr lang="en-US" altLang="en-US" dirty="0" smtClean="0">
              <a:solidFill>
                <a:schemeClr val="bg1"/>
              </a:solidFill>
              <a:latin typeface="HTWBerlin Office" panose="02000000000000000000" pitchFamily="2" charset="0"/>
            </a:endParaRPr>
          </a:p>
        </p:txBody>
      </p:sp>
      <p:sp>
        <p:nvSpPr>
          <p:cNvPr id="23561" name="Fußzeilenplatzhalter 10"/>
          <p:cNvSpPr>
            <a:spLocks noGrp="1"/>
          </p:cNvSpPr>
          <p:nvPr>
            <p:ph type="ftr" sz="quarter" idx="19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 smtClean="0">
                <a:solidFill>
                  <a:schemeClr val="bg1"/>
                </a:solidFill>
                <a:latin typeface="HTWBerlin Office" panose="02000000000000000000" pitchFamily="2" charset="0"/>
              </a:rPr>
              <a:t>Erik Batschkun</a:t>
            </a:r>
            <a:endParaRPr lang="de-DE" altLang="en-US" dirty="0">
              <a:solidFill>
                <a:schemeClr val="bg1"/>
              </a:solidFill>
              <a:latin typeface="HTWBerlin Offic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vorlage HTW Berlin Schwerpunkt Text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HTWBerlin Office"/>
        <a:ea typeface=""/>
        <a:cs typeface=""/>
      </a:majorFont>
      <a:minorFont>
        <a:latin typeface="HTWBerlin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Mastervorlage_HTW_Berlin_Schwerpunkt_Text(2)</Template>
  <TotalTime>0</TotalTime>
  <Words>70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Verdana</vt:lpstr>
      <vt:lpstr>Arial</vt:lpstr>
      <vt:lpstr>Calibri</vt:lpstr>
      <vt:lpstr>Mastervorlage HTW Berlin Schwerpunkt Text</vt:lpstr>
      <vt:lpstr>C755 – Special Computer Engineering</vt:lpstr>
      <vt:lpstr>Agenda</vt:lpstr>
      <vt:lpstr>1. Neuronales Netz</vt:lpstr>
      <vt:lpstr>2. Logistische Regression</vt:lpstr>
      <vt:lpstr>3. Stacking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C755 – Special Computer Engineering</dc:title>
  <dc:creator>Erik Batschkun</dc:creator>
  <cp:lastModifiedBy>Erik Batschkun</cp:lastModifiedBy>
  <cp:revision>2</cp:revision>
  <dcterms:created xsi:type="dcterms:W3CDTF">2020-01-16T09:41:27Z</dcterms:created>
  <dcterms:modified xsi:type="dcterms:W3CDTF">2020-01-16T09:56:56Z</dcterms:modified>
</cp:coreProperties>
</file>