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62" r:id="rId3"/>
    <p:sldId id="263" r:id="rId4"/>
    <p:sldId id="288" r:id="rId5"/>
    <p:sldId id="286" r:id="rId6"/>
    <p:sldId id="266" r:id="rId7"/>
    <p:sldId id="283" r:id="rId8"/>
    <p:sldId id="284" r:id="rId9"/>
    <p:sldId id="285" r:id="rId10"/>
    <p:sldId id="278" r:id="rId11"/>
    <p:sldId id="290" r:id="rId12"/>
    <p:sldId id="289" r:id="rId13"/>
    <p:sldId id="259" r:id="rId14"/>
  </p:sldIdLst>
  <p:sldSz cx="9144000" cy="5143500" type="screen16x9"/>
  <p:notesSz cx="6858000" cy="9144000"/>
  <p:embeddedFontLst>
    <p:embeddedFont>
      <p:font typeface="Titillium Web" panose="020B0604020202020204" charset="0"/>
      <p:regular r:id="rId16"/>
      <p:bold r:id="rId17"/>
      <p:italic r:id="rId18"/>
      <p:boldItalic r:id="rId19"/>
    </p:embeddedFont>
    <p:embeddedFont>
      <p:font typeface="Titillium Web Extra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657D38-551B-45B0-9107-BE9EBBEB2EA4}">
  <a:tblStyle styleId="{FE657D38-551B-45B0-9107-BE9EBBEB2E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422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766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43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545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22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579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975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31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60" r:id="rId5"/>
    <p:sldLayoutId id="2147483662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jigsaw-toxic-comment-classification-challeng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Toxic Comment Classification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FF0474-DAFE-4326-968D-7CA28524155E}"/>
              </a:ext>
            </a:extLst>
          </p:cNvPr>
          <p:cNvSpPr/>
          <p:nvPr/>
        </p:nvSpPr>
        <p:spPr>
          <a:xfrm>
            <a:off x="778371" y="2571750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Brane Warren</a:t>
            </a:r>
            <a:endParaRPr lang="en-ID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12" name="Google Shape;1012;p37"/>
          <p:cNvSpPr txBox="1">
            <a:spLocks noGrp="1"/>
          </p:cNvSpPr>
          <p:nvPr>
            <p:ph type="title"/>
          </p:nvPr>
        </p:nvSpPr>
        <p:spPr>
          <a:xfrm>
            <a:off x="452724" y="796914"/>
            <a:ext cx="3985200" cy="3028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6000" dirty="0"/>
              <a:t>Let’s move to the notebook</a:t>
            </a:r>
            <a:endParaRPr sz="6000" dirty="0"/>
          </a:p>
        </p:txBody>
      </p:sp>
      <p:pic>
        <p:nvPicPr>
          <p:cNvPr id="1014" name="Google Shape;1014;p37"/>
          <p:cNvPicPr preferRelativeResize="0"/>
          <p:nvPr/>
        </p:nvPicPr>
        <p:blipFill rotWithShape="1">
          <a:blip r:embed="rId3">
            <a:alphaModFix/>
          </a:blip>
          <a:srcRect l="29032" t="-74" r="24357" b="6947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012" name="Google Shape;1012;p37"/>
          <p:cNvSpPr txBox="1">
            <a:spLocks noGrp="1"/>
          </p:cNvSpPr>
          <p:nvPr>
            <p:ph type="title"/>
          </p:nvPr>
        </p:nvSpPr>
        <p:spPr>
          <a:xfrm>
            <a:off x="385489" y="544875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Conclusion</a:t>
            </a:r>
            <a:endParaRPr sz="6000" dirty="0"/>
          </a:p>
        </p:txBody>
      </p:sp>
      <p:pic>
        <p:nvPicPr>
          <p:cNvPr id="5" name="Google Shape;860;p24">
            <a:extLst>
              <a:ext uri="{FF2B5EF4-FFF2-40B4-BE49-F238E27FC236}">
                <a16:creationId xmlns:a16="http://schemas.microsoft.com/office/drawing/2014/main" id="{6DBC1A74-52ED-4E79-8757-74378B1FF3B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3084" t="10435" r="23188" b="1652"/>
          <a:stretch/>
        </p:blipFill>
        <p:spPr>
          <a:xfrm>
            <a:off x="5546725" y="544875"/>
            <a:ext cx="3039851" cy="40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40;p22">
            <a:extLst>
              <a:ext uri="{FF2B5EF4-FFF2-40B4-BE49-F238E27FC236}">
                <a16:creationId xmlns:a16="http://schemas.microsoft.com/office/drawing/2014/main" id="{7EDAD7B3-8E73-440E-855D-3480204B2E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5489" y="1527291"/>
            <a:ext cx="4186511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1800" dirty="0"/>
              <a:t>Model can predict clean text accurately</a:t>
            </a:r>
          </a:p>
          <a:p>
            <a:pPr marL="342900" indent="-342900"/>
            <a:r>
              <a:rPr lang="en-US" sz="1800" dirty="0"/>
              <a:t>Moderately able to guess perfectly all the label</a:t>
            </a:r>
          </a:p>
          <a:p>
            <a:pPr marL="342900" indent="-342900"/>
            <a:endParaRPr lang="en-US" sz="1800" dirty="0"/>
          </a:p>
          <a:p>
            <a:pPr marL="342900" indent="-342900"/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328836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2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76860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/>
              <a:t>Add more data (different platform, different kind of toxicity and key words)</a:t>
            </a:r>
          </a:p>
          <a:p>
            <a:pPr marL="342900" indent="-342900"/>
            <a:r>
              <a:rPr lang="en-US" dirty="0"/>
              <a:t>Specify the level of punishment</a:t>
            </a:r>
          </a:p>
          <a:p>
            <a:pPr marL="342900" indent="-342900"/>
            <a:r>
              <a:rPr lang="en-US" dirty="0"/>
              <a:t>Try more combination</a:t>
            </a:r>
          </a:p>
          <a:p>
            <a:pPr marL="342900" indent="-342900"/>
            <a:r>
              <a:rPr lang="en-US" dirty="0"/>
              <a:t>Differentiate sarcasm</a:t>
            </a:r>
          </a:p>
          <a:p>
            <a:pPr marL="342900" indent="-342900"/>
            <a:r>
              <a:rPr lang="en-US" dirty="0"/>
              <a:t>Increase recall of cancer label</a:t>
            </a:r>
          </a:p>
          <a:p>
            <a:pPr marL="342900" indent="-342900"/>
            <a:endParaRPr lang="en-US" dirty="0"/>
          </a:p>
          <a:p>
            <a:pPr marL="342900" indent="-342900"/>
            <a:endParaRPr dirty="0"/>
          </a:p>
        </p:txBody>
      </p:sp>
      <p:sp>
        <p:nvSpPr>
          <p:cNvPr id="841" name="Google Shape;841;p22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dirty="0"/>
              <a:t>Future Improvements</a:t>
            </a:r>
            <a:endParaRPr sz="3600" dirty="0"/>
          </a:p>
        </p:txBody>
      </p:sp>
      <p:sp>
        <p:nvSpPr>
          <p:cNvPr id="843" name="Google Shape;843;p2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216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8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9600" dirty="0"/>
              <a:t>Thank You</a:t>
            </a:r>
            <a:endParaRPr sz="9600" dirty="0"/>
          </a:p>
        </p:txBody>
      </p:sp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154240" y="262025"/>
            <a:ext cx="653284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7200" dirty="0"/>
              <a:t>Introduction</a:t>
            </a:r>
            <a:endParaRPr sz="7200" dirty="0"/>
          </a:p>
        </p:txBody>
      </p:sp>
      <p:sp>
        <p:nvSpPr>
          <p:cNvPr id="822" name="Google Shape;822;p21"/>
          <p:cNvSpPr txBox="1">
            <a:spLocks noGrp="1"/>
          </p:cNvSpPr>
          <p:nvPr>
            <p:ph type="subTitle" idx="4294967295"/>
          </p:nvPr>
        </p:nvSpPr>
        <p:spPr>
          <a:xfrm>
            <a:off x="382905" y="1432885"/>
            <a:ext cx="5178900" cy="1353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1800" dirty="0"/>
              <a:t>This model will focus on using NLP (Natural Language Processing) to determine whether a comment contains toxicity or is clean and to categorize into different labels</a:t>
            </a:r>
            <a:endParaRPr sz="1800" dirty="0"/>
          </a:p>
        </p:txBody>
      </p:sp>
      <p:grpSp>
        <p:nvGrpSpPr>
          <p:cNvPr id="823" name="Google Shape;823;p21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Google Shape;82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1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Google Shape;82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2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7469754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/>
              <a:t>T</a:t>
            </a:r>
            <a:r>
              <a:rPr lang="en-ID" dirty="0"/>
              <a:t>he data is taken from Wikipedia’s talk page edits (</a:t>
            </a:r>
            <a:r>
              <a:rPr lang="en-ID" dirty="0">
                <a:hlinkClick r:id="rId3"/>
              </a:rPr>
              <a:t>https://www.kaggle.com/c/jigsaw-toxic-comment-classification-challenge/</a:t>
            </a:r>
            <a:r>
              <a:rPr lang="en-ID" dirty="0"/>
              <a:t>)</a:t>
            </a:r>
          </a:p>
          <a:p>
            <a:pPr marL="342900" indent="-342900"/>
            <a:r>
              <a:rPr lang="en-GB" sz="1800" i="1" dirty="0"/>
              <a:t>Disclaimer: the dataset contains text that may be considered profane, vulgar, or offensive.</a:t>
            </a:r>
            <a:endParaRPr lang="en-ID" sz="1800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841" name="Google Shape;841;p22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dirty="0"/>
              <a:t>Data</a:t>
            </a:r>
            <a:endParaRPr sz="3600" dirty="0"/>
          </a:p>
        </p:txBody>
      </p:sp>
      <p:sp>
        <p:nvSpPr>
          <p:cNvPr id="843" name="Google Shape;843;p2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2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dirty="0"/>
              <a:t>Data</a:t>
            </a:r>
            <a:endParaRPr sz="3600" dirty="0"/>
          </a:p>
        </p:txBody>
      </p:sp>
      <p:sp>
        <p:nvSpPr>
          <p:cNvPr id="843" name="Google Shape;843;p2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F0B77-48B9-43A2-BB05-4AC4B2596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08" t="47843" r="15000" b="12027"/>
          <a:stretch/>
        </p:blipFill>
        <p:spPr>
          <a:xfrm>
            <a:off x="682326" y="1258650"/>
            <a:ext cx="780069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5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2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Cancer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dirty="0"/>
              <a:t>Data that contains either one of the label (toxic, severe toxic, obscene, threat, insult, or identity hate)</a:t>
            </a:r>
            <a:endParaRPr dirty="0"/>
          </a:p>
        </p:txBody>
      </p:sp>
      <p:sp>
        <p:nvSpPr>
          <p:cNvPr id="841" name="Google Shape;841;p22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dirty="0"/>
              <a:t>Terms</a:t>
            </a:r>
            <a:endParaRPr sz="3600" dirty="0"/>
          </a:p>
        </p:txBody>
      </p:sp>
      <p:sp>
        <p:nvSpPr>
          <p:cNvPr id="842" name="Google Shape;842;p22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b="1" dirty="0"/>
              <a:t>Clean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dirty="0"/>
              <a:t>Data that didn’t have any label</a:t>
            </a:r>
            <a:endParaRPr dirty="0"/>
          </a:p>
        </p:txBody>
      </p:sp>
      <p:sp>
        <p:nvSpPr>
          <p:cNvPr id="843" name="Google Shape;843;p2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89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5"/>
          <p:cNvSpPr txBox="1">
            <a:spLocks noGrp="1"/>
          </p:cNvSpPr>
          <p:nvPr>
            <p:ph type="title" idx="4294967295"/>
          </p:nvPr>
        </p:nvSpPr>
        <p:spPr>
          <a:xfrm>
            <a:off x="289375" y="3198273"/>
            <a:ext cx="4531396" cy="16569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Business Problem</a:t>
            </a:r>
            <a:endParaRPr sz="4800" b="1" dirty="0">
              <a:solidFill>
                <a:schemeClr val="bg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66" name="Google Shape;866;p2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1"/>
          <p:cNvSpPr txBox="1">
            <a:spLocks noGrp="1"/>
          </p:cNvSpPr>
          <p:nvPr>
            <p:ph type="subTitle" idx="4294967295"/>
          </p:nvPr>
        </p:nvSpPr>
        <p:spPr>
          <a:xfrm>
            <a:off x="281165" y="268971"/>
            <a:ext cx="5178900" cy="3603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n-US" sz="1800" dirty="0"/>
              <a:t>T</a:t>
            </a:r>
            <a:r>
              <a:rPr lang="en-ID" sz="1800" dirty="0"/>
              <a:t>here are a lot of conversations, comments, or text in the digital world</a:t>
            </a:r>
          </a:p>
          <a:p>
            <a:pPr marL="285750" indent="-285750" algn="just"/>
            <a:r>
              <a:rPr lang="en-ID" sz="1800" dirty="0"/>
              <a:t>Internet can be easily accessed by all people with different age, ethics, nationality, etc.</a:t>
            </a:r>
          </a:p>
          <a:p>
            <a:pPr marL="285750" indent="-285750" algn="just"/>
            <a:r>
              <a:rPr lang="en-ID" sz="1800" dirty="0"/>
              <a:t>There are a lot of communities in the internet that is toxic</a:t>
            </a:r>
          </a:p>
          <a:p>
            <a:pPr marL="285750" indent="-285750" algn="just"/>
            <a:r>
              <a:rPr lang="en-ID" sz="1800" dirty="0"/>
              <a:t>High toxic communities will tend to make people avoid interacting with it</a:t>
            </a:r>
          </a:p>
          <a:p>
            <a:pPr marL="285750" indent="-285750" algn="just"/>
            <a:r>
              <a:rPr lang="en-ID" sz="1800" dirty="0"/>
              <a:t>Reducing the time-on-apps </a:t>
            </a:r>
          </a:p>
          <a:p>
            <a:pPr marL="285750" indent="-285750" algn="just"/>
            <a:r>
              <a:rPr lang="en-ID" sz="1800" dirty="0"/>
              <a:t>Impacting the revenue and popularity in bad manners</a:t>
            </a:r>
          </a:p>
          <a:p>
            <a:pPr marL="285750" indent="-285750" algn="just"/>
            <a:endParaRPr lang="en-ID" sz="1800" dirty="0"/>
          </a:p>
          <a:p>
            <a:pPr marL="285750" indent="-285750" algn="just"/>
            <a:endParaRPr sz="1800" dirty="0"/>
          </a:p>
        </p:txBody>
      </p:sp>
      <p:grpSp>
        <p:nvGrpSpPr>
          <p:cNvPr id="823" name="Google Shape;823;p21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Google Shape;82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1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Google Shape;82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680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154240" y="262025"/>
            <a:ext cx="653284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Target</a:t>
            </a:r>
            <a:endParaRPr sz="7200" dirty="0"/>
          </a:p>
        </p:txBody>
      </p:sp>
      <p:sp>
        <p:nvSpPr>
          <p:cNvPr id="822" name="Google Shape;822;p21"/>
          <p:cNvSpPr txBox="1">
            <a:spLocks noGrp="1"/>
          </p:cNvSpPr>
          <p:nvPr>
            <p:ph type="subTitle" idx="4294967295"/>
          </p:nvPr>
        </p:nvSpPr>
        <p:spPr>
          <a:xfrm>
            <a:off x="382905" y="1432885"/>
            <a:ext cx="5178900" cy="720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ID" sz="1800" dirty="0"/>
              <a:t>Game’s communities chats (or any other platforms that usually have toxic audience)</a:t>
            </a:r>
          </a:p>
          <a:p>
            <a:pPr marL="0" indent="0" algn="just">
              <a:buNone/>
            </a:pPr>
            <a:endParaRPr lang="en-ID" sz="1800" dirty="0"/>
          </a:p>
          <a:p>
            <a:pPr marL="285750" indent="-285750" algn="just"/>
            <a:endParaRPr sz="1800" dirty="0"/>
          </a:p>
        </p:txBody>
      </p:sp>
      <p:grpSp>
        <p:nvGrpSpPr>
          <p:cNvPr id="823" name="Google Shape;823;p21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Google Shape;82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1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Google Shape;82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7" name="Google Shape;821;p21">
            <a:extLst>
              <a:ext uri="{FF2B5EF4-FFF2-40B4-BE49-F238E27FC236}">
                <a16:creationId xmlns:a16="http://schemas.microsoft.com/office/drawing/2014/main" id="{1E66546B-1C45-4CB0-811B-A0E6A81E102D}"/>
              </a:ext>
            </a:extLst>
          </p:cNvPr>
          <p:cNvSpPr txBox="1">
            <a:spLocks/>
          </p:cNvSpPr>
          <p:nvPr/>
        </p:nvSpPr>
        <p:spPr>
          <a:xfrm>
            <a:off x="224084" y="2164566"/>
            <a:ext cx="3315684" cy="827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sz="4400" dirty="0"/>
              <a:t>Why?</a:t>
            </a:r>
          </a:p>
        </p:txBody>
      </p:sp>
      <p:sp>
        <p:nvSpPr>
          <p:cNvPr id="19" name="Google Shape;822;p21">
            <a:extLst>
              <a:ext uri="{FF2B5EF4-FFF2-40B4-BE49-F238E27FC236}">
                <a16:creationId xmlns:a16="http://schemas.microsoft.com/office/drawing/2014/main" id="{F7B3004C-DEA1-4D2D-AFFF-67CD73A18AE9}"/>
              </a:ext>
            </a:extLst>
          </p:cNvPr>
          <p:cNvSpPr txBox="1">
            <a:spLocks/>
          </p:cNvSpPr>
          <p:nvPr/>
        </p:nvSpPr>
        <p:spPr>
          <a:xfrm>
            <a:off x="257548" y="2786825"/>
            <a:ext cx="5178900" cy="1697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285750" indent="-285750" algn="just"/>
            <a:r>
              <a:rPr lang="en-ID" sz="1800" dirty="0"/>
              <a:t>Most game have toxic communities</a:t>
            </a:r>
          </a:p>
          <a:p>
            <a:pPr marL="285750" indent="-285750" algn="just"/>
            <a:r>
              <a:rPr lang="en-ID" sz="1800" dirty="0"/>
              <a:t>Dead game because of toxic (+noob) players or even communities</a:t>
            </a:r>
          </a:p>
          <a:p>
            <a:pPr marL="285750" indent="-285750" algn="just"/>
            <a:r>
              <a:rPr lang="en-ID" sz="1800" dirty="0"/>
              <a:t>Underaged kids join and play</a:t>
            </a:r>
          </a:p>
          <a:p>
            <a:pPr marL="285750" indent="-285750" algn="just"/>
            <a:endParaRPr lang="en-ID" sz="1800" dirty="0"/>
          </a:p>
          <a:p>
            <a:pPr marL="0" indent="0" algn="just">
              <a:buFont typeface="Titillium Web"/>
              <a:buNone/>
            </a:pPr>
            <a:endParaRPr lang="en-ID" sz="1800" dirty="0"/>
          </a:p>
          <a:p>
            <a:pPr marL="285750" indent="-285750" algn="just"/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14728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154240" y="262025"/>
            <a:ext cx="653284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Objective</a:t>
            </a:r>
            <a:endParaRPr sz="7200" dirty="0"/>
          </a:p>
        </p:txBody>
      </p:sp>
      <p:sp>
        <p:nvSpPr>
          <p:cNvPr id="822" name="Google Shape;822;p21"/>
          <p:cNvSpPr txBox="1">
            <a:spLocks noGrp="1"/>
          </p:cNvSpPr>
          <p:nvPr>
            <p:ph type="subTitle" idx="4294967295"/>
          </p:nvPr>
        </p:nvSpPr>
        <p:spPr>
          <a:xfrm>
            <a:off x="382905" y="1432885"/>
            <a:ext cx="5178900" cy="1038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ID" sz="1800" dirty="0"/>
              <a:t>Screening the chat contents in game (and other platform) while prioritizing the clean ones</a:t>
            </a:r>
          </a:p>
          <a:p>
            <a:pPr marL="0" indent="0" algn="just">
              <a:buNone/>
            </a:pPr>
            <a:endParaRPr lang="en-ID" sz="1800" dirty="0"/>
          </a:p>
          <a:p>
            <a:pPr marL="285750" indent="-285750" algn="just"/>
            <a:endParaRPr sz="1800" dirty="0"/>
          </a:p>
        </p:txBody>
      </p:sp>
      <p:grpSp>
        <p:nvGrpSpPr>
          <p:cNvPr id="823" name="Google Shape;823;p21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Google Shape;82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1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Google Shape;82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5804900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302</Words>
  <Application>Microsoft Office PowerPoint</Application>
  <PresentationFormat>On-screen Show (16:9)</PresentationFormat>
  <Paragraphs>52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Titillium Web ExtraLight</vt:lpstr>
      <vt:lpstr>Titillium Web</vt:lpstr>
      <vt:lpstr>Thaliard template</vt:lpstr>
      <vt:lpstr>Toxic Comment Classification</vt:lpstr>
      <vt:lpstr>Introduction</vt:lpstr>
      <vt:lpstr>Data</vt:lpstr>
      <vt:lpstr>Data</vt:lpstr>
      <vt:lpstr>Terms</vt:lpstr>
      <vt:lpstr>Business Problem</vt:lpstr>
      <vt:lpstr>PowerPoint Presentation</vt:lpstr>
      <vt:lpstr>Target</vt:lpstr>
      <vt:lpstr>Objective</vt:lpstr>
      <vt:lpstr>Let’s move to the notebook</vt:lpstr>
      <vt:lpstr>Conclusion</vt:lpstr>
      <vt:lpstr>Future 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Brane Warren</dc:creator>
  <cp:lastModifiedBy>Brane Warren</cp:lastModifiedBy>
  <cp:revision>26</cp:revision>
  <dcterms:modified xsi:type="dcterms:W3CDTF">2019-05-27T09:21:15Z</dcterms:modified>
</cp:coreProperties>
</file>