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00"/>
    <a:srgbClr val="33CC33"/>
    <a:srgbClr val="00DA6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69EB-16EE-0F2C-6E25-01D9FAA3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B28E3-E301-CCDA-01FE-A664AD59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DE5F2-D08D-1D27-8A24-90C3520A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29A45-8B7B-1ADE-7F0F-3E61585A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56600-B2A6-6CC6-13CC-33B069C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0A741-1EA7-9DFB-EA52-8572BC8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D909B-0BC7-D47F-2524-F309014D2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C6A8-359A-A524-246A-C875628B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87F7-C83A-91F3-E1DF-7FBA5C1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EFA97-C9E8-C2E7-BE8A-A3D109B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8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CD70A-7E3B-AFD1-509F-7A9AB0A24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3CF3B-61A2-E838-CC6A-C0E5BEB4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91F69-3240-8F8D-7F01-77B3B47A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A3D08-D52F-67F7-C145-2D21D50D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6AAB7-6D00-91CE-42F9-2127A74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3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00E7-41BD-0D62-18E4-B4470B96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C1334-55CA-44E6-6BA0-538D1842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629C-ACDB-0089-D73F-B5355035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DCD81-EE02-28D5-1F86-76F01CE0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FA38E-95BE-2431-93EB-52562D9A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0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F1CE8-107E-81AA-12A5-CD5AE62C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2A099-1A8D-5068-874C-21095F4F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FC3DD-9531-95C8-2BE5-14796DD8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F373B-4A97-EA0B-4734-E18ADE48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5137B-677B-4253-A009-56C1D085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741F-6DB9-4861-E6B7-B624441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D5D5-F9C5-F909-5467-D0F6CD875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A7E7D-6ECD-20A3-2AE8-5B66FAF3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9DF7B-868D-C546-5972-0CC2A759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4E2C0-CCE4-268C-0388-7E043FFD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9DE93-13AC-7F56-D581-441ECDE4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A774F-D2E1-93D4-FF24-6FC255A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3235E-446C-731F-9471-B3594639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06335-2643-6435-0808-4A8D7DF3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3A439-C438-6E60-107A-5A3242AF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0CD02F-9699-4EAE-D1D0-CAE327C36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14BDC5-FE12-B4D7-D7A9-E57233DF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786D92-3BC5-DF17-B806-3F1D8E5E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26109-A2C8-8A42-9AEB-4D9E70FC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0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81E40-1B20-9B94-997C-EC2306D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07B150-DF84-F3E6-0236-160FC0F8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F1F7B3-06E7-583D-9777-8126447C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BE236-A65D-B60D-FAD6-482C4B7F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1187E-FD42-FFC0-FB5B-434446F5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92EB1-9205-BC0D-DF9F-B9945A17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FB42F-2141-029C-EB0F-12D59D1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0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819F-E7DE-0646-4A56-70EB0114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F8426-0DD0-02BA-57D4-1978EFEA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98FB0-F4BD-D90D-993D-62B95A88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2031A-1352-0342-C397-BCD1962D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F2FEB-4CF1-FC12-DCC6-34FDB983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AF0C8-8194-8B99-FFE2-1C9BA4BF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46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45AB-B643-C9FE-35E3-04D77881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52C720-9E77-59A1-35C0-F862F3A3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C4738-31BB-5A20-DFAC-3573A671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7148A-B287-E4F4-0C17-291FD330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57F3A-C452-827A-18EE-ABDC3D10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7AEB4-A614-465F-F4F2-715530A1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9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71357-9E53-FCE1-7BFD-55BCC740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E2499-4481-EEC2-BC04-39BF9694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9FE77-09EF-5C70-C8BB-E4CFD2461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EF45-7199-4413-9D98-1BA42CAC97DC}" type="datetimeFigureOut">
              <a:rPr lang="ko-KR" altLang="en-US" smtClean="0"/>
              <a:t>2022-08-04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DE72A-9333-5BAF-726A-67C1FCF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50EF5-8D3E-D4AB-C415-7700829D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15E8-51C1-48E6-9B2B-A230292D4E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F115675D-4812-A428-6AAC-B6B47961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017" y="3835923"/>
            <a:ext cx="2991558" cy="2277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A4A34-4E29-3A34-835E-4766F5C20677}"/>
              </a:ext>
            </a:extLst>
          </p:cNvPr>
          <p:cNvSpPr txBox="1"/>
          <p:nvPr/>
        </p:nvSpPr>
        <p:spPr>
          <a:xfrm>
            <a:off x="172720" y="19304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인게임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23BCD-9138-82F9-15EE-91E58F3BCAFE}"/>
              </a:ext>
            </a:extLst>
          </p:cNvPr>
          <p:cNvSpPr txBox="1"/>
          <p:nvPr/>
        </p:nvSpPr>
        <p:spPr>
          <a:xfrm>
            <a:off x="6898639" y="960686"/>
            <a:ext cx="4392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플레이어가 획득한 부품들을 확인 할 수 있는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가방 아이콘을 클릭하여 열고 닫을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BEE60-C5D3-A0BF-5EB7-C0F4730ABDE3}"/>
              </a:ext>
            </a:extLst>
          </p:cNvPr>
          <p:cNvSpPr/>
          <p:nvPr/>
        </p:nvSpPr>
        <p:spPr>
          <a:xfrm>
            <a:off x="172720" y="882180"/>
            <a:ext cx="6357486" cy="35760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뜨는게임] 점프킹 지도 (유튜버들 추천게임 공략)">
            <a:extLst>
              <a:ext uri="{FF2B5EF4-FFF2-40B4-BE49-F238E27FC236}">
                <a16:creationId xmlns:a16="http://schemas.microsoft.com/office/drawing/2014/main" id="{D2E3DEB1-9DDF-0AE7-B93E-1D0E2845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8" y="882180"/>
            <a:ext cx="4778710" cy="357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BE1B67-BA4E-857D-2A87-4B27AFB2A97B}"/>
              </a:ext>
            </a:extLst>
          </p:cNvPr>
          <p:cNvSpPr/>
          <p:nvPr/>
        </p:nvSpPr>
        <p:spPr>
          <a:xfrm>
            <a:off x="5860741" y="960686"/>
            <a:ext cx="549542" cy="54954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A7A082-32EF-B720-DC97-78EFEF27CE6B}"/>
              </a:ext>
            </a:extLst>
          </p:cNvPr>
          <p:cNvCxnSpPr>
            <a:cxnSpLocks/>
          </p:cNvCxnSpPr>
          <p:nvPr/>
        </p:nvCxnSpPr>
        <p:spPr>
          <a:xfrm>
            <a:off x="6387414" y="1235457"/>
            <a:ext cx="488357" cy="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198B32-2811-C39A-B159-D32FE8254233}"/>
              </a:ext>
            </a:extLst>
          </p:cNvPr>
          <p:cNvSpPr txBox="1"/>
          <p:nvPr/>
        </p:nvSpPr>
        <p:spPr>
          <a:xfrm>
            <a:off x="5670160" y="994167"/>
            <a:ext cx="91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아이콘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3BD2B9-88CA-CCCC-CF88-6F2F825A0611}"/>
              </a:ext>
            </a:extLst>
          </p:cNvPr>
          <p:cNvGrpSpPr/>
          <p:nvPr/>
        </p:nvGrpSpPr>
        <p:grpSpPr>
          <a:xfrm>
            <a:off x="6744527" y="2070454"/>
            <a:ext cx="1601574" cy="4344420"/>
            <a:chOff x="7811666" y="2408349"/>
            <a:chExt cx="1601574" cy="434442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A580F7F-6D5C-7B3C-51D2-CCE228EA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4799" y="2408349"/>
              <a:ext cx="1558441" cy="434442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673D076-F7D6-88C4-0283-D42F66B4988D}"/>
                </a:ext>
              </a:extLst>
            </p:cNvPr>
            <p:cNvSpPr/>
            <p:nvPr/>
          </p:nvSpPr>
          <p:spPr>
            <a:xfrm>
              <a:off x="7811666" y="2679101"/>
              <a:ext cx="482600" cy="3781377"/>
            </a:xfrm>
            <a:prstGeom prst="rect">
              <a:avLst/>
            </a:prstGeom>
            <a:gradFill flip="none" rotWithShape="1">
              <a:gsLst>
                <a:gs pos="57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E2CB759-A50A-7467-D2C1-69853A44AEF0}"/>
              </a:ext>
            </a:extLst>
          </p:cNvPr>
          <p:cNvSpPr/>
          <p:nvPr/>
        </p:nvSpPr>
        <p:spPr>
          <a:xfrm>
            <a:off x="7570941" y="3019985"/>
            <a:ext cx="549542" cy="2941320"/>
          </a:xfrm>
          <a:prstGeom prst="round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350ED72-ACB0-4B1B-76B1-0AA9F2106B10}"/>
              </a:ext>
            </a:extLst>
          </p:cNvPr>
          <p:cNvSpPr/>
          <p:nvPr/>
        </p:nvSpPr>
        <p:spPr>
          <a:xfrm>
            <a:off x="7648044" y="3085866"/>
            <a:ext cx="416720" cy="416720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D62CFF8-74F6-9573-A08C-43F4AD68C375}"/>
              </a:ext>
            </a:extLst>
          </p:cNvPr>
          <p:cNvSpPr/>
          <p:nvPr/>
        </p:nvSpPr>
        <p:spPr>
          <a:xfrm>
            <a:off x="7648044" y="3568467"/>
            <a:ext cx="416720" cy="416720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28A802-805A-F161-8159-4E9C8056C52A}"/>
              </a:ext>
            </a:extLst>
          </p:cNvPr>
          <p:cNvSpPr/>
          <p:nvPr/>
        </p:nvSpPr>
        <p:spPr>
          <a:xfrm>
            <a:off x="7648044" y="4051068"/>
            <a:ext cx="416720" cy="416720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631C2A-33A1-03BB-3A8B-7B316E199FAD}"/>
              </a:ext>
            </a:extLst>
          </p:cNvPr>
          <p:cNvSpPr/>
          <p:nvPr/>
        </p:nvSpPr>
        <p:spPr>
          <a:xfrm>
            <a:off x="7648044" y="4517998"/>
            <a:ext cx="416720" cy="416720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1B1426-931F-F118-D628-893505875BC9}"/>
              </a:ext>
            </a:extLst>
          </p:cNvPr>
          <p:cNvSpPr/>
          <p:nvPr/>
        </p:nvSpPr>
        <p:spPr>
          <a:xfrm>
            <a:off x="7648044" y="5000599"/>
            <a:ext cx="416720" cy="416720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4F5E13D-0D0C-70B6-8093-B26E2B45E2E8}"/>
              </a:ext>
            </a:extLst>
          </p:cNvPr>
          <p:cNvSpPr/>
          <p:nvPr/>
        </p:nvSpPr>
        <p:spPr>
          <a:xfrm>
            <a:off x="7648044" y="5494155"/>
            <a:ext cx="416720" cy="416720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71367-1DF3-3592-F673-1D6E0DCB16E7}"/>
              </a:ext>
            </a:extLst>
          </p:cNvPr>
          <p:cNvSpPr txBox="1"/>
          <p:nvPr/>
        </p:nvSpPr>
        <p:spPr>
          <a:xfrm>
            <a:off x="6985827" y="1974121"/>
            <a:ext cx="46727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b="1" dirty="0">
                <a:solidFill>
                  <a:srgbClr val="FFCC00"/>
                </a:solidFill>
                <a:latin typeface="맑은 고딕" panose="020F0502020204030204"/>
                <a:ea typeface="맑은 고딕" panose="020B0503020000020004" pitchFamily="50" charset="-127"/>
              </a:rPr>
              <a:t>가방 아이콘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 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796217-0EB5-2722-A055-B774220E7460}"/>
              </a:ext>
            </a:extLst>
          </p:cNvPr>
          <p:cNvSpPr txBox="1"/>
          <p:nvPr/>
        </p:nvSpPr>
        <p:spPr>
          <a:xfrm>
            <a:off x="8307036" y="2372993"/>
            <a:ext cx="3351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가방 아이콘 밑으로 부품들을 저장하는 슬롯을 보여주며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플레이어가 획득한 부품은 이 곳에 차례대로 저장함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050" name="Picture 2" descr="망치 - 무료 도구 및기구개 아이콘">
            <a:extLst>
              <a:ext uri="{FF2B5EF4-FFF2-40B4-BE49-F238E27FC236}">
                <a16:creationId xmlns:a16="http://schemas.microsoft.com/office/drawing/2014/main" id="{FE0146BE-F7F1-9A1D-82B4-5D34B4DB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5043" y="3121801"/>
            <a:ext cx="351276" cy="3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4270E1D-EB42-9F3E-884A-E90193D1C915}"/>
              </a:ext>
            </a:extLst>
          </p:cNvPr>
          <p:cNvSpPr txBox="1"/>
          <p:nvPr/>
        </p:nvSpPr>
        <p:spPr>
          <a:xfrm>
            <a:off x="8307036" y="3171012"/>
            <a:ext cx="346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부품에 커서를 갖다 대면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부품의 왼쪽에 부품의 이름과 착용 부위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능력을 표시함 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0D5F06A-97FE-FA1F-8E7C-FE16350CCBE2}"/>
              </a:ext>
            </a:extLst>
          </p:cNvPr>
          <p:cNvCxnSpPr>
            <a:cxnSpLocks/>
          </p:cNvCxnSpPr>
          <p:nvPr/>
        </p:nvCxnSpPr>
        <p:spPr>
          <a:xfrm>
            <a:off x="8015913" y="3289533"/>
            <a:ext cx="383929" cy="7906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A8A367C-A5AC-7F90-0F68-999AB81999B7}"/>
              </a:ext>
            </a:extLst>
          </p:cNvPr>
          <p:cNvSpPr/>
          <p:nvPr/>
        </p:nvSpPr>
        <p:spPr>
          <a:xfrm>
            <a:off x="8338958" y="3923175"/>
            <a:ext cx="846601" cy="2277782"/>
          </a:xfrm>
          <a:prstGeom prst="rect">
            <a:avLst/>
          </a:prstGeom>
          <a:gradFill flip="none" rotWithShape="1">
            <a:gsLst>
              <a:gs pos="57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F9665A-928C-30A3-C272-1058D2808160}"/>
              </a:ext>
            </a:extLst>
          </p:cNvPr>
          <p:cNvSpPr/>
          <p:nvPr/>
        </p:nvSpPr>
        <p:spPr>
          <a:xfrm>
            <a:off x="8868902" y="4695283"/>
            <a:ext cx="1821066" cy="79887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3028C1-37E0-DECD-F1E6-000245966BAA}"/>
              </a:ext>
            </a:extLst>
          </p:cNvPr>
          <p:cNvSpPr txBox="1"/>
          <p:nvPr/>
        </p:nvSpPr>
        <p:spPr>
          <a:xfrm>
            <a:off x="8912035" y="4764998"/>
            <a:ext cx="1705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solidFill>
                  <a:srgbClr val="FFCC00"/>
                </a:solidFill>
                <a:latin typeface="맑은 고딕" panose="020F0502020204030204"/>
                <a:ea typeface="맑은 고딕" panose="020B0503020000020004" pitchFamily="50" charset="-127"/>
              </a:rPr>
              <a:t>망치</a:t>
            </a:r>
            <a:r>
              <a:rPr lang="ko-KR" altLang="en-US" sz="1050" dirty="0">
                <a:solidFill>
                  <a:srgbClr val="FFCC00"/>
                </a:solidFill>
                <a:latin typeface="맑은 고딕" panose="020F0502020204030204"/>
                <a:ea typeface="맑은 고딕" panose="020B0503020000020004" pitchFamily="50" charset="-127"/>
              </a:rPr>
              <a:t>    착용 부위 </a:t>
            </a:r>
            <a:r>
              <a:rPr lang="en-US" altLang="ko-KR" sz="1050" dirty="0">
                <a:solidFill>
                  <a:srgbClr val="FFCC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solidFill>
                  <a:srgbClr val="FFCC00"/>
                </a:solidFill>
                <a:latin typeface="맑은 고딕" panose="020F0502020204030204"/>
                <a:ea typeface="맑은 고딕" panose="020B0503020000020004" pitchFamily="50" charset="-127"/>
              </a:rPr>
              <a:t>머리</a:t>
            </a:r>
            <a:endParaRPr lang="en-US" altLang="ko-KR" sz="1050" dirty="0">
              <a:solidFill>
                <a:srgbClr val="FFCC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CA33F8-F57B-A168-6E2D-723B6021B983}"/>
              </a:ext>
            </a:extLst>
          </p:cNvPr>
          <p:cNvSpPr txBox="1"/>
          <p:nvPr/>
        </p:nvSpPr>
        <p:spPr>
          <a:xfrm>
            <a:off x="8912035" y="5013483"/>
            <a:ext cx="17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구조물에 망치를 걸어 이동에 도움을 받을 수 있을 것 같다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FC2F9-A91C-1A1D-49C5-9355D0132077}"/>
              </a:ext>
            </a:extLst>
          </p:cNvPr>
          <p:cNvSpPr txBox="1"/>
          <p:nvPr/>
        </p:nvSpPr>
        <p:spPr>
          <a:xfrm>
            <a:off x="8641469" y="3773538"/>
            <a:ext cx="735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예시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2051" name="직선 연결선 2050">
            <a:extLst>
              <a:ext uri="{FF2B5EF4-FFF2-40B4-BE49-F238E27FC236}">
                <a16:creationId xmlns:a16="http://schemas.microsoft.com/office/drawing/2014/main" id="{A39187C4-C425-C7D9-BFCC-CA50EFC5752B}"/>
              </a:ext>
            </a:extLst>
          </p:cNvPr>
          <p:cNvCxnSpPr>
            <a:cxnSpLocks/>
          </p:cNvCxnSpPr>
          <p:nvPr/>
        </p:nvCxnSpPr>
        <p:spPr>
          <a:xfrm>
            <a:off x="0" y="562372"/>
            <a:ext cx="172226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1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2F14C-8D4B-E7B2-325E-683A4827567C}"/>
              </a:ext>
            </a:extLst>
          </p:cNvPr>
          <p:cNvSpPr txBox="1"/>
          <p:nvPr/>
        </p:nvSpPr>
        <p:spPr>
          <a:xfrm>
            <a:off x="172720" y="19304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작업실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4D08F9-1ECA-A959-0FAF-4EF832E37AE4}"/>
              </a:ext>
            </a:extLst>
          </p:cNvPr>
          <p:cNvGrpSpPr/>
          <p:nvPr/>
        </p:nvGrpSpPr>
        <p:grpSpPr>
          <a:xfrm>
            <a:off x="172721" y="931705"/>
            <a:ext cx="6736222" cy="3791216"/>
            <a:chOff x="0" y="0"/>
            <a:chExt cx="12192000" cy="6861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138798-0F79-07EE-7696-9AE7C9D0CB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뜨는게임] 점프킹 지도 (유튜버들 추천게임 공략)">
              <a:extLst>
                <a:ext uri="{FF2B5EF4-FFF2-40B4-BE49-F238E27FC236}">
                  <a16:creationId xmlns:a16="http://schemas.microsoft.com/office/drawing/2014/main" id="{41384263-7A9B-8CEC-1855-0E14A7B8E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840" y="0"/>
              <a:ext cx="9164320" cy="686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394DDF-96AC-C6F5-2CF2-9E57FE774E05}"/>
                </a:ext>
              </a:extLst>
            </p:cNvPr>
            <p:cNvSpPr/>
            <p:nvPr/>
          </p:nvSpPr>
          <p:spPr>
            <a:xfrm>
              <a:off x="4267200" y="3952240"/>
              <a:ext cx="3657600" cy="2306320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작업실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11986D-6D07-2BB2-80EB-FBC7756D38CB}"/>
              </a:ext>
            </a:extLst>
          </p:cNvPr>
          <p:cNvSpPr txBox="1"/>
          <p:nvPr/>
        </p:nvSpPr>
        <p:spPr>
          <a:xfrm>
            <a:off x="7173157" y="795316"/>
            <a:ext cx="4378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플레이어가 작업실 범위 안에 있으면 </a:t>
            </a:r>
            <a:r>
              <a:rPr lang="en-US" altLang="ko-KR" sz="1400" dirty="0"/>
              <a:t>E</a:t>
            </a:r>
            <a:r>
              <a:rPr lang="ko-KR" altLang="en-US" sz="1400" dirty="0"/>
              <a:t> 키 모양의 </a:t>
            </a:r>
            <a:endParaRPr lang="en-US" altLang="ko-KR" sz="1400" dirty="0"/>
          </a:p>
          <a:p>
            <a:r>
              <a:rPr lang="ko-KR" altLang="en-US" sz="1400" dirty="0"/>
              <a:t>아이콘을 표시하며 활성화 가능 상태가 됨</a:t>
            </a:r>
          </a:p>
          <a:p>
            <a:r>
              <a:rPr lang="ko-KR" altLang="en-US" sz="1400" dirty="0"/>
              <a:t>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4EA125-F55C-1FB9-AB95-9B1EE91F4426}"/>
              </a:ext>
            </a:extLst>
          </p:cNvPr>
          <p:cNvCxnSpPr>
            <a:cxnSpLocks/>
          </p:cNvCxnSpPr>
          <p:nvPr/>
        </p:nvCxnSpPr>
        <p:spPr>
          <a:xfrm>
            <a:off x="0" y="562372"/>
            <a:ext cx="172226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8BD3A3-87EB-6A28-F665-A85E3F6BDAF8}"/>
              </a:ext>
            </a:extLst>
          </p:cNvPr>
          <p:cNvGrpSpPr/>
          <p:nvPr/>
        </p:nvGrpSpPr>
        <p:grpSpPr>
          <a:xfrm>
            <a:off x="7254988" y="1355998"/>
            <a:ext cx="2108096" cy="2325907"/>
            <a:chOff x="7254988" y="1103093"/>
            <a:chExt cx="2108096" cy="232590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52B143D-05CC-EF27-C090-920DB2257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4988" y="1103093"/>
              <a:ext cx="2108096" cy="2325907"/>
            </a:xfrm>
            <a:prstGeom prst="rect">
              <a:avLst/>
            </a:prstGeom>
          </p:spPr>
        </p:pic>
        <p:pic>
          <p:nvPicPr>
            <p:cNvPr id="1028" name="Picture 4" descr="키보드 키 e - 무료 도구 및기구개 아이콘">
              <a:extLst>
                <a:ext uri="{FF2B5EF4-FFF2-40B4-BE49-F238E27FC236}">
                  <a16:creationId xmlns:a16="http://schemas.microsoft.com/office/drawing/2014/main" id="{8541B317-25F6-AA3D-D7F4-74011EB93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225" y="1585525"/>
              <a:ext cx="501621" cy="501621"/>
            </a:xfrm>
            <a:prstGeom prst="rect">
              <a:avLst/>
            </a:prstGeom>
            <a:noFill/>
            <a:ln w="19050">
              <a:solidFill>
                <a:srgbClr val="FFCC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53DBF03-A31C-A197-C164-04345F94BF5D}"/>
                </a:ext>
              </a:extLst>
            </p:cNvPr>
            <p:cNvCxnSpPr/>
            <p:nvPr/>
          </p:nvCxnSpPr>
          <p:spPr>
            <a:xfrm>
              <a:off x="8317913" y="1251751"/>
              <a:ext cx="0" cy="275213"/>
            </a:xfrm>
            <a:prstGeom prst="straightConnector1">
              <a:avLst/>
            </a:prstGeom>
            <a:ln w="28575">
              <a:solidFill>
                <a:srgbClr val="FFCC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4C2EAE-F77A-62DA-FDC8-CDBF7E9E1616}"/>
              </a:ext>
            </a:extLst>
          </p:cNvPr>
          <p:cNvSpPr txBox="1"/>
          <p:nvPr/>
        </p:nvSpPr>
        <p:spPr>
          <a:xfrm>
            <a:off x="7173156" y="3676674"/>
            <a:ext cx="501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상태에서 </a:t>
            </a:r>
            <a:r>
              <a:rPr lang="en-US" altLang="ko-KR" sz="1400" dirty="0"/>
              <a:t>E</a:t>
            </a:r>
            <a:r>
              <a:rPr lang="ko-KR" altLang="en-US" sz="1400" dirty="0"/>
              <a:t>키를 입력하거나 작업실을 마우스로 클릭하면</a:t>
            </a:r>
            <a:endParaRPr lang="en-US" altLang="ko-KR" sz="1400" dirty="0"/>
          </a:p>
          <a:p>
            <a:r>
              <a:rPr lang="ko-KR" altLang="en-US" sz="1400" dirty="0"/>
              <a:t>작업실이 활성화 됨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644148-68A6-0091-F6E0-EEDFCFB561C4}"/>
              </a:ext>
            </a:extLst>
          </p:cNvPr>
          <p:cNvCxnSpPr>
            <a:cxnSpLocks/>
          </p:cNvCxnSpPr>
          <p:nvPr/>
        </p:nvCxnSpPr>
        <p:spPr>
          <a:xfrm flipV="1">
            <a:off x="4551266" y="920563"/>
            <a:ext cx="2621891" cy="2831935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7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2F14C-8D4B-E7B2-325E-683A4827567C}"/>
              </a:ext>
            </a:extLst>
          </p:cNvPr>
          <p:cNvSpPr txBox="1"/>
          <p:nvPr/>
        </p:nvSpPr>
        <p:spPr>
          <a:xfrm>
            <a:off x="172720" y="19304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작업실 활성화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4D08F9-1ECA-A959-0FAF-4EF832E37AE4}"/>
              </a:ext>
            </a:extLst>
          </p:cNvPr>
          <p:cNvGrpSpPr/>
          <p:nvPr/>
        </p:nvGrpSpPr>
        <p:grpSpPr>
          <a:xfrm>
            <a:off x="172721" y="1261324"/>
            <a:ext cx="6736222" cy="3791216"/>
            <a:chOff x="0" y="0"/>
            <a:chExt cx="12192000" cy="6861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138798-0F79-07EE-7696-9AE7C9D0CB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 descr="뜨는게임] 점프킹 지도 (유튜버들 추천게임 공략)">
              <a:extLst>
                <a:ext uri="{FF2B5EF4-FFF2-40B4-BE49-F238E27FC236}">
                  <a16:creationId xmlns:a16="http://schemas.microsoft.com/office/drawing/2014/main" id="{41384263-7A9B-8CEC-1855-0E14A7B8E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840" y="0"/>
              <a:ext cx="9164320" cy="686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394DDF-96AC-C6F5-2CF2-9E57FE774E05}"/>
                </a:ext>
              </a:extLst>
            </p:cNvPr>
            <p:cNvSpPr/>
            <p:nvPr/>
          </p:nvSpPr>
          <p:spPr>
            <a:xfrm>
              <a:off x="4267200" y="3952240"/>
              <a:ext cx="3657600" cy="2306320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작업실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DCA5F08-B119-932C-4F33-E0CCD27B296F}"/>
              </a:ext>
            </a:extLst>
          </p:cNvPr>
          <p:cNvSpPr/>
          <p:nvPr/>
        </p:nvSpPr>
        <p:spPr>
          <a:xfrm>
            <a:off x="173509" y="1259232"/>
            <a:ext cx="5899019" cy="378911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4EA125-F55C-1FB9-AB95-9B1EE91F4426}"/>
              </a:ext>
            </a:extLst>
          </p:cNvPr>
          <p:cNvCxnSpPr>
            <a:cxnSpLocks/>
          </p:cNvCxnSpPr>
          <p:nvPr/>
        </p:nvCxnSpPr>
        <p:spPr>
          <a:xfrm>
            <a:off x="0" y="562372"/>
            <a:ext cx="234370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5406CA-54A9-8050-E590-71A95DB60D81}"/>
              </a:ext>
            </a:extLst>
          </p:cNvPr>
          <p:cNvSpPr/>
          <p:nvPr/>
        </p:nvSpPr>
        <p:spPr>
          <a:xfrm>
            <a:off x="1746183" y="1612145"/>
            <a:ext cx="3589298" cy="301408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E6E314-D0BC-43F9-A140-53B1C90ACDB3}"/>
              </a:ext>
            </a:extLst>
          </p:cNvPr>
          <p:cNvSpPr/>
          <p:nvPr/>
        </p:nvSpPr>
        <p:spPr>
          <a:xfrm>
            <a:off x="5106570" y="1658162"/>
            <a:ext cx="168728" cy="168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9BC1F0-3945-DF2F-E553-0C970E3D1D30}"/>
              </a:ext>
            </a:extLst>
          </p:cNvPr>
          <p:cNvSpPr txBox="1"/>
          <p:nvPr/>
        </p:nvSpPr>
        <p:spPr>
          <a:xfrm>
            <a:off x="5061307" y="1567775"/>
            <a:ext cx="222414" cy="29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B5AC52-B000-4F04-8BAF-FBB56D257FA3}"/>
              </a:ext>
            </a:extLst>
          </p:cNvPr>
          <p:cNvSpPr/>
          <p:nvPr/>
        </p:nvSpPr>
        <p:spPr>
          <a:xfrm>
            <a:off x="6173667" y="1341071"/>
            <a:ext cx="611172" cy="61117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B8E32-52D7-05AD-5D54-B76D210B2EBC}"/>
              </a:ext>
            </a:extLst>
          </p:cNvPr>
          <p:cNvSpPr txBox="1"/>
          <p:nvPr/>
        </p:nvSpPr>
        <p:spPr>
          <a:xfrm>
            <a:off x="5961716" y="1378306"/>
            <a:ext cx="1014990" cy="51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아이콘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AB80198-C257-3B27-F994-231912791750}"/>
              </a:ext>
            </a:extLst>
          </p:cNvPr>
          <p:cNvSpPr/>
          <p:nvPr/>
        </p:nvSpPr>
        <p:spPr>
          <a:xfrm>
            <a:off x="6189844" y="1952242"/>
            <a:ext cx="558724" cy="2990467"/>
          </a:xfrm>
          <a:prstGeom prst="round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66E9AF0-2AC2-1CC0-D5BE-5A548E208D99}"/>
              </a:ext>
            </a:extLst>
          </p:cNvPr>
          <p:cNvSpPr/>
          <p:nvPr/>
        </p:nvSpPr>
        <p:spPr>
          <a:xfrm>
            <a:off x="6268235" y="2019224"/>
            <a:ext cx="423683" cy="423683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C916627-1BFC-2661-00EF-93CB4907B4BB}"/>
              </a:ext>
            </a:extLst>
          </p:cNvPr>
          <p:cNvSpPr/>
          <p:nvPr/>
        </p:nvSpPr>
        <p:spPr>
          <a:xfrm>
            <a:off x="6268235" y="2509889"/>
            <a:ext cx="423683" cy="423683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A5EA16-953A-31C0-F2E3-D4B8DB32540F}"/>
              </a:ext>
            </a:extLst>
          </p:cNvPr>
          <p:cNvSpPr/>
          <p:nvPr/>
        </p:nvSpPr>
        <p:spPr>
          <a:xfrm>
            <a:off x="6268235" y="3000554"/>
            <a:ext cx="423683" cy="423683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9C4B8E-B96B-10A8-8041-9F9C70D3CB46}"/>
              </a:ext>
            </a:extLst>
          </p:cNvPr>
          <p:cNvSpPr/>
          <p:nvPr/>
        </p:nvSpPr>
        <p:spPr>
          <a:xfrm>
            <a:off x="6268235" y="3475286"/>
            <a:ext cx="423683" cy="423683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3E0AAC-3711-1C51-C863-578131C5EC5F}"/>
              </a:ext>
            </a:extLst>
          </p:cNvPr>
          <p:cNvSpPr/>
          <p:nvPr/>
        </p:nvSpPr>
        <p:spPr>
          <a:xfrm>
            <a:off x="6268235" y="3965950"/>
            <a:ext cx="423683" cy="423683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EC697F-AC80-7002-B09F-575D5DA8D43E}"/>
              </a:ext>
            </a:extLst>
          </p:cNvPr>
          <p:cNvSpPr/>
          <p:nvPr/>
        </p:nvSpPr>
        <p:spPr>
          <a:xfrm>
            <a:off x="6268235" y="4467753"/>
            <a:ext cx="423683" cy="423683"/>
          </a:xfrm>
          <a:prstGeom prst="roundRect">
            <a:avLst>
              <a:gd name="adj" fmla="val 23981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F312FB-4974-80F9-45E3-49BB4076AC3A}"/>
              </a:ext>
            </a:extLst>
          </p:cNvPr>
          <p:cNvSpPr/>
          <p:nvPr/>
        </p:nvSpPr>
        <p:spPr>
          <a:xfrm>
            <a:off x="2683595" y="1990761"/>
            <a:ext cx="1714474" cy="13426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캐릭터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DFF784-3AEE-7419-1D48-C5021FD9123F}"/>
              </a:ext>
            </a:extLst>
          </p:cNvPr>
          <p:cNvGrpSpPr/>
          <p:nvPr/>
        </p:nvGrpSpPr>
        <p:grpSpPr>
          <a:xfrm>
            <a:off x="2311006" y="3727872"/>
            <a:ext cx="2459651" cy="653412"/>
            <a:chOff x="2311006" y="3309626"/>
            <a:chExt cx="2459651" cy="65341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71F8A00-7C97-A9C3-F3E7-FF216A0CDF61}"/>
                </a:ext>
              </a:extLst>
            </p:cNvPr>
            <p:cNvSpPr/>
            <p:nvPr/>
          </p:nvSpPr>
          <p:spPr>
            <a:xfrm>
              <a:off x="2311006" y="3309626"/>
              <a:ext cx="653411" cy="65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7D5ABB5-95E6-5F32-A0D9-D2C2B6B32865}"/>
                </a:ext>
              </a:extLst>
            </p:cNvPr>
            <p:cNvSpPr/>
            <p:nvPr/>
          </p:nvSpPr>
          <p:spPr>
            <a:xfrm>
              <a:off x="3214126" y="3309626"/>
              <a:ext cx="653411" cy="65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89B37DC-E90F-76ED-6573-18BFB99F2FFB}"/>
                </a:ext>
              </a:extLst>
            </p:cNvPr>
            <p:cNvSpPr/>
            <p:nvPr/>
          </p:nvSpPr>
          <p:spPr>
            <a:xfrm>
              <a:off x="4117246" y="3309626"/>
              <a:ext cx="653411" cy="65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F2B8E3E-0205-1747-6A3E-FB48C583A9D7}"/>
              </a:ext>
            </a:extLst>
          </p:cNvPr>
          <p:cNvSpPr txBox="1"/>
          <p:nvPr/>
        </p:nvSpPr>
        <p:spPr>
          <a:xfrm>
            <a:off x="2304840" y="3445633"/>
            <a:ext cx="65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머리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FD24D6-37C2-5C61-738A-B9C5CE04E2C0}"/>
              </a:ext>
            </a:extLst>
          </p:cNvPr>
          <p:cNvSpPr txBox="1"/>
          <p:nvPr/>
        </p:nvSpPr>
        <p:spPr>
          <a:xfrm>
            <a:off x="3219094" y="3445633"/>
            <a:ext cx="65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3A517D-7DDA-6D2E-6084-926F2E03BE19}"/>
              </a:ext>
            </a:extLst>
          </p:cNvPr>
          <p:cNvSpPr txBox="1"/>
          <p:nvPr/>
        </p:nvSpPr>
        <p:spPr>
          <a:xfrm>
            <a:off x="4116174" y="3445633"/>
            <a:ext cx="65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다리</a:t>
            </a:r>
          </a:p>
        </p:txBody>
      </p:sp>
      <p:pic>
        <p:nvPicPr>
          <p:cNvPr id="45" name="Picture 2" descr="망치 - 무료 도구 및기구개 아이콘">
            <a:extLst>
              <a:ext uri="{FF2B5EF4-FFF2-40B4-BE49-F238E27FC236}">
                <a16:creationId xmlns:a16="http://schemas.microsoft.com/office/drawing/2014/main" id="{C8068D43-6AAC-A1FA-A98D-E284C783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95682" y="2055760"/>
            <a:ext cx="357144" cy="3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FBD37C8-753A-9847-6102-DFEBB85A6B3D}"/>
              </a:ext>
            </a:extLst>
          </p:cNvPr>
          <p:cNvSpPr txBox="1"/>
          <p:nvPr/>
        </p:nvSpPr>
        <p:spPr>
          <a:xfrm>
            <a:off x="7319134" y="1350476"/>
            <a:ext cx="4381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캐릭터의 모습을 보여주며</a:t>
            </a:r>
            <a:r>
              <a:rPr lang="en-US" altLang="ko-KR" sz="1400" dirty="0"/>
              <a:t>, </a:t>
            </a:r>
            <a:r>
              <a:rPr lang="ko-KR" altLang="en-US" sz="1400" dirty="0"/>
              <a:t>부품이 장착되어 있다면 실시간으로 부품 착용 모습을 보여줌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7E7CD1F-E9C5-9833-FAC4-081B2CCAA026}"/>
              </a:ext>
            </a:extLst>
          </p:cNvPr>
          <p:cNvGrpSpPr/>
          <p:nvPr/>
        </p:nvGrpSpPr>
        <p:grpSpPr>
          <a:xfrm>
            <a:off x="2818461" y="1932166"/>
            <a:ext cx="244067" cy="307777"/>
            <a:chOff x="7239809" y="2126403"/>
            <a:chExt cx="244067" cy="30777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EEB744A-E20C-D945-E6E4-36F33987FF4A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F7713A-23A3-E681-AE1C-A61FDF5068F7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2229CB6-7DE7-641B-E3BA-5AB8E501EE3D}"/>
              </a:ext>
            </a:extLst>
          </p:cNvPr>
          <p:cNvGrpSpPr/>
          <p:nvPr/>
        </p:nvGrpSpPr>
        <p:grpSpPr>
          <a:xfrm>
            <a:off x="4895183" y="1455499"/>
            <a:ext cx="244067" cy="307777"/>
            <a:chOff x="7239809" y="2126403"/>
            <a:chExt cx="244067" cy="30777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0112621-BBFB-62D2-62CD-530BAA3E32DC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E04182-317E-7C15-7173-341F57B91470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51DA34-6066-6FBB-F36C-D97C55142ADC}"/>
              </a:ext>
            </a:extLst>
          </p:cNvPr>
          <p:cNvSpPr/>
          <p:nvPr/>
        </p:nvSpPr>
        <p:spPr>
          <a:xfrm>
            <a:off x="2204971" y="3441993"/>
            <a:ext cx="2703459" cy="1043516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A73CDB1-D48D-C61A-57D8-465E9F96A4E4}"/>
              </a:ext>
            </a:extLst>
          </p:cNvPr>
          <p:cNvGrpSpPr/>
          <p:nvPr/>
        </p:nvGrpSpPr>
        <p:grpSpPr>
          <a:xfrm>
            <a:off x="2111520" y="3281233"/>
            <a:ext cx="244067" cy="307777"/>
            <a:chOff x="7239809" y="2126403"/>
            <a:chExt cx="244067" cy="307777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272F330-482A-D22C-C5C9-7E35498F93E9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3A8DE9-DF32-D3D5-8BB4-928A921DEE23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454DEC-EACD-57B8-AF9C-7775607A52F9}"/>
              </a:ext>
            </a:extLst>
          </p:cNvPr>
          <p:cNvGrpSpPr/>
          <p:nvPr/>
        </p:nvGrpSpPr>
        <p:grpSpPr>
          <a:xfrm>
            <a:off x="7075067" y="1348609"/>
            <a:ext cx="244067" cy="307777"/>
            <a:chOff x="7239809" y="2126403"/>
            <a:chExt cx="244067" cy="30777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EA2107E-4D5F-0AC1-2764-836F0D75A3D1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90CBEDF-6F97-BB7E-9268-4CBF0AB17870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77FE1CB-3F97-9EE2-2FAD-100D8462CC79}"/>
              </a:ext>
            </a:extLst>
          </p:cNvPr>
          <p:cNvGrpSpPr/>
          <p:nvPr/>
        </p:nvGrpSpPr>
        <p:grpSpPr>
          <a:xfrm>
            <a:off x="7064240" y="2034607"/>
            <a:ext cx="244067" cy="307777"/>
            <a:chOff x="7239809" y="2126403"/>
            <a:chExt cx="244067" cy="307777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C19FE3A-DDF0-4A44-5F3D-B846BFE029FD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EDF17E-E9AA-A9BF-D8A3-4FA18D3FBF3A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87A42AD-1B39-AB56-4B40-83D5AEFD1772}"/>
              </a:ext>
            </a:extLst>
          </p:cNvPr>
          <p:cNvSpPr txBox="1"/>
          <p:nvPr/>
        </p:nvSpPr>
        <p:spPr>
          <a:xfrm>
            <a:off x="7319134" y="2049744"/>
            <a:ext cx="487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장착되어 있는 부품을 표시함</a:t>
            </a:r>
            <a:endParaRPr lang="en-US" altLang="ko-KR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255D6F-70B4-7F77-E016-7D34ECE8B1CE}"/>
              </a:ext>
            </a:extLst>
          </p:cNvPr>
          <p:cNvSpPr txBox="1"/>
          <p:nvPr/>
        </p:nvSpPr>
        <p:spPr>
          <a:xfrm>
            <a:off x="7319134" y="2399420"/>
            <a:ext cx="4872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장착되어 있는 부품에 </a:t>
            </a:r>
            <a:r>
              <a:rPr lang="ko-KR" altLang="en-US" sz="1400" dirty="0" err="1"/>
              <a:t>우클릭하거나</a:t>
            </a:r>
            <a:r>
              <a:rPr lang="ko-KR" altLang="en-US" sz="1400" dirty="0"/>
              <a:t> 해당 부품 칸 밖으로 드래그 앤 </a:t>
            </a:r>
            <a:r>
              <a:rPr lang="ko-KR" altLang="en-US" sz="1400" dirty="0" err="1"/>
              <a:t>드롭하면</a:t>
            </a:r>
            <a:r>
              <a:rPr lang="ko-KR" altLang="en-US" sz="1400" dirty="0"/>
              <a:t> 해당 부품을 장착 해제하고 가방으로 이동시킴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467039D-2166-EDA1-2F69-F49E37FD234C}"/>
              </a:ext>
            </a:extLst>
          </p:cNvPr>
          <p:cNvGrpSpPr/>
          <p:nvPr/>
        </p:nvGrpSpPr>
        <p:grpSpPr>
          <a:xfrm>
            <a:off x="7075067" y="3155886"/>
            <a:ext cx="244067" cy="307777"/>
            <a:chOff x="7239809" y="2126403"/>
            <a:chExt cx="244067" cy="307777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F9598A4-570F-F2E6-EC45-777621EF46C0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AC867A-A876-8300-05C2-2E905D0D21FE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C9BF4B7-26A7-92DE-FF70-4F3E1EFE9794}"/>
              </a:ext>
            </a:extLst>
          </p:cNvPr>
          <p:cNvSpPr txBox="1"/>
          <p:nvPr/>
        </p:nvSpPr>
        <p:spPr>
          <a:xfrm>
            <a:off x="7319134" y="3160408"/>
            <a:ext cx="4872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나가기 버튼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해당 버튼을 클릭하거나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en-US" altLang="ko-KR" sz="1400" dirty="0"/>
              <a:t>UI </a:t>
            </a:r>
            <a:r>
              <a:rPr lang="ko-KR" altLang="en-US" sz="1400" dirty="0"/>
              <a:t>화면 밖을 클릭하거나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ESC</a:t>
            </a:r>
            <a:r>
              <a:rPr lang="ko-KR" altLang="en-US" sz="1400" dirty="0"/>
              <a:t>키를 입력하면 팝업을 종료함</a:t>
            </a:r>
            <a:endParaRPr lang="en-US" altLang="ko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32D46F-AB6C-0DC9-AEAC-40912A2556EE}"/>
              </a:ext>
            </a:extLst>
          </p:cNvPr>
          <p:cNvSpPr txBox="1"/>
          <p:nvPr/>
        </p:nvSpPr>
        <p:spPr>
          <a:xfrm>
            <a:off x="119391" y="856459"/>
            <a:ext cx="487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팝업 </a:t>
            </a:r>
            <a:r>
              <a:rPr lang="en-US" altLang="ko-KR" sz="1400" dirty="0"/>
              <a:t>UI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부품을 장착 및 해제하는 기능을 수행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779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2F14C-8D4B-E7B2-325E-683A4827567C}"/>
              </a:ext>
            </a:extLst>
          </p:cNvPr>
          <p:cNvSpPr txBox="1"/>
          <p:nvPr/>
        </p:nvSpPr>
        <p:spPr>
          <a:xfrm>
            <a:off x="172720" y="19304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4EA125-F55C-1FB9-AB95-9B1EE91F4426}"/>
              </a:ext>
            </a:extLst>
          </p:cNvPr>
          <p:cNvCxnSpPr>
            <a:cxnSpLocks/>
          </p:cNvCxnSpPr>
          <p:nvPr/>
        </p:nvCxnSpPr>
        <p:spPr>
          <a:xfrm>
            <a:off x="0" y="562372"/>
            <a:ext cx="172226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138798-0F79-07EE-7696-9AE7C9D0CB83}"/>
              </a:ext>
            </a:extLst>
          </p:cNvPr>
          <p:cNvSpPr/>
          <p:nvPr/>
        </p:nvSpPr>
        <p:spPr>
          <a:xfrm>
            <a:off x="172721" y="1253013"/>
            <a:ext cx="6736222" cy="3789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뜨는게임] 점프킹 지도 (유튜버들 추천게임 공략)">
            <a:extLst>
              <a:ext uri="{FF2B5EF4-FFF2-40B4-BE49-F238E27FC236}">
                <a16:creationId xmlns:a16="http://schemas.microsoft.com/office/drawing/2014/main" id="{41384263-7A9B-8CEC-1855-0E14A7B8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5" y="1253013"/>
            <a:ext cx="5063394" cy="37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D7DBE2-64EB-3437-866E-152E9F595414}"/>
              </a:ext>
            </a:extLst>
          </p:cNvPr>
          <p:cNvSpPr/>
          <p:nvPr/>
        </p:nvSpPr>
        <p:spPr>
          <a:xfrm>
            <a:off x="173509" y="1259232"/>
            <a:ext cx="6735434" cy="3789119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C637A0-931B-C08D-12A9-3F75DDD6836B}"/>
              </a:ext>
            </a:extLst>
          </p:cNvPr>
          <p:cNvSpPr/>
          <p:nvPr/>
        </p:nvSpPr>
        <p:spPr>
          <a:xfrm>
            <a:off x="1746183" y="2000579"/>
            <a:ext cx="3589298" cy="229399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08DB28-A866-4752-F386-C76444F9C45C}"/>
              </a:ext>
            </a:extLst>
          </p:cNvPr>
          <p:cNvGrpSpPr/>
          <p:nvPr/>
        </p:nvGrpSpPr>
        <p:grpSpPr>
          <a:xfrm>
            <a:off x="3230675" y="2287708"/>
            <a:ext cx="1798542" cy="335710"/>
            <a:chOff x="2351096" y="2236250"/>
            <a:chExt cx="2350444" cy="438726"/>
          </a:xfrm>
        </p:grpSpPr>
        <p:pic>
          <p:nvPicPr>
            <p:cNvPr id="3074" name="Picture 2" descr="오디오 스피커 볼륨 아이콘 사운드 아이콘 0명에 대한 스톡 벡터 아트 및 기타 이미지 - 0명, 곡선, 디자인 - iStock">
              <a:extLst>
                <a:ext uri="{FF2B5EF4-FFF2-40B4-BE49-F238E27FC236}">
                  <a16:creationId xmlns:a16="http://schemas.microsoft.com/office/drawing/2014/main" id="{E51A294C-1217-902D-BDFC-1EF9ADE0AA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9111" y1="50222" x2="59111" y2="50222"/>
                          <a14:foregroundMark x1="66222" y1="50667" x2="66222" y2="50667"/>
                          <a14:foregroundMark x1="76889" y1="52444" x2="76889" y2="5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713"/>
            <a:stretch/>
          </p:blipFill>
          <p:spPr bwMode="auto">
            <a:xfrm>
              <a:off x="2351096" y="2236250"/>
              <a:ext cx="251332" cy="43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슬라이더 - Windows apps | Microsoft Docs">
              <a:extLst>
                <a:ext uri="{FF2B5EF4-FFF2-40B4-BE49-F238E27FC236}">
                  <a16:creationId xmlns:a16="http://schemas.microsoft.com/office/drawing/2014/main" id="{7F161586-F952-7379-76A6-B8E2C7FAF5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9" t="36044" r="19012" b="37922"/>
            <a:stretch/>
          </p:blipFill>
          <p:spPr bwMode="auto">
            <a:xfrm>
              <a:off x="2693325" y="2339935"/>
              <a:ext cx="1660000" cy="23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오디오 스피커 볼륨 아이콘 사운드 아이콘 0명에 대한 스톡 벡터 아트 및 기타 이미지 - 0명, 곡선, 디자인 - iStock">
              <a:extLst>
                <a:ext uri="{FF2B5EF4-FFF2-40B4-BE49-F238E27FC236}">
                  <a16:creationId xmlns:a16="http://schemas.microsoft.com/office/drawing/2014/main" id="{C9205F42-B23A-25D1-D2CC-2A44CD607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9111" y1="50222" x2="59111" y2="50222"/>
                          <a14:foregroundMark x1="66222" y1="50667" x2="66222" y2="50667"/>
                          <a14:foregroundMark x1="76889" y1="52444" x2="76889" y2="5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710" y="2265445"/>
              <a:ext cx="386830" cy="38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DBEF58-9A34-5C58-2334-E5D8D7AC85E1}"/>
              </a:ext>
            </a:extLst>
          </p:cNvPr>
          <p:cNvSpPr txBox="1"/>
          <p:nvPr/>
        </p:nvSpPr>
        <p:spPr>
          <a:xfrm>
            <a:off x="2018267" y="2324758"/>
            <a:ext cx="98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마스터 볼륨</a:t>
            </a:r>
            <a:endParaRPr lang="en-US" altLang="ko-KR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E090CB-9629-3281-EA10-3D4BA0AE109E}"/>
              </a:ext>
            </a:extLst>
          </p:cNvPr>
          <p:cNvGrpSpPr/>
          <p:nvPr/>
        </p:nvGrpSpPr>
        <p:grpSpPr>
          <a:xfrm>
            <a:off x="3230675" y="2586368"/>
            <a:ext cx="1798542" cy="335710"/>
            <a:chOff x="2351096" y="2236250"/>
            <a:chExt cx="2350444" cy="438726"/>
          </a:xfrm>
        </p:grpSpPr>
        <p:pic>
          <p:nvPicPr>
            <p:cNvPr id="25" name="Picture 2" descr="오디오 스피커 볼륨 아이콘 사운드 아이콘 0명에 대한 스톡 벡터 아트 및 기타 이미지 - 0명, 곡선, 디자인 - iStock">
              <a:extLst>
                <a:ext uri="{FF2B5EF4-FFF2-40B4-BE49-F238E27FC236}">
                  <a16:creationId xmlns:a16="http://schemas.microsoft.com/office/drawing/2014/main" id="{0BC600DC-D77E-4887-1BB7-AACC949354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9111" y1="50222" x2="59111" y2="50222"/>
                          <a14:foregroundMark x1="66222" y1="50667" x2="66222" y2="50667"/>
                          <a14:foregroundMark x1="76889" y1="52444" x2="76889" y2="5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713"/>
            <a:stretch/>
          </p:blipFill>
          <p:spPr bwMode="auto">
            <a:xfrm>
              <a:off x="2351096" y="2236250"/>
              <a:ext cx="251332" cy="43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슬라이더 - Windows apps | Microsoft Docs">
              <a:extLst>
                <a:ext uri="{FF2B5EF4-FFF2-40B4-BE49-F238E27FC236}">
                  <a16:creationId xmlns:a16="http://schemas.microsoft.com/office/drawing/2014/main" id="{702FC8BA-092B-727D-5DDB-B8D700352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9" t="36044" r="19012" b="37922"/>
            <a:stretch/>
          </p:blipFill>
          <p:spPr bwMode="auto">
            <a:xfrm>
              <a:off x="2693325" y="2339935"/>
              <a:ext cx="1660000" cy="23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오디오 스피커 볼륨 아이콘 사운드 아이콘 0명에 대한 스톡 벡터 아트 및 기타 이미지 - 0명, 곡선, 디자인 - iStock">
              <a:extLst>
                <a:ext uri="{FF2B5EF4-FFF2-40B4-BE49-F238E27FC236}">
                  <a16:creationId xmlns:a16="http://schemas.microsoft.com/office/drawing/2014/main" id="{93E9A1D1-E4D0-DDD4-4C90-A39F74500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9111" y1="50222" x2="59111" y2="50222"/>
                          <a14:foregroundMark x1="66222" y1="50667" x2="66222" y2="50667"/>
                          <a14:foregroundMark x1="76889" y1="52444" x2="76889" y2="5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710" y="2265445"/>
              <a:ext cx="386830" cy="38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431F7CC-BD70-BDE1-3090-36F3714B9B5F}"/>
              </a:ext>
            </a:extLst>
          </p:cNvPr>
          <p:cNvSpPr txBox="1"/>
          <p:nvPr/>
        </p:nvSpPr>
        <p:spPr>
          <a:xfrm>
            <a:off x="2018267" y="2623418"/>
            <a:ext cx="98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배경음</a:t>
            </a:r>
            <a:endParaRPr lang="en-US" altLang="ko-KR" sz="11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E36B98-00C5-E465-1152-5F3055586AB9}"/>
              </a:ext>
            </a:extLst>
          </p:cNvPr>
          <p:cNvGrpSpPr/>
          <p:nvPr/>
        </p:nvGrpSpPr>
        <p:grpSpPr>
          <a:xfrm>
            <a:off x="3230675" y="2904417"/>
            <a:ext cx="1798542" cy="335710"/>
            <a:chOff x="2351096" y="2236250"/>
            <a:chExt cx="2350444" cy="438726"/>
          </a:xfrm>
        </p:grpSpPr>
        <p:pic>
          <p:nvPicPr>
            <p:cNvPr id="36" name="Picture 2" descr="오디오 스피커 볼륨 아이콘 사운드 아이콘 0명에 대한 스톡 벡터 아트 및 기타 이미지 - 0명, 곡선, 디자인 - iStock">
              <a:extLst>
                <a:ext uri="{FF2B5EF4-FFF2-40B4-BE49-F238E27FC236}">
                  <a16:creationId xmlns:a16="http://schemas.microsoft.com/office/drawing/2014/main" id="{C5F9F436-E55A-4F4F-36D2-F340B70E07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9111" y1="50222" x2="59111" y2="50222"/>
                          <a14:foregroundMark x1="66222" y1="50667" x2="66222" y2="50667"/>
                          <a14:foregroundMark x1="76889" y1="52444" x2="76889" y2="5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713"/>
            <a:stretch/>
          </p:blipFill>
          <p:spPr bwMode="auto">
            <a:xfrm>
              <a:off x="2351096" y="2236250"/>
              <a:ext cx="251332" cy="43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슬라이더 - Windows apps | Microsoft Docs">
              <a:extLst>
                <a:ext uri="{FF2B5EF4-FFF2-40B4-BE49-F238E27FC236}">
                  <a16:creationId xmlns:a16="http://schemas.microsoft.com/office/drawing/2014/main" id="{A6A64FEB-75A4-9C01-8B41-BAF96231F4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9" t="36044" r="19012" b="37922"/>
            <a:stretch/>
          </p:blipFill>
          <p:spPr bwMode="auto">
            <a:xfrm>
              <a:off x="2693325" y="2339935"/>
              <a:ext cx="1660000" cy="23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오디오 스피커 볼륨 아이콘 사운드 아이콘 0명에 대한 스톡 벡터 아트 및 기타 이미지 - 0명, 곡선, 디자인 - iStock">
              <a:extLst>
                <a:ext uri="{FF2B5EF4-FFF2-40B4-BE49-F238E27FC236}">
                  <a16:creationId xmlns:a16="http://schemas.microsoft.com/office/drawing/2014/main" id="{42D24745-FE34-A164-03DE-AD413FDED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9111" y1="50222" x2="59111" y2="50222"/>
                          <a14:foregroundMark x1="66222" y1="50667" x2="66222" y2="50667"/>
                          <a14:foregroundMark x1="76889" y1="52444" x2="76889" y2="5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710" y="2265445"/>
              <a:ext cx="386830" cy="38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7D40D5-6108-6544-2131-68E05E4A0C24}"/>
              </a:ext>
            </a:extLst>
          </p:cNvPr>
          <p:cNvSpPr txBox="1"/>
          <p:nvPr/>
        </p:nvSpPr>
        <p:spPr>
          <a:xfrm>
            <a:off x="2018267" y="2941467"/>
            <a:ext cx="98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효과음</a:t>
            </a:r>
            <a:endParaRPr lang="en-US" altLang="ko-KR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3F329B-9ACE-8EC3-7A46-41983C5CE6ED}"/>
              </a:ext>
            </a:extLst>
          </p:cNvPr>
          <p:cNvSpPr txBox="1"/>
          <p:nvPr/>
        </p:nvSpPr>
        <p:spPr>
          <a:xfrm>
            <a:off x="2018267" y="3352301"/>
            <a:ext cx="987733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 화면</a:t>
            </a:r>
            <a:endParaRPr lang="en-US" altLang="ko-KR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0DED2B-CDD5-8BD6-C362-83DC2EC5F77F}"/>
              </a:ext>
            </a:extLst>
          </p:cNvPr>
          <p:cNvSpPr txBox="1"/>
          <p:nvPr/>
        </p:nvSpPr>
        <p:spPr>
          <a:xfrm>
            <a:off x="3183007" y="3352301"/>
            <a:ext cx="987733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창 화면</a:t>
            </a:r>
            <a:endParaRPr lang="en-US" altLang="ko-KR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E79FD2-201C-5D1B-8543-2A71A42D2CB7}"/>
              </a:ext>
            </a:extLst>
          </p:cNvPr>
          <p:cNvSpPr txBox="1"/>
          <p:nvPr/>
        </p:nvSpPr>
        <p:spPr>
          <a:xfrm>
            <a:off x="2018267" y="3726085"/>
            <a:ext cx="987733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/>
            </a:lvl1pPr>
          </a:lstStyle>
          <a:p>
            <a:r>
              <a:rPr lang="ko-KR" altLang="en-US"/>
              <a:t>게임 종료</a:t>
            </a:r>
            <a:endParaRPr lang="en-US" altLang="ko-KR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E2FBB7C-6036-3C6B-66D0-10AB32886D51}"/>
              </a:ext>
            </a:extLst>
          </p:cNvPr>
          <p:cNvGrpSpPr/>
          <p:nvPr/>
        </p:nvGrpSpPr>
        <p:grpSpPr>
          <a:xfrm>
            <a:off x="1896233" y="2156159"/>
            <a:ext cx="244067" cy="307777"/>
            <a:chOff x="7239809" y="2126403"/>
            <a:chExt cx="244067" cy="30777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733DF2-4467-4408-7C3C-DD8465FD42B7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513F43-07B7-B53C-A543-216FBCD025E0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41CABF-3FFD-29D1-0518-4ECABB6E6927}"/>
              </a:ext>
            </a:extLst>
          </p:cNvPr>
          <p:cNvGrpSpPr/>
          <p:nvPr/>
        </p:nvGrpSpPr>
        <p:grpSpPr>
          <a:xfrm>
            <a:off x="1896233" y="3123801"/>
            <a:ext cx="244067" cy="307777"/>
            <a:chOff x="7239809" y="2126403"/>
            <a:chExt cx="244067" cy="30777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EEF31E-6F94-AF0B-6ECE-2D9FC06D294B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E55694-79D2-6F97-5960-FAC5B7FFF77C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7DAE3A-984B-8D92-14B2-A864C1800461}"/>
              </a:ext>
            </a:extLst>
          </p:cNvPr>
          <p:cNvGrpSpPr/>
          <p:nvPr/>
        </p:nvGrpSpPr>
        <p:grpSpPr>
          <a:xfrm>
            <a:off x="1911734" y="3555296"/>
            <a:ext cx="244067" cy="307777"/>
            <a:chOff x="7239809" y="2126403"/>
            <a:chExt cx="244067" cy="30777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4FB2D29-B324-2845-597D-A4277742BB25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0CCCBC-F9BE-23E4-0138-6DBFB061ABD3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0FC76AC-9229-DBB6-4AD0-AAD2D48356F4}"/>
              </a:ext>
            </a:extLst>
          </p:cNvPr>
          <p:cNvSpPr txBox="1"/>
          <p:nvPr/>
        </p:nvSpPr>
        <p:spPr>
          <a:xfrm>
            <a:off x="7319134" y="1254880"/>
            <a:ext cx="4381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마스터 볼륨 </a:t>
            </a:r>
            <a:r>
              <a:rPr lang="en-US" altLang="ko-KR" sz="1400" dirty="0"/>
              <a:t>: </a:t>
            </a:r>
            <a:r>
              <a:rPr lang="ko-KR" altLang="en-US" sz="1400" dirty="0"/>
              <a:t>슬라이더바로 볼륨 조절 </a:t>
            </a:r>
            <a:endParaRPr lang="en-US" altLang="ko-KR" sz="1400" dirty="0"/>
          </a:p>
          <a:p>
            <a:r>
              <a:rPr lang="ko-KR" altLang="en-US" sz="1400" dirty="0" err="1"/>
              <a:t>배경음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슬라이더바로 </a:t>
            </a:r>
            <a:r>
              <a:rPr lang="ko-KR" altLang="en-US" sz="1400" dirty="0" err="1"/>
              <a:t>배경음</a:t>
            </a:r>
            <a:r>
              <a:rPr lang="ko-KR" altLang="en-US" sz="1400" dirty="0"/>
              <a:t> 조절</a:t>
            </a:r>
            <a:endParaRPr lang="en-US" altLang="ko-KR" sz="1400" dirty="0"/>
          </a:p>
          <a:p>
            <a:r>
              <a:rPr lang="ko-KR" altLang="en-US" sz="1400" dirty="0"/>
              <a:t>효과음 </a:t>
            </a:r>
            <a:r>
              <a:rPr lang="en-US" altLang="ko-KR" sz="1400" dirty="0"/>
              <a:t>: </a:t>
            </a:r>
            <a:r>
              <a:rPr lang="ko-KR" altLang="en-US" sz="1400" dirty="0"/>
              <a:t>슬라이더바로 효과음 조절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53ACE5-1B62-613D-85A8-344467A10F03}"/>
              </a:ext>
            </a:extLst>
          </p:cNvPr>
          <p:cNvGrpSpPr/>
          <p:nvPr/>
        </p:nvGrpSpPr>
        <p:grpSpPr>
          <a:xfrm>
            <a:off x="7075067" y="1253013"/>
            <a:ext cx="244067" cy="307777"/>
            <a:chOff x="7239809" y="2126403"/>
            <a:chExt cx="244067" cy="3077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F536A6-E364-E9F0-93A0-1A7191728518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95D42E-33B6-9442-A29D-BDA6165B2B48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1AE888-91D3-3BCF-424C-67C627F07F08}"/>
              </a:ext>
            </a:extLst>
          </p:cNvPr>
          <p:cNvGrpSpPr/>
          <p:nvPr/>
        </p:nvGrpSpPr>
        <p:grpSpPr>
          <a:xfrm>
            <a:off x="7064240" y="2099013"/>
            <a:ext cx="244067" cy="307777"/>
            <a:chOff x="7239809" y="2126403"/>
            <a:chExt cx="244067" cy="30777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BA66F39-9FC5-8E43-A4CC-82C188928ADB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4A675A-627E-918F-2AE9-2FED8F4BC6FF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DFDA61-8E2D-7139-DCE9-F1338AF90A55}"/>
              </a:ext>
            </a:extLst>
          </p:cNvPr>
          <p:cNvSpPr txBox="1"/>
          <p:nvPr/>
        </p:nvSpPr>
        <p:spPr>
          <a:xfrm>
            <a:off x="7319134" y="2114150"/>
            <a:ext cx="4700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UI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버튼을 클릭하여 전체 화면과 창 화면 선택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기본은 전체화면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현재 화면 상태에 따라 버튼 </a:t>
            </a:r>
            <a:r>
              <a:rPr lang="en-US" altLang="ko-KR" sz="1400" dirty="0"/>
              <a:t>UI </a:t>
            </a:r>
            <a:r>
              <a:rPr lang="ko-KR" altLang="en-US" sz="1400" dirty="0"/>
              <a:t>변경 </a:t>
            </a:r>
            <a:r>
              <a:rPr lang="en-US" altLang="ko-KR" sz="1400" dirty="0"/>
              <a:t>(</a:t>
            </a:r>
            <a:r>
              <a:rPr lang="ko-KR" altLang="en-US" sz="1400" dirty="0"/>
              <a:t>현재 전체 화면 상태일 경우 좌측 이미지처럼 전체 화면 버튼 </a:t>
            </a:r>
            <a:r>
              <a:rPr lang="en-US" altLang="ko-KR" sz="1400" dirty="0"/>
              <a:t>UI</a:t>
            </a:r>
            <a:r>
              <a:rPr lang="ko-KR" altLang="en-US" sz="1400" dirty="0"/>
              <a:t>의 명도를 낮추는 등으로 구분함</a:t>
            </a:r>
            <a:r>
              <a:rPr lang="en-US" altLang="ko-KR" sz="1400" dirty="0"/>
              <a:t>)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2999B0E-C91C-298D-5739-DFC893A52521}"/>
              </a:ext>
            </a:extLst>
          </p:cNvPr>
          <p:cNvGrpSpPr/>
          <p:nvPr/>
        </p:nvGrpSpPr>
        <p:grpSpPr>
          <a:xfrm>
            <a:off x="7075067" y="3627618"/>
            <a:ext cx="244067" cy="307777"/>
            <a:chOff x="7239809" y="2126403"/>
            <a:chExt cx="244067" cy="307777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585816F-E282-5043-BB7A-F1553A8F2DCE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783AC9-4B77-9E83-A91A-DACCC8B57DFA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7DF9DF8-5103-703C-5C8B-582A8A8AA93D}"/>
              </a:ext>
            </a:extLst>
          </p:cNvPr>
          <p:cNvSpPr txBox="1"/>
          <p:nvPr/>
        </p:nvSpPr>
        <p:spPr>
          <a:xfrm>
            <a:off x="7319134" y="3632140"/>
            <a:ext cx="4872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UI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클릭 시 앱 종료</a:t>
            </a:r>
            <a:endParaRPr lang="en-US" altLang="ko-KR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98CD6F-C99F-ED1F-05D6-B7953D9B7956}"/>
              </a:ext>
            </a:extLst>
          </p:cNvPr>
          <p:cNvSpPr/>
          <p:nvPr/>
        </p:nvSpPr>
        <p:spPr>
          <a:xfrm>
            <a:off x="5106570" y="2058298"/>
            <a:ext cx="168728" cy="168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37CA71-537E-B552-D80C-1022B0D3CCE5}"/>
              </a:ext>
            </a:extLst>
          </p:cNvPr>
          <p:cNvSpPr txBox="1"/>
          <p:nvPr/>
        </p:nvSpPr>
        <p:spPr>
          <a:xfrm>
            <a:off x="5061307" y="1967911"/>
            <a:ext cx="222414" cy="29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A9546FC-ADB4-A0CD-6233-D147CE061680}"/>
              </a:ext>
            </a:extLst>
          </p:cNvPr>
          <p:cNvGrpSpPr/>
          <p:nvPr/>
        </p:nvGrpSpPr>
        <p:grpSpPr>
          <a:xfrm>
            <a:off x="4895183" y="1855635"/>
            <a:ext cx="244067" cy="307777"/>
            <a:chOff x="7239809" y="2126403"/>
            <a:chExt cx="244067" cy="307777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04E3F0B-0690-C9B1-6D8C-7FDEDB199813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4BBF84-4693-C1E4-2015-13D6AA1F5F9D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8EE5A87-F709-168A-214B-2D04575ECF81}"/>
              </a:ext>
            </a:extLst>
          </p:cNvPr>
          <p:cNvGrpSpPr/>
          <p:nvPr/>
        </p:nvGrpSpPr>
        <p:grpSpPr>
          <a:xfrm>
            <a:off x="7075067" y="4117735"/>
            <a:ext cx="244067" cy="307777"/>
            <a:chOff x="7239809" y="2126403"/>
            <a:chExt cx="244067" cy="307777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0FD411F-BDE2-ABC1-0CBD-7EF25D2BFF55}"/>
                </a:ext>
              </a:extLst>
            </p:cNvPr>
            <p:cNvSpPr/>
            <p:nvPr/>
          </p:nvSpPr>
          <p:spPr>
            <a:xfrm>
              <a:off x="7270812" y="2180270"/>
              <a:ext cx="213064" cy="2130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786754-1021-9078-8C41-6EE9ACA5728E}"/>
                </a:ext>
              </a:extLst>
            </p:cNvPr>
            <p:cNvSpPr txBox="1"/>
            <p:nvPr/>
          </p:nvSpPr>
          <p:spPr>
            <a:xfrm>
              <a:off x="7239809" y="2126403"/>
              <a:ext cx="222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97F9771-5DA1-4E62-F8AD-CCEA10671098}"/>
              </a:ext>
            </a:extLst>
          </p:cNvPr>
          <p:cNvSpPr txBox="1"/>
          <p:nvPr/>
        </p:nvSpPr>
        <p:spPr>
          <a:xfrm>
            <a:off x="7319134" y="4138205"/>
            <a:ext cx="487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UI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버튼을 클릭하거나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설정 화면 </a:t>
            </a:r>
            <a:r>
              <a:rPr lang="en-US" altLang="ko-KR" sz="1400" dirty="0"/>
              <a:t>UI </a:t>
            </a:r>
            <a:r>
              <a:rPr lang="ko-KR" altLang="en-US" sz="1400" dirty="0"/>
              <a:t>밖을 클릭하면 팝업을 종료함</a:t>
            </a:r>
            <a:endParaRPr lang="en-US" altLang="ko-KR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7CE875-0437-77FC-FD74-EA0FAF727032}"/>
              </a:ext>
            </a:extLst>
          </p:cNvPr>
          <p:cNvSpPr txBox="1"/>
          <p:nvPr/>
        </p:nvSpPr>
        <p:spPr>
          <a:xfrm>
            <a:off x="119391" y="856459"/>
            <a:ext cx="8456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인게임</a:t>
            </a:r>
            <a:r>
              <a:rPr lang="ko-KR" altLang="en-US" sz="1400" dirty="0"/>
              <a:t> 화면에서 </a:t>
            </a:r>
            <a:r>
              <a:rPr lang="en-US" altLang="ko-KR" sz="1400" dirty="0"/>
              <a:t>ESC</a:t>
            </a:r>
            <a:r>
              <a:rPr lang="ko-KR" altLang="en-US" sz="1400" dirty="0"/>
              <a:t>를 누를 경우 나오는 팝업 </a:t>
            </a:r>
            <a:r>
              <a:rPr lang="en-US" altLang="ko-KR" sz="1400" dirty="0"/>
              <a:t>UI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 환경을 조절하는 기능을 수행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3778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294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2</cp:revision>
  <dcterms:created xsi:type="dcterms:W3CDTF">2022-08-04T04:36:44Z</dcterms:created>
  <dcterms:modified xsi:type="dcterms:W3CDTF">2022-08-04T07:14:35Z</dcterms:modified>
</cp:coreProperties>
</file>