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15F7-BA0D-46D7-85C7-FB115019F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4C97A-EA24-4497-8B96-14CD14137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BC5F-882E-404F-8A3D-DC9EE13B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416A-EE69-4E65-9A7B-22195E1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C36D8-95C1-4D80-A7F4-0A0077A2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8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1551-BBAE-4A14-BB4B-9F5FFCEE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773D-EAEF-4414-885A-D8D5E840B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74A2-F5A0-4EE0-9699-0576F2CB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EC6D-9A56-4BE3-B334-0E8F744F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5A2B-8C73-4531-BF86-FFD2551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3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B8282-89AF-4ECC-B46B-AFC69EDF8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C25FE-0E39-4B4C-A127-22C6EA83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F727-7346-449F-8D81-F80A691B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17C3-512F-484C-BB6C-38881801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2F46-2190-4526-A278-CC7C0BB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E179-1806-40A1-A1EF-CFE5313A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800C-773D-4858-9BCA-49E790E2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683D-83D1-4B96-854C-F2099C36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C991-1BA3-451E-8D44-B45E208D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0ACC-2C6F-4C40-BC4E-BDB442EF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01EE-AABE-4A35-96C0-36963590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51EBF-07BE-48A0-B1BA-09E6C19E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6BAD-A7C9-4A0D-93D9-46D5D7EE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BB904-4762-4923-A99A-0CB3E6EB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034A-AAA0-413C-9A4A-D64EDBB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B83B-4AF6-4D4C-9BC4-189E2564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567D-7F34-49DA-9CF5-23A2EA848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BCC7-F3E1-4858-8331-A26E941A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2D5A-98AC-4486-9850-B3D45D6F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33DE5-5D37-4A55-BFCB-3FB8B0B9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17064-694E-4C4A-9684-E39177A1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7AE7-107F-46E6-A3D4-C317FBE2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FB7F-9A12-4AE5-9480-6E19CD80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2F913-289F-4BFB-8DDD-0E5BDFA6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75BD-0F10-444B-9DCC-F98EFD50D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DEB1B-B928-4C79-9DC4-46662FFC8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21A3C-B47E-4655-AD78-71A5C3E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B8248-5816-4E89-8EDD-E4E74C1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39843-E88B-44FD-B830-51FD73EF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95F7-CADF-4B54-8119-82E75EF0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A16D1-44AA-4EB6-BADA-CFB7BCBE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656C-2311-402A-AD3D-97E0B338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4FBC1-F66F-49E3-8053-65FB9B4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1DD0-68A6-465E-A7D2-72ECA52E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1402C-1027-4166-B980-684E8328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9FFD-603B-4B29-ADE7-437CF42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1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5129-FB45-4F45-973F-A967402C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EE72-CCD6-4ADB-ACC0-6745A9AD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63AA9-E747-42E5-BC79-CE7AC75A0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AECB9-3148-4FCF-80E2-493B2AB5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F0468-BA61-4EF0-8FAC-50BD7876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7901-6D02-4349-8E34-B054F17B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6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20F8-187C-4244-A9FD-8FCC9659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96F2-3C89-43D1-907E-07B2C71DE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ADB7E-D6F8-4A5D-BA2D-05AFCEE9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31E5-C7B5-44BA-B0C4-5D17082D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6876-D443-42BD-8BCC-0DCAEAD1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C011-34E0-45F9-AC50-4247C239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9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56291-0BDB-45D2-B304-C1BD56B7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0DC76-BBB4-48B0-946C-49B45610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AF65-16D5-48F9-9863-3A7492A6A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D550-E6C9-4CF1-BC1E-47348331BF7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053B-12F1-4710-9879-6B6856D4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B5F5-366C-4DAA-A435-58300381C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54F4-1B27-41A7-BE9A-8157479B6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3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CE0E9-48CF-4AD8-AB1E-46B1D82EECA0}"/>
              </a:ext>
            </a:extLst>
          </p:cNvPr>
          <p:cNvSpPr/>
          <p:nvPr/>
        </p:nvSpPr>
        <p:spPr>
          <a:xfrm>
            <a:off x="3554569" y="2189408"/>
            <a:ext cx="3457977" cy="2530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9BEFA-EB9F-469A-9458-741F227B7E8B}"/>
              </a:ext>
            </a:extLst>
          </p:cNvPr>
          <p:cNvCxnSpPr/>
          <p:nvPr/>
        </p:nvCxnSpPr>
        <p:spPr>
          <a:xfrm>
            <a:off x="7109138" y="2298879"/>
            <a:ext cx="0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666534-C560-4E08-AD4F-3AB535EC2C98}"/>
              </a:ext>
            </a:extLst>
          </p:cNvPr>
          <p:cNvSpPr txBox="1"/>
          <p:nvPr/>
        </p:nvSpPr>
        <p:spPr>
          <a:xfrm>
            <a:off x="7205729" y="2378230"/>
            <a:ext cx="12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 height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9C2AFE-0BE5-41DB-B035-E6E2E1F91486}"/>
              </a:ext>
            </a:extLst>
          </p:cNvPr>
          <p:cNvCxnSpPr/>
          <p:nvPr/>
        </p:nvCxnSpPr>
        <p:spPr>
          <a:xfrm>
            <a:off x="3335628" y="2298879"/>
            <a:ext cx="0" cy="232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602E7-595C-4A04-83D6-232AE753672F}"/>
              </a:ext>
            </a:extLst>
          </p:cNvPr>
          <p:cNvSpPr txBox="1"/>
          <p:nvPr/>
        </p:nvSpPr>
        <p:spPr>
          <a:xfrm>
            <a:off x="2006519" y="3059668"/>
            <a:ext cx="15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* Unit height</a:t>
            </a:r>
            <a:br>
              <a:rPr lang="en-GB" dirty="0"/>
            </a:br>
            <a:r>
              <a:rPr lang="en-GB" dirty="0"/>
              <a:t>+ 4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55A905-AC00-4078-B5D2-E2F2F6936F87}"/>
              </a:ext>
            </a:extLst>
          </p:cNvPr>
          <p:cNvCxnSpPr/>
          <p:nvPr/>
        </p:nvCxnSpPr>
        <p:spPr>
          <a:xfrm>
            <a:off x="3779949" y="2028423"/>
            <a:ext cx="73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B03278-E030-4823-8A5A-8150E8E6A185}"/>
              </a:ext>
            </a:extLst>
          </p:cNvPr>
          <p:cNvSpPr txBox="1"/>
          <p:nvPr/>
        </p:nvSpPr>
        <p:spPr>
          <a:xfrm>
            <a:off x="3779949" y="169357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 width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742AB-66B7-4756-818F-300E93AD5407}"/>
              </a:ext>
            </a:extLst>
          </p:cNvPr>
          <p:cNvCxnSpPr>
            <a:cxnSpLocks/>
          </p:cNvCxnSpPr>
          <p:nvPr/>
        </p:nvCxnSpPr>
        <p:spPr>
          <a:xfrm>
            <a:off x="3633514" y="4846611"/>
            <a:ext cx="3224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5E8DF2-E083-47E9-A49B-CB4DEB000593}"/>
              </a:ext>
            </a:extLst>
          </p:cNvPr>
          <p:cNvSpPr txBox="1"/>
          <p:nvPr/>
        </p:nvSpPr>
        <p:spPr>
          <a:xfrm>
            <a:off x="3779949" y="48466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* Unit width + 4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BFF250-B300-4D00-A76F-F0DDD8CA4DE2}"/>
              </a:ext>
            </a:extLst>
          </p:cNvPr>
          <p:cNvCxnSpPr/>
          <p:nvPr/>
        </p:nvCxnSpPr>
        <p:spPr>
          <a:xfrm flipV="1">
            <a:off x="7012546" y="528034"/>
            <a:ext cx="1719330" cy="166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CE70B0-E33B-42F3-AF50-9914ECC8307B}"/>
              </a:ext>
            </a:extLst>
          </p:cNvPr>
          <p:cNvSpPr/>
          <p:nvPr/>
        </p:nvSpPr>
        <p:spPr>
          <a:xfrm>
            <a:off x="1107583" y="547352"/>
            <a:ext cx="7637172" cy="5679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41AD83-D549-4DBB-9813-D6E3A4AD9636}"/>
              </a:ext>
            </a:extLst>
          </p:cNvPr>
          <p:cNvCxnSpPr/>
          <p:nvPr/>
        </p:nvCxnSpPr>
        <p:spPr>
          <a:xfrm flipH="1" flipV="1">
            <a:off x="1107583" y="547352"/>
            <a:ext cx="2446986" cy="164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F0EBDB-73B1-480C-8516-0E944B6EEB72}"/>
              </a:ext>
            </a:extLst>
          </p:cNvPr>
          <p:cNvCxnSpPr/>
          <p:nvPr/>
        </p:nvCxnSpPr>
        <p:spPr>
          <a:xfrm>
            <a:off x="1107583" y="470079"/>
            <a:ext cx="7501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21F682-3DAA-4B1C-AD65-9408A1DFF028}"/>
              </a:ext>
            </a:extLst>
          </p:cNvPr>
          <p:cNvSpPr txBox="1"/>
          <p:nvPr/>
        </p:nvSpPr>
        <p:spPr>
          <a:xfrm>
            <a:off x="2560897" y="662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 * Unit width + 10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72A7EC-4650-4829-83DF-019935EF2CDB}"/>
              </a:ext>
            </a:extLst>
          </p:cNvPr>
          <p:cNvCxnSpPr/>
          <p:nvPr/>
        </p:nvCxnSpPr>
        <p:spPr>
          <a:xfrm>
            <a:off x="8841346" y="605307"/>
            <a:ext cx="0" cy="549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F95A9A-0BA2-44DE-985A-D01CB87DBD76}"/>
              </a:ext>
            </a:extLst>
          </p:cNvPr>
          <p:cNvSpPr txBox="1"/>
          <p:nvPr/>
        </p:nvSpPr>
        <p:spPr>
          <a:xfrm>
            <a:off x="9015211" y="2747562"/>
            <a:ext cx="20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 * unit height + 10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D5DB3-4AAE-4CAA-A9C9-4EA3D37ED335}"/>
              </a:ext>
            </a:extLst>
          </p:cNvPr>
          <p:cNvCxnSpPr>
            <a:cxnSpLocks/>
          </p:cNvCxnSpPr>
          <p:nvPr/>
        </p:nvCxnSpPr>
        <p:spPr>
          <a:xfrm>
            <a:off x="1107583" y="4846610"/>
            <a:ext cx="2324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CBA08D-1DC5-4ABB-B8B3-D9312A42AC0B}"/>
              </a:ext>
            </a:extLst>
          </p:cNvPr>
          <p:cNvSpPr txBox="1"/>
          <p:nvPr/>
        </p:nvSpPr>
        <p:spPr>
          <a:xfrm>
            <a:off x="1483839" y="4923158"/>
            <a:ext cx="185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* Unit width + 3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DBA39B-9CE1-423B-B6DC-67A4061A9EEF}"/>
              </a:ext>
            </a:extLst>
          </p:cNvPr>
          <p:cNvCxnSpPr>
            <a:cxnSpLocks/>
          </p:cNvCxnSpPr>
          <p:nvPr/>
        </p:nvCxnSpPr>
        <p:spPr>
          <a:xfrm>
            <a:off x="7205729" y="4796654"/>
            <a:ext cx="152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8CE95E-2B7F-4F7B-93F8-C29C0BB0D15F}"/>
              </a:ext>
            </a:extLst>
          </p:cNvPr>
          <p:cNvSpPr txBox="1"/>
          <p:nvPr/>
        </p:nvSpPr>
        <p:spPr>
          <a:xfrm>
            <a:off x="6981282" y="4908929"/>
            <a:ext cx="185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* Unit width + 3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05CEF6-DF9C-450A-B45C-10519658A92B}"/>
              </a:ext>
            </a:extLst>
          </p:cNvPr>
          <p:cNvCxnSpPr/>
          <p:nvPr/>
        </p:nvCxnSpPr>
        <p:spPr>
          <a:xfrm flipH="1" flipV="1">
            <a:off x="3432220" y="547352"/>
            <a:ext cx="1081825" cy="164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59E82-79B4-46F5-A613-655561783254}"/>
              </a:ext>
            </a:extLst>
          </p:cNvPr>
          <p:cNvCxnSpPr/>
          <p:nvPr/>
        </p:nvCxnSpPr>
        <p:spPr>
          <a:xfrm>
            <a:off x="1854558" y="1056068"/>
            <a:ext cx="6329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8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Chen</dc:creator>
  <cp:lastModifiedBy>Cong Chen</cp:lastModifiedBy>
  <cp:revision>4</cp:revision>
  <dcterms:created xsi:type="dcterms:W3CDTF">2021-07-13T15:50:59Z</dcterms:created>
  <dcterms:modified xsi:type="dcterms:W3CDTF">2021-07-13T16:55:17Z</dcterms:modified>
</cp:coreProperties>
</file>