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95" r:id="rId4"/>
    <p:sldId id="260" r:id="rId5"/>
    <p:sldId id="262" r:id="rId6"/>
    <p:sldId id="296" r:id="rId7"/>
    <p:sldId id="261" r:id="rId8"/>
    <p:sldId id="263" r:id="rId9"/>
    <p:sldId id="297" r:id="rId10"/>
    <p:sldId id="298" r:id="rId11"/>
    <p:sldId id="299" r:id="rId12"/>
    <p:sldId id="277" r:id="rId13"/>
    <p:sldId id="300" r:id="rId14"/>
    <p:sldId id="302" r:id="rId15"/>
    <p:sldId id="304" r:id="rId16"/>
    <p:sldId id="303" r:id="rId17"/>
  </p:sldIdLst>
  <p:sldSz cx="9144000" cy="5143500" type="screen16x9"/>
  <p:notesSz cx="6858000" cy="9144000"/>
  <p:embeddedFontLst>
    <p:embeddedFont>
      <p:font typeface="KoPub돋움체 Bold" panose="00000800000000000000" pitchFamily="2" charset="-127"/>
      <p:bold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2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81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90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713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110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26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사람들은 쉬운 재료를 이용한 간편하게 만들수 있는 요리를 좋아한다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배달도 물론 좋아하지만 최근 배달비가 끝도없이 인상하고있다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38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문제상황 설명 </a:t>
            </a:r>
            <a:r>
              <a:rPr lang="en-US" altLang="ko-KR"/>
              <a:t>: </a:t>
            </a:r>
            <a:r>
              <a:rPr lang="ko-KR" altLang="en-US"/>
              <a:t>쉽고 간편한 방법으로 요리를 만들순없을까</a:t>
            </a:r>
            <a:r>
              <a:rPr lang="en-US" altLang="ko-KR"/>
              <a:t>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의견제시 </a:t>
            </a:r>
            <a:r>
              <a:rPr lang="en-US" altLang="ko-KR"/>
              <a:t>: </a:t>
            </a:r>
            <a:r>
              <a:rPr lang="ko-KR" altLang="en-US"/>
              <a:t>레시피를 추천해주는 프로그램을 만들어보자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>
                <a:solidFill>
                  <a:srgbClr val="0E1011"/>
                </a:solidFill>
                <a:effectLst/>
                <a:latin typeface="KoPub돋움체 Bold" panose="00000800000000000000" pitchFamily="2" charset="-127"/>
              </a:rPr>
              <a:t>쿠킹메이트 밥타임 개발자 코멘트 </a:t>
            </a:r>
            <a:r>
              <a:rPr lang="en-US" altLang="ko-KR" b="0" i="0">
                <a:solidFill>
                  <a:srgbClr val="0E1011"/>
                </a:solidFill>
                <a:effectLst/>
                <a:latin typeface="KoPub돋움체 Bold" panose="00000800000000000000" pitchFamily="2" charset="-127"/>
              </a:rPr>
              <a:t>: </a:t>
            </a:r>
            <a:r>
              <a:rPr lang="ko-KR" altLang="en-US" b="0" i="0">
                <a:solidFill>
                  <a:srgbClr val="0E1011"/>
                </a:solidFill>
                <a:effectLst/>
                <a:latin typeface="KoPub돋움체 Bold" panose="00000800000000000000" pitchFamily="2" charset="-127"/>
              </a:rPr>
              <a:t>메뉴 선택과 재료 준비 두 가지 고민이 있는데</a:t>
            </a:r>
            <a:r>
              <a:rPr lang="en-US" altLang="ko-KR" b="0" i="0">
                <a:solidFill>
                  <a:srgbClr val="0E1011"/>
                </a:solidFill>
                <a:effectLst/>
                <a:latin typeface="KoPub돋움체 Bold" panose="00000800000000000000" pitchFamily="2" charset="-127"/>
              </a:rPr>
              <a:t>, </a:t>
            </a:r>
            <a:r>
              <a:rPr lang="ko-KR" altLang="en-US" b="0" i="0">
                <a:solidFill>
                  <a:srgbClr val="0E1011"/>
                </a:solidFill>
                <a:effectLst/>
                <a:latin typeface="KoPub돋움체 Bold" panose="00000800000000000000" pitchFamily="2" charset="-127"/>
              </a:rPr>
              <a:t>여기서 아이디어를 얻었습니다</a:t>
            </a:r>
            <a:r>
              <a:rPr lang="en-US" altLang="ko-KR" b="0" i="0">
                <a:solidFill>
                  <a:srgbClr val="0E1011"/>
                </a:solidFill>
                <a:effectLst/>
                <a:latin typeface="KoPub돋움체 Bold" panose="00000800000000000000" pitchFamily="2" charset="-127"/>
              </a:rPr>
              <a:t>. </a:t>
            </a:r>
            <a:r>
              <a:rPr lang="ko-KR" altLang="en-US" b="0" i="0">
                <a:solidFill>
                  <a:srgbClr val="0E1011"/>
                </a:solidFill>
                <a:effectLst/>
                <a:latin typeface="KoPub돋움체 Bold" panose="00000800000000000000" pitchFamily="2" charset="-127"/>
              </a:rPr>
              <a:t>그래서 앱의 주요 기능은 메뉴 추천부터 재료 준비 및 관리까지 도와줄 수 있는 앱을 개발하게 됐습니다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606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천개의 식재료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1BE571F8-6747-B448-6928-52C342890AF6}"/>
              </a:ext>
            </a:extLst>
          </p:cNvPr>
          <p:cNvSpPr txBox="1">
            <a:spLocks/>
          </p:cNvSpPr>
          <p:nvPr/>
        </p:nvSpPr>
        <p:spPr>
          <a:xfrm>
            <a:off x="1275188" y="3434238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ko-KR" sz="2000">
                <a:solidFill>
                  <a:schemeClr val="bg2">
                    <a:lumMod val="60000"/>
                    <a:lumOff val="4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2000">
                <a:solidFill>
                  <a:schemeClr val="bg2">
                    <a:lumMod val="60000"/>
                    <a:lumOff val="4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레시피 추천 프로그램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813565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빠르다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yolo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다른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모델들보다 학습 처리가 간단하기 때문에 학습과 예측이 빠릅니다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왜 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yolo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인가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70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737169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쉽다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사실 모델과 데이터셋이 자세히 제시된 모델이었기때문에 사용했습니다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왜 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yolo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인가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36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body" idx="4294967295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/>
              <a:t>학습 전 이미지</a:t>
            </a:r>
            <a:endParaRPr lang="en-US" altLang="ko-KR"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EA25C-1240-18FF-B67D-4DED9C40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97" y="732790"/>
            <a:ext cx="4078605" cy="2719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body" idx="4294967295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/>
              <a:t>학습 후 이미지</a:t>
            </a:r>
            <a:endParaRPr lang="en-US" altLang="ko-KR"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그림 2" descr="음식, 그릇, 목재의, 간식용음식이(가) 표시된 사진&#10;&#10;자동 생성된 설명">
            <a:extLst>
              <a:ext uri="{FF2B5EF4-FFF2-40B4-BE49-F238E27FC236}">
                <a16:creationId xmlns:a16="http://schemas.microsoft.com/office/drawing/2014/main" id="{D75643D4-409D-A019-2CFF-CBD7B525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00" y="747077"/>
            <a:ext cx="4077000" cy="2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기대효과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2D974A-96BF-7DD2-5DF4-27C74B113A5D}"/>
              </a:ext>
            </a:extLst>
          </p:cNvPr>
          <p:cNvGrpSpPr/>
          <p:nvPr/>
        </p:nvGrpSpPr>
        <p:grpSpPr>
          <a:xfrm>
            <a:off x="240183" y="2723541"/>
            <a:ext cx="1560042" cy="1528762"/>
            <a:chOff x="1328738" y="2400300"/>
            <a:chExt cx="1560042" cy="152876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233C6C4-B5FE-F76E-5885-579ED56E567C}"/>
                </a:ext>
              </a:extLst>
            </p:cNvPr>
            <p:cNvSpPr/>
            <p:nvPr/>
          </p:nvSpPr>
          <p:spPr>
            <a:xfrm>
              <a:off x="1328738" y="2400300"/>
              <a:ext cx="1528762" cy="1528762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E6083-1C40-B259-0D7C-CF33485919D3}"/>
                </a:ext>
              </a:extLst>
            </p:cNvPr>
            <p:cNvSpPr txBox="1"/>
            <p:nvPr/>
          </p:nvSpPr>
          <p:spPr>
            <a:xfrm>
              <a:off x="1328738" y="3021806"/>
              <a:ext cx="1560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쉬운 레시피 수급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75873A-3DCA-35D9-02AC-5F2154087380}"/>
              </a:ext>
            </a:extLst>
          </p:cNvPr>
          <p:cNvGrpSpPr/>
          <p:nvPr/>
        </p:nvGrpSpPr>
        <p:grpSpPr>
          <a:xfrm>
            <a:off x="1884607" y="2436524"/>
            <a:ext cx="1815779" cy="1815779"/>
            <a:chOff x="611657" y="2104701"/>
            <a:chExt cx="1995811" cy="199581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4B8F05A-0A4C-4EFE-A784-356FC1922981}"/>
                </a:ext>
              </a:extLst>
            </p:cNvPr>
            <p:cNvSpPr/>
            <p:nvPr/>
          </p:nvSpPr>
          <p:spPr>
            <a:xfrm>
              <a:off x="611657" y="2104701"/>
              <a:ext cx="1995811" cy="199581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377864-2469-7EF3-6788-D15CA50AA1D4}"/>
                </a:ext>
              </a:extLst>
            </p:cNvPr>
            <p:cNvSpPr txBox="1"/>
            <p:nvPr/>
          </p:nvSpPr>
          <p:spPr>
            <a:xfrm>
              <a:off x="739772" y="2898695"/>
              <a:ext cx="17395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사용자의 요리 실력</a:t>
              </a:r>
              <a:endParaRPr lang="en-US" altLang="ko-KR" sz="1600" b="1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600" b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상승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EC8A84-5F94-38FF-EF58-48BF13BEFCA2}"/>
              </a:ext>
            </a:extLst>
          </p:cNvPr>
          <p:cNvGrpSpPr/>
          <p:nvPr/>
        </p:nvGrpSpPr>
        <p:grpSpPr>
          <a:xfrm>
            <a:off x="3784768" y="1961378"/>
            <a:ext cx="2290925" cy="2290925"/>
            <a:chOff x="611657" y="2104701"/>
            <a:chExt cx="1995811" cy="199581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4092018-8C8C-3C0D-90B5-2467484E2C86}"/>
                </a:ext>
              </a:extLst>
            </p:cNvPr>
            <p:cNvSpPr/>
            <p:nvPr/>
          </p:nvSpPr>
          <p:spPr>
            <a:xfrm>
              <a:off x="611657" y="2104701"/>
              <a:ext cx="1995811" cy="199581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E48F7E-7FB5-DCFE-B8C8-985C450B62E7}"/>
                </a:ext>
              </a:extLst>
            </p:cNvPr>
            <p:cNvSpPr txBox="1"/>
            <p:nvPr/>
          </p:nvSpPr>
          <p:spPr>
            <a:xfrm>
              <a:off x="859197" y="2898695"/>
              <a:ext cx="1500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행복지수</a:t>
              </a:r>
              <a:endParaRPr lang="en-US" altLang="ko-KR" sz="1800" b="1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800" b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상승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79F3BE-96D2-8E32-627F-29A6E1DE80E4}"/>
              </a:ext>
            </a:extLst>
          </p:cNvPr>
          <p:cNvGrpSpPr/>
          <p:nvPr/>
        </p:nvGrpSpPr>
        <p:grpSpPr>
          <a:xfrm>
            <a:off x="6160075" y="1384116"/>
            <a:ext cx="2868187" cy="2868187"/>
            <a:chOff x="611657" y="2104701"/>
            <a:chExt cx="1995811" cy="199581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4CEE94-8FBF-2EF8-DE8D-0DAA6FC5CB77}"/>
                </a:ext>
              </a:extLst>
            </p:cNvPr>
            <p:cNvSpPr/>
            <p:nvPr/>
          </p:nvSpPr>
          <p:spPr>
            <a:xfrm>
              <a:off x="611657" y="2104701"/>
              <a:ext cx="1995811" cy="199581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AD195A-3FFD-C3D7-4D4F-60FBD9EE341A}"/>
                </a:ext>
              </a:extLst>
            </p:cNvPr>
            <p:cNvSpPr txBox="1"/>
            <p:nvPr/>
          </p:nvSpPr>
          <p:spPr>
            <a:xfrm>
              <a:off x="924013" y="2898695"/>
              <a:ext cx="1371099" cy="321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국가 경제 상승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03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아쉬운 점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144;p19">
            <a:extLst>
              <a:ext uri="{FF2B5EF4-FFF2-40B4-BE49-F238E27FC236}">
                <a16:creationId xmlns:a16="http://schemas.microsoft.com/office/drawing/2014/main" id="{68170296-2C54-5C93-150E-5CA29B6D9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737169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디자인이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 없다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프로젝트의 결과가 레시피가 아닌 요리의 제목만을 가져오고 있다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데이터의 갯수가 너무 적다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22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향후계획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144;p19">
            <a:extLst>
              <a:ext uri="{FF2B5EF4-FFF2-40B4-BE49-F238E27FC236}">
                <a16:creationId xmlns:a16="http://schemas.microsoft.com/office/drawing/2014/main" id="{68170296-2C54-5C93-150E-5CA29B6D9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737169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디자인 적용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레시피의 구체화 적용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더 많은 데이터 셋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사람들은 간단함을 선호한다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11D6-03A6-40C2-034D-32ED8979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1800225"/>
            <a:ext cx="3228975" cy="771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AB304B-FC09-29DC-C3DA-A17C6F2FA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21" y="2074069"/>
            <a:ext cx="2447925" cy="32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015E23-7131-71FD-B9D7-43A8808D5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750" y="3013313"/>
            <a:ext cx="2362200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B9FAEC-9299-C011-AF15-74F9394DA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737" y="3156186"/>
            <a:ext cx="2305050" cy="409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298479-E381-8AA6-6F11-BA202C21F3CA}"/>
              </a:ext>
            </a:extLst>
          </p:cNvPr>
          <p:cNvSpPr txBox="1"/>
          <p:nvPr/>
        </p:nvSpPr>
        <p:spPr>
          <a:xfrm>
            <a:off x="5986463" y="4748823"/>
            <a:ext cx="2843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b="0" i="0">
                <a:solidFill>
                  <a:schemeClr val="tx1">
                    <a:lumMod val="75000"/>
                  </a:schemeClr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자취요리신 </a:t>
            </a:r>
            <a:r>
              <a:rPr lang="en-US" altLang="ko-KR" sz="1100" b="0" i="0">
                <a:solidFill>
                  <a:schemeClr val="tx1">
                    <a:lumMod val="75000"/>
                  </a:schemeClr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simple cooking </a:t>
            </a:r>
            <a:r>
              <a:rPr lang="ko-KR" altLang="en-US" sz="1100" b="0" i="0">
                <a:solidFill>
                  <a:schemeClr val="tx1">
                    <a:lumMod val="75000"/>
                  </a:schemeClr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채널의 댓글입니다</a:t>
            </a:r>
            <a:r>
              <a:rPr lang="en-US" altLang="ko-KR" sz="1100" b="0" i="0">
                <a:solidFill>
                  <a:schemeClr val="tx1">
                    <a:lumMod val="75000"/>
                  </a:schemeClr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100">
              <a:solidFill>
                <a:schemeClr val="tx1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배달비는 끝도없이 인상한다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98479-E381-8AA6-6F11-BA202C21F3CA}"/>
              </a:ext>
            </a:extLst>
          </p:cNvPr>
          <p:cNvSpPr txBox="1"/>
          <p:nvPr/>
        </p:nvSpPr>
        <p:spPr>
          <a:xfrm>
            <a:off x="5986463" y="4748823"/>
            <a:ext cx="2843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>
                <a:solidFill>
                  <a:schemeClr val="tx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배달비 관련 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6761B-1CD4-FE8D-0481-68C5C98F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839086"/>
            <a:ext cx="4429125" cy="40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7541AC-5187-E88B-DFD7-0C43F6DE3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399" y="2508685"/>
            <a:ext cx="5200650" cy="32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C3F4EF-5693-E6BE-58BE-E6CAEC92F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49" y="3063245"/>
            <a:ext cx="40957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쉽고 간편한 방법은 없을까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레시피 추천 프로그램</a:t>
            </a:r>
            <a:endParaRPr sz="4000">
              <a:solidFill>
                <a:schemeClr val="lt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3692874" y="3311551"/>
            <a:ext cx="204355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만들어보자</a:t>
            </a:r>
            <a:endParaRPr sz="2400">
              <a:solidFill>
                <a:schemeClr val="lt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관련 앱 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쿠킹메이트 밥타임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쿠킹메이트 밥타임">
            <a:extLst>
              <a:ext uri="{FF2B5EF4-FFF2-40B4-BE49-F238E27FC236}">
                <a16:creationId xmlns:a16="http://schemas.microsoft.com/office/drawing/2014/main" id="{52F3AFB0-6C67-9012-9107-1576C2DF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581573"/>
            <a:ext cx="3674268" cy="31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yolov5 (</a:t>
            </a:r>
            <a:r>
              <a:rPr lang="ko-KR" altLang="en-US" b="1" i="0">
                <a:solidFill>
                  <a:srgbClr val="C9D1D9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객체 감지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단일 이미지에서 여러 객체를 식별하는 것을 목표로 하는 객체 감지 모델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이미지를 분할하여 각 분할마다 객체를 식별하는 것이 특징이다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en-US" altLang="ko-KR" b="0" i="0">
              <a:solidFill>
                <a:srgbClr val="C9D1D9"/>
              </a:solidFill>
              <a:effectLst/>
              <a:latin typeface="KoPub돋움체 Bold" panose="00000800000000000000" pitchFamily="2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737169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Fast R-CNN</a:t>
            </a:r>
            <a:endParaRPr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이미지의 부분을 보고 픽셀마다 주변 픽셀들과의 연관성을 바탕으로 데이터를 처리하는 모델인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CNN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물체가 있는 영역을 미리 찾는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regional proposal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RoI Pooling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단계가 추가된 모델이다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유사 모델 소개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737169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빠르다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쉽다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왜 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yolo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인가</a:t>
            </a:r>
            <a:endParaRPr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667936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258</Words>
  <Application>Microsoft Office PowerPoint</Application>
  <PresentationFormat>화면 슬라이드 쇼(16:9)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Raleway</vt:lpstr>
      <vt:lpstr>KoPub돋움체 Bold</vt:lpstr>
      <vt:lpstr>Lato</vt:lpstr>
      <vt:lpstr>Arial</vt:lpstr>
      <vt:lpstr>Antonio template</vt:lpstr>
      <vt:lpstr>천개의 식재료</vt:lpstr>
      <vt:lpstr>사람들은 간단함을 선호한다</vt:lpstr>
      <vt:lpstr>배달비는 끝도없이 인상한다</vt:lpstr>
      <vt:lpstr>PowerPoint 프레젠테이션</vt:lpstr>
      <vt:lpstr>레시피 추천 프로그램</vt:lpstr>
      <vt:lpstr>관련 앱 –쿠킹메이트 밥타임</vt:lpstr>
      <vt:lpstr>yolov5 (객체 감지)</vt:lpstr>
      <vt:lpstr>유사 모델 소개</vt:lpstr>
      <vt:lpstr>왜 yolo인가</vt:lpstr>
      <vt:lpstr>왜 yolo인가</vt:lpstr>
      <vt:lpstr>왜 yolo인가</vt:lpstr>
      <vt:lpstr>PowerPoint 프레젠테이션</vt:lpstr>
      <vt:lpstr>PowerPoint 프레젠테이션</vt:lpstr>
      <vt:lpstr>기대효과</vt:lpstr>
      <vt:lpstr>아쉬운 점</vt:lpstr>
      <vt:lpstr>향후계획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천개의 식재료</dc:title>
  <dc:creator>김형진</dc:creator>
  <cp:lastModifiedBy>김형진</cp:lastModifiedBy>
  <cp:revision>6</cp:revision>
  <dcterms:modified xsi:type="dcterms:W3CDTF">2022-08-24T08:04:22Z</dcterms:modified>
</cp:coreProperties>
</file>