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3B678-49BF-4D56-1D40-03C0B449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F2906F-B9E2-96AC-C7C4-CA52AC02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01F9C-788E-E096-4047-72927256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04569-17E8-83B5-BD0F-11B4A439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08C6A-009D-2D6C-BA9D-60D11FB1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D673-B7AD-FEDF-F2F4-BFAC93AC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5A5AD-2B01-61EC-D6BE-23B791EBF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E857B-F370-F70A-B24E-2C00A600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92CA4-F4BD-ADDD-F70B-D1E608FE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A942C-277E-73BE-B34B-CDCD5E4D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5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A2820-30D6-99E2-003D-CD96C3F24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6476A-922E-4C60-EFFD-CEBFF1FD5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FD1AF-D1F3-9C36-2EC5-E016DCC7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BD1A0-A4C3-B8BC-90C7-29FB20E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7E658-9439-162B-F811-A4FC8D5E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233CE-39D4-206D-5F19-3B3B0C7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F3AA8-06E7-62B2-5BD5-983BC472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D507B-D5DF-799E-0E96-D7BC2520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94853-AD96-6612-070A-1F5A3DFF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A212A-E1C9-7F5F-C87D-0681C93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18743-37A0-DEA7-0FB3-7A2253F3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CD54E-FE4E-9A23-CCC3-15ABB736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B60B3-3ACB-5847-3E40-5395486C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920DF-AC1E-C7FB-04F7-A0B0B4AD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D9169-308D-8040-237F-49BEEF3B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5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D4273-089D-FA38-2BDD-C5336FC5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1B8B2-9713-A46F-50E1-FB345C66A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B0E3C-0284-17DE-44C6-48474838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28B4-F06C-202C-0FDC-8772CB72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8050A-A542-149E-D4D0-4746CDB5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1C517-DFC9-0666-51D9-64D80CFA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4E2F1-6B5C-4A19-CFB7-0A4F6DCB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03A0D-C28F-3B7F-062F-CFEEFF31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7B8FB-6B0F-371F-AE23-8D069E1A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CAFF5F-54F6-F29D-810B-51B2F831C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16AD94-61BD-7424-C0A3-2FE40676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DB4565-AC3C-FA0D-5F31-43B0C67B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AFCE2-B6A1-4E44-BA6C-12D8B6BC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03579A-DF42-366C-300A-68E10663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7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87C6B-F844-C09C-8134-FC12CBA0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31E31A-3873-8B06-8000-72BDA51E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46EEE-C94B-FACD-2DDA-D2C3FBD8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77C83-F912-793E-7390-8D6FD916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D4A67-75CF-1AD4-13B4-13E4DD0A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0F98D5-2BFC-666B-D149-BAE42F33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F6E67-AB2A-A3C3-4176-9A7CF46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145DE-2A2D-24BB-7EED-9F45A44B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B86FE-DD13-CB0D-7F56-9518BDF67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1139BE-FE05-7C93-3D13-F97AF95BA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17046-4276-95B9-A38E-81FD7E74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8D735-8B8A-CDAF-4231-4C23975E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57E2E-AAE7-2294-FCCC-012276CF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0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05E44-6D85-0377-80F2-93028950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AFD6B-133A-D302-0688-DAA84685E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30FAF-5C1E-8B62-2635-81E161CB5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CFEAF-0803-507D-2915-3901CD13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191E9-C997-4B58-4C49-C0544563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50A5F-14D9-A078-1EBB-37263D2F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7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ECA762-BD25-476F-6A37-AF5DE51C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174DC-406B-FFED-39BE-4198F9FC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92197-7D52-5613-E29C-3769D762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0411-DBED-4DAE-B2A9-7E2169A21423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2276A-CAEF-E025-ED4E-087427EAC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2965-13D9-4EBE-F317-12E1043D0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8328-B68E-4148-B47C-9536E08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6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2A2F0-8B4B-1D2B-AE3B-BE3F6919C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소프트웨어 나눔 축제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CC115A-5E3C-D52B-7ADE-0A7E8E3A0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AnA – Node.js</a:t>
            </a:r>
            <a:r>
              <a:rPr lang="ko-KR" altLang="en-US"/>
              <a:t>로 크롤링 해보기</a:t>
            </a:r>
          </a:p>
        </p:txBody>
      </p:sp>
    </p:spTree>
    <p:extLst>
      <p:ext uri="{BB962C8B-B14F-4D97-AF65-F5344CB8AC3E}">
        <p14:creationId xmlns:p14="http://schemas.microsoft.com/office/powerpoint/2010/main" val="261662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94CD4-A224-884D-360A-4C0D1197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안내사항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47398-10DF-0B0E-69AE-9BAB69D7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수업 </a:t>
            </a:r>
            <a:r>
              <a:rPr lang="en-US" altLang="ko-KR"/>
              <a:t>50</a:t>
            </a:r>
            <a:r>
              <a:rPr lang="ko-KR" altLang="en-US"/>
              <a:t>분</a:t>
            </a:r>
            <a:r>
              <a:rPr lang="en-US" altLang="ko-KR"/>
              <a:t>, </a:t>
            </a:r>
            <a:r>
              <a:rPr lang="ko-KR" altLang="en-US"/>
              <a:t>쉬는 시간 </a:t>
            </a:r>
            <a:r>
              <a:rPr lang="en-US" altLang="ko-KR"/>
              <a:t>10</a:t>
            </a:r>
            <a:r>
              <a:rPr lang="ko-KR" altLang="en-US"/>
              <a:t>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출석체크 </a:t>
            </a:r>
            <a:r>
              <a:rPr lang="en-US" altLang="ko-KR"/>
              <a:t>13:00~13:10</a:t>
            </a:r>
          </a:p>
          <a:p>
            <a:r>
              <a:rPr lang="en-US" altLang="ko-KR"/>
              <a:t>1</a:t>
            </a:r>
            <a:r>
              <a:rPr lang="ko-KR" altLang="en-US"/>
              <a:t>차시 </a:t>
            </a:r>
            <a:r>
              <a:rPr lang="en-US" altLang="ko-KR"/>
              <a:t>	13:10~14:00</a:t>
            </a:r>
          </a:p>
          <a:p>
            <a:r>
              <a:rPr lang="en-US" altLang="ko-KR"/>
              <a:t>2</a:t>
            </a:r>
            <a:r>
              <a:rPr lang="ko-KR" altLang="en-US"/>
              <a:t>차시 </a:t>
            </a:r>
            <a:r>
              <a:rPr lang="en-US" altLang="ko-KR"/>
              <a:t>	14:10~15:00</a:t>
            </a:r>
          </a:p>
          <a:p>
            <a:r>
              <a:rPr lang="en-US" altLang="ko-KR"/>
              <a:t>3</a:t>
            </a:r>
            <a:r>
              <a:rPr lang="ko-KR" altLang="en-US"/>
              <a:t>차시</a:t>
            </a:r>
            <a:r>
              <a:rPr lang="en-US" altLang="ko-KR"/>
              <a:t> 	15:10~16:00</a:t>
            </a:r>
          </a:p>
          <a:p>
            <a:r>
              <a:rPr lang="en-US" altLang="ko-KR"/>
              <a:t>4</a:t>
            </a:r>
            <a:r>
              <a:rPr lang="ko-KR" altLang="en-US"/>
              <a:t>차시 </a:t>
            </a:r>
            <a:r>
              <a:rPr lang="en-US" altLang="ko-KR"/>
              <a:t>	16:10~17:00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6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소프트웨어 나눔 축제</vt:lpstr>
      <vt:lpstr>안내사항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나눔 축제</dc:title>
  <dc:creator>김형진</dc:creator>
  <cp:lastModifiedBy>김형진</cp:lastModifiedBy>
  <cp:revision>1</cp:revision>
  <dcterms:created xsi:type="dcterms:W3CDTF">2022-08-16T14:11:43Z</dcterms:created>
  <dcterms:modified xsi:type="dcterms:W3CDTF">2022-08-16T14:11:49Z</dcterms:modified>
</cp:coreProperties>
</file>