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24596" y="552796"/>
            <a:ext cx="2103119" cy="864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563887" y="591275"/>
            <a:ext cx="1986156" cy="749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726440" y="2208213"/>
            <a:ext cx="1548243" cy="1499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4357694"/>
            <a:ext cx="9143998" cy="1655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4357693"/>
            <a:ext cx="9143998" cy="1006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948264" y="5733256"/>
            <a:ext cx="2160238" cy="1066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09748"/>
            <a:ext cx="9143998" cy="1155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10949"/>
            <a:ext cx="9144000" cy="1113790"/>
          </a:xfrm>
          <a:custGeom>
            <a:avLst/>
            <a:gdLst/>
            <a:ahLst/>
            <a:cxnLst/>
            <a:rect l="l" t="t" r="r" b="b"/>
            <a:pathLst>
              <a:path w="9144000" h="1113790">
                <a:moveTo>
                  <a:pt x="9048280" y="0"/>
                </a:moveTo>
                <a:lnTo>
                  <a:pt x="86038" y="483"/>
                </a:lnTo>
                <a:lnTo>
                  <a:pt x="46145" y="13820"/>
                </a:lnTo>
                <a:lnTo>
                  <a:pt x="16369" y="42168"/>
                </a:lnTo>
                <a:lnTo>
                  <a:pt x="1104" y="81132"/>
                </a:lnTo>
                <a:lnTo>
                  <a:pt x="0" y="95719"/>
                </a:lnTo>
                <a:lnTo>
                  <a:pt x="483" y="1027755"/>
                </a:lnTo>
                <a:lnTo>
                  <a:pt x="13820" y="1067647"/>
                </a:lnTo>
                <a:lnTo>
                  <a:pt x="42167" y="1097423"/>
                </a:lnTo>
                <a:lnTo>
                  <a:pt x="81131" y="1112689"/>
                </a:lnTo>
                <a:lnTo>
                  <a:pt x="95718" y="1113793"/>
                </a:lnTo>
                <a:lnTo>
                  <a:pt x="9057959" y="1113310"/>
                </a:lnTo>
                <a:lnTo>
                  <a:pt x="9097852" y="1099973"/>
                </a:lnTo>
                <a:lnTo>
                  <a:pt x="9127628" y="1071626"/>
                </a:lnTo>
                <a:lnTo>
                  <a:pt x="9142894" y="1032662"/>
                </a:lnTo>
                <a:lnTo>
                  <a:pt x="9143998" y="1018075"/>
                </a:lnTo>
                <a:lnTo>
                  <a:pt x="9143515" y="86039"/>
                </a:lnTo>
                <a:lnTo>
                  <a:pt x="9130178" y="46146"/>
                </a:lnTo>
                <a:lnTo>
                  <a:pt x="9101830" y="16370"/>
                </a:lnTo>
                <a:lnTo>
                  <a:pt x="9062867" y="1104"/>
                </a:lnTo>
                <a:lnTo>
                  <a:pt x="904828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0949"/>
            <a:ext cx="9143998" cy="11137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36912" y="270164"/>
            <a:ext cx="6567054" cy="7107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243" y="402887"/>
            <a:ext cx="8771512" cy="499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709" y="1242472"/>
            <a:ext cx="7764581" cy="235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Relationship Id="rId18" Type="http://schemas.openxmlformats.org/officeDocument/2006/relationships/image" Target="../media/image131.png"/><Relationship Id="rId19" Type="http://schemas.openxmlformats.org/officeDocument/2006/relationships/image" Target="../media/image132.png"/><Relationship Id="rId20" Type="http://schemas.openxmlformats.org/officeDocument/2006/relationships/image" Target="../media/image13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Relationship Id="rId3" Type="http://schemas.openxmlformats.org/officeDocument/2006/relationships/hyperlink" Target="mailto:xxx@xiaomi.com" TargetMode="External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148.png"/><Relationship Id="rId18" Type="http://schemas.openxmlformats.org/officeDocument/2006/relationships/image" Target="../media/image149.png"/><Relationship Id="rId19" Type="http://schemas.openxmlformats.org/officeDocument/2006/relationships/image" Target="../media/image150.png"/><Relationship Id="rId20" Type="http://schemas.openxmlformats.org/officeDocument/2006/relationships/image" Target="../media/image151.png"/><Relationship Id="rId21" Type="http://schemas.openxmlformats.org/officeDocument/2006/relationships/image" Target="../media/image152.png"/><Relationship Id="rId22" Type="http://schemas.openxmlformats.org/officeDocument/2006/relationships/image" Target="../media/image153.png"/><Relationship Id="rId23" Type="http://schemas.openxmlformats.org/officeDocument/2006/relationships/image" Target="../media/image154.png"/><Relationship Id="rId24" Type="http://schemas.openxmlformats.org/officeDocument/2006/relationships/image" Target="../media/image155.png"/><Relationship Id="rId25" Type="http://schemas.openxmlformats.org/officeDocument/2006/relationships/image" Target="../media/image156.png"/><Relationship Id="rId26" Type="http://schemas.openxmlformats.org/officeDocument/2006/relationships/image" Target="../media/image157.png"/><Relationship Id="rId27" Type="http://schemas.openxmlformats.org/officeDocument/2006/relationships/image" Target="../media/image15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9.jpg"/><Relationship Id="rId3" Type="http://schemas.openxmlformats.org/officeDocument/2006/relationships/image" Target="../media/image16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1.jpg"/><Relationship Id="rId3" Type="http://schemas.openxmlformats.org/officeDocument/2006/relationships/image" Target="../media/image16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jp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image" Target="../media/image184.png"/><Relationship Id="rId18" Type="http://schemas.openxmlformats.org/officeDocument/2006/relationships/image" Target="../media/image185.png"/><Relationship Id="rId19" Type="http://schemas.openxmlformats.org/officeDocument/2006/relationships/image" Target="../media/image18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hyperlink" Target="http://weibo.com/xingfuge613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9" Type="http://schemas.openxmlformats.org/officeDocument/2006/relationships/image" Target="../media/image202.png"/><Relationship Id="rId10" Type="http://schemas.openxmlformats.org/officeDocument/2006/relationships/image" Target="../media/image203.png"/><Relationship Id="rId11" Type="http://schemas.openxmlformats.org/officeDocument/2006/relationships/image" Target="../media/image204.png"/><Relationship Id="rId12" Type="http://schemas.openxmlformats.org/officeDocument/2006/relationships/image" Target="../media/image205.png"/><Relationship Id="rId13" Type="http://schemas.openxmlformats.org/officeDocument/2006/relationships/image" Target="../media/image206.png"/><Relationship Id="rId14" Type="http://schemas.openxmlformats.org/officeDocument/2006/relationships/image" Target="../media/image207.png"/><Relationship Id="rId15" Type="http://schemas.openxmlformats.org/officeDocument/2006/relationships/image" Target="../media/image208.png"/><Relationship Id="rId16" Type="http://schemas.openxmlformats.org/officeDocument/2006/relationships/image" Target="../media/image209.png"/><Relationship Id="rId17" Type="http://schemas.openxmlformats.org/officeDocument/2006/relationships/image" Target="../media/image210.png"/><Relationship Id="rId18" Type="http://schemas.openxmlformats.org/officeDocument/2006/relationships/image" Target="../media/image211.png"/><Relationship Id="rId19" Type="http://schemas.openxmlformats.org/officeDocument/2006/relationships/image" Target="../media/image212.png"/><Relationship Id="rId20" Type="http://schemas.openxmlformats.org/officeDocument/2006/relationships/image" Target="../media/image213.png"/><Relationship Id="rId21" Type="http://schemas.openxmlformats.org/officeDocument/2006/relationships/image" Target="../media/image214.png"/><Relationship Id="rId22" Type="http://schemas.openxmlformats.org/officeDocument/2006/relationships/image" Target="../media/image215.png"/><Relationship Id="rId23" Type="http://schemas.openxmlformats.org/officeDocument/2006/relationships/image" Target="../media/image216.png"/><Relationship Id="rId24" Type="http://schemas.openxmlformats.org/officeDocument/2006/relationships/image" Target="../media/image217.png"/><Relationship Id="rId25" Type="http://schemas.openxmlformats.org/officeDocument/2006/relationships/image" Target="../media/image218.png"/><Relationship Id="rId26" Type="http://schemas.openxmlformats.org/officeDocument/2006/relationships/image" Target="../media/image219.png"/><Relationship Id="rId27" Type="http://schemas.openxmlformats.org/officeDocument/2006/relationships/image" Target="../media/image220.png"/><Relationship Id="rId28" Type="http://schemas.openxmlformats.org/officeDocument/2006/relationships/image" Target="../media/image221.png"/><Relationship Id="rId29" Type="http://schemas.openxmlformats.org/officeDocument/2006/relationships/image" Target="../media/image222.png"/><Relationship Id="rId30" Type="http://schemas.openxmlformats.org/officeDocument/2006/relationships/image" Target="../media/image223.png"/><Relationship Id="rId31" Type="http://schemas.openxmlformats.org/officeDocument/2006/relationships/image" Target="../media/image224.png"/><Relationship Id="rId32" Type="http://schemas.openxmlformats.org/officeDocument/2006/relationships/image" Target="../media/image225.png"/><Relationship Id="rId33" Type="http://schemas.openxmlformats.org/officeDocument/2006/relationships/image" Target="../media/image226.png"/><Relationship Id="rId34" Type="http://schemas.openxmlformats.org/officeDocument/2006/relationships/image" Target="../media/image227.png"/><Relationship Id="rId35" Type="http://schemas.openxmlformats.org/officeDocument/2006/relationships/image" Target="../media/image228.png"/><Relationship Id="rId36" Type="http://schemas.openxmlformats.org/officeDocument/2006/relationships/image" Target="../media/image229.png"/><Relationship Id="rId37" Type="http://schemas.openxmlformats.org/officeDocument/2006/relationships/image" Target="../media/image230.png"/><Relationship Id="rId38" Type="http://schemas.openxmlformats.org/officeDocument/2006/relationships/image" Target="../media/image231.png"/><Relationship Id="rId39" Type="http://schemas.openxmlformats.org/officeDocument/2006/relationships/image" Target="../media/image232.png"/><Relationship Id="rId40" Type="http://schemas.openxmlformats.org/officeDocument/2006/relationships/image" Target="../media/image233.png"/><Relationship Id="rId41" Type="http://schemas.openxmlformats.org/officeDocument/2006/relationships/image" Target="../media/image234.png"/><Relationship Id="rId42" Type="http://schemas.openxmlformats.org/officeDocument/2006/relationships/image" Target="../media/image235.png"/><Relationship Id="rId43" Type="http://schemas.openxmlformats.org/officeDocument/2006/relationships/image" Target="../media/image236.png"/><Relationship Id="rId44" Type="http://schemas.openxmlformats.org/officeDocument/2006/relationships/image" Target="../media/image237.png"/><Relationship Id="rId45" Type="http://schemas.openxmlformats.org/officeDocument/2006/relationships/image" Target="../media/image238.png"/><Relationship Id="rId46" Type="http://schemas.openxmlformats.org/officeDocument/2006/relationships/image" Target="../media/image239.png"/><Relationship Id="rId47" Type="http://schemas.openxmlformats.org/officeDocument/2006/relationships/image" Target="../media/image240.png"/><Relationship Id="rId48" Type="http://schemas.openxmlformats.org/officeDocument/2006/relationships/image" Target="../media/image241.png"/><Relationship Id="rId49" Type="http://schemas.openxmlformats.org/officeDocument/2006/relationships/image" Target="../media/image242.png"/><Relationship Id="rId50" Type="http://schemas.openxmlformats.org/officeDocument/2006/relationships/image" Target="../media/image243.png"/><Relationship Id="rId51" Type="http://schemas.openxmlformats.org/officeDocument/2006/relationships/image" Target="../media/image244.png"/><Relationship Id="rId52" Type="http://schemas.openxmlformats.org/officeDocument/2006/relationships/image" Target="../media/image245.png"/><Relationship Id="rId53" Type="http://schemas.openxmlformats.org/officeDocument/2006/relationships/image" Target="../media/image246.png"/><Relationship Id="rId54" Type="http://schemas.openxmlformats.org/officeDocument/2006/relationships/image" Target="../media/image247.png"/><Relationship Id="rId55" Type="http://schemas.openxmlformats.org/officeDocument/2006/relationships/image" Target="../media/image248.png"/><Relationship Id="rId56" Type="http://schemas.openxmlformats.org/officeDocument/2006/relationships/image" Target="../media/image249.png"/><Relationship Id="rId57" Type="http://schemas.openxmlformats.org/officeDocument/2006/relationships/image" Target="../media/image250.png"/><Relationship Id="rId58" Type="http://schemas.openxmlformats.org/officeDocument/2006/relationships/image" Target="../media/image251.png"/><Relationship Id="rId59" Type="http://schemas.openxmlformats.org/officeDocument/2006/relationships/image" Target="../media/image252.png"/><Relationship Id="rId60" Type="http://schemas.openxmlformats.org/officeDocument/2006/relationships/image" Target="../media/image253.png"/><Relationship Id="rId61" Type="http://schemas.openxmlformats.org/officeDocument/2006/relationships/image" Target="../media/image254.png"/><Relationship Id="rId62" Type="http://schemas.openxmlformats.org/officeDocument/2006/relationships/image" Target="../media/image255.png"/><Relationship Id="rId63" Type="http://schemas.openxmlformats.org/officeDocument/2006/relationships/image" Target="../media/image256.png"/><Relationship Id="rId64" Type="http://schemas.openxmlformats.org/officeDocument/2006/relationships/image" Target="../media/image25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8.png"/><Relationship Id="rId3" Type="http://schemas.openxmlformats.org/officeDocument/2006/relationships/image" Target="../media/image259.png"/><Relationship Id="rId4" Type="http://schemas.openxmlformats.org/officeDocument/2006/relationships/image" Target="../media/image260.png"/><Relationship Id="rId5" Type="http://schemas.openxmlformats.org/officeDocument/2006/relationships/image" Target="../media/image261.png"/><Relationship Id="rId6" Type="http://schemas.openxmlformats.org/officeDocument/2006/relationships/image" Target="../media/image262.png"/><Relationship Id="rId7" Type="http://schemas.openxmlformats.org/officeDocument/2006/relationships/image" Target="../media/image263.png"/><Relationship Id="rId8" Type="http://schemas.openxmlformats.org/officeDocument/2006/relationships/image" Target="../media/image264.png"/><Relationship Id="rId9" Type="http://schemas.openxmlformats.org/officeDocument/2006/relationships/image" Target="../media/image265.png"/><Relationship Id="rId10" Type="http://schemas.openxmlformats.org/officeDocument/2006/relationships/image" Target="../media/image266.png"/><Relationship Id="rId11" Type="http://schemas.openxmlformats.org/officeDocument/2006/relationships/image" Target="../media/image267.png"/><Relationship Id="rId12" Type="http://schemas.openxmlformats.org/officeDocument/2006/relationships/image" Target="../media/image268.png"/><Relationship Id="rId13" Type="http://schemas.openxmlformats.org/officeDocument/2006/relationships/image" Target="../media/image269.png"/><Relationship Id="rId14" Type="http://schemas.openxmlformats.org/officeDocument/2006/relationships/image" Target="../media/image270.png"/><Relationship Id="rId15" Type="http://schemas.openxmlformats.org/officeDocument/2006/relationships/image" Target="../media/image271.png"/><Relationship Id="rId16" Type="http://schemas.openxmlformats.org/officeDocument/2006/relationships/image" Target="../media/image272.png"/><Relationship Id="rId17" Type="http://schemas.openxmlformats.org/officeDocument/2006/relationships/image" Target="../media/image273.png"/><Relationship Id="rId18" Type="http://schemas.openxmlformats.org/officeDocument/2006/relationships/image" Target="../media/image274.png"/><Relationship Id="rId19" Type="http://schemas.openxmlformats.org/officeDocument/2006/relationships/image" Target="../media/image275.png"/><Relationship Id="rId20" Type="http://schemas.openxmlformats.org/officeDocument/2006/relationships/image" Target="../media/image276.png"/><Relationship Id="rId21" Type="http://schemas.openxmlformats.org/officeDocument/2006/relationships/image" Target="../media/image277.png"/><Relationship Id="rId22" Type="http://schemas.openxmlformats.org/officeDocument/2006/relationships/image" Target="../media/image278.png"/><Relationship Id="rId23" Type="http://schemas.openxmlformats.org/officeDocument/2006/relationships/image" Target="../media/image279.png"/><Relationship Id="rId24" Type="http://schemas.openxmlformats.org/officeDocument/2006/relationships/image" Target="../media/image280.png"/><Relationship Id="rId25" Type="http://schemas.openxmlformats.org/officeDocument/2006/relationships/image" Target="../media/image281.png"/><Relationship Id="rId26" Type="http://schemas.openxmlformats.org/officeDocument/2006/relationships/image" Target="../media/image282.png"/><Relationship Id="rId27" Type="http://schemas.openxmlformats.org/officeDocument/2006/relationships/image" Target="../media/image283.png"/><Relationship Id="rId28" Type="http://schemas.openxmlformats.org/officeDocument/2006/relationships/image" Target="../media/image284.png"/><Relationship Id="rId29" Type="http://schemas.openxmlformats.org/officeDocument/2006/relationships/image" Target="../media/image285.png"/><Relationship Id="rId30" Type="http://schemas.openxmlformats.org/officeDocument/2006/relationships/image" Target="../media/image286.png"/><Relationship Id="rId31" Type="http://schemas.openxmlformats.org/officeDocument/2006/relationships/image" Target="../media/image287.png"/><Relationship Id="rId32" Type="http://schemas.openxmlformats.org/officeDocument/2006/relationships/image" Target="../media/image288.png"/><Relationship Id="rId33" Type="http://schemas.openxmlformats.org/officeDocument/2006/relationships/image" Target="../media/image289.png"/><Relationship Id="rId34" Type="http://schemas.openxmlformats.org/officeDocument/2006/relationships/image" Target="../media/image290.png"/><Relationship Id="rId35" Type="http://schemas.openxmlformats.org/officeDocument/2006/relationships/image" Target="../media/image291.png"/><Relationship Id="rId36" Type="http://schemas.openxmlformats.org/officeDocument/2006/relationships/image" Target="../media/image292.png"/><Relationship Id="rId37" Type="http://schemas.openxmlformats.org/officeDocument/2006/relationships/image" Target="../media/image293.png"/><Relationship Id="rId38" Type="http://schemas.openxmlformats.org/officeDocument/2006/relationships/image" Target="../media/image294.png"/><Relationship Id="rId39" Type="http://schemas.openxmlformats.org/officeDocument/2006/relationships/image" Target="../media/image295.png"/><Relationship Id="rId40" Type="http://schemas.openxmlformats.org/officeDocument/2006/relationships/image" Target="../media/image296.png"/><Relationship Id="rId41" Type="http://schemas.openxmlformats.org/officeDocument/2006/relationships/image" Target="../media/image297.png"/><Relationship Id="rId42" Type="http://schemas.openxmlformats.org/officeDocument/2006/relationships/image" Target="../media/image298.png"/><Relationship Id="rId43" Type="http://schemas.openxmlformats.org/officeDocument/2006/relationships/image" Target="../media/image299.png"/><Relationship Id="rId44" Type="http://schemas.openxmlformats.org/officeDocument/2006/relationships/image" Target="../media/image300.png"/><Relationship Id="rId45" Type="http://schemas.openxmlformats.org/officeDocument/2006/relationships/image" Target="../media/image301.png"/><Relationship Id="rId46" Type="http://schemas.openxmlformats.org/officeDocument/2006/relationships/image" Target="../media/image302.png"/><Relationship Id="rId47" Type="http://schemas.openxmlformats.org/officeDocument/2006/relationships/image" Target="../media/image303.png"/><Relationship Id="rId48" Type="http://schemas.openxmlformats.org/officeDocument/2006/relationships/image" Target="../media/image304.png"/><Relationship Id="rId49" Type="http://schemas.openxmlformats.org/officeDocument/2006/relationships/image" Target="../media/image305.png"/><Relationship Id="rId50" Type="http://schemas.openxmlformats.org/officeDocument/2006/relationships/image" Target="../media/image306.png"/><Relationship Id="rId51" Type="http://schemas.openxmlformats.org/officeDocument/2006/relationships/image" Target="../media/image307.png"/><Relationship Id="rId52" Type="http://schemas.openxmlformats.org/officeDocument/2006/relationships/image" Target="../media/image308.png"/><Relationship Id="rId53" Type="http://schemas.openxmlformats.org/officeDocument/2006/relationships/image" Target="../media/image309.png"/><Relationship Id="rId54" Type="http://schemas.openxmlformats.org/officeDocument/2006/relationships/image" Target="../media/image310.png"/><Relationship Id="rId55" Type="http://schemas.openxmlformats.org/officeDocument/2006/relationships/image" Target="../media/image311.png"/><Relationship Id="rId56" Type="http://schemas.openxmlformats.org/officeDocument/2006/relationships/image" Target="../media/image312.png"/><Relationship Id="rId57" Type="http://schemas.openxmlformats.org/officeDocument/2006/relationships/image" Target="../media/image313.png"/><Relationship Id="rId58" Type="http://schemas.openxmlformats.org/officeDocument/2006/relationships/image" Target="../media/image314.png"/><Relationship Id="rId59" Type="http://schemas.openxmlformats.org/officeDocument/2006/relationships/image" Target="../media/image315.png"/><Relationship Id="rId60" Type="http://schemas.openxmlformats.org/officeDocument/2006/relationships/image" Target="../media/image316.png"/><Relationship Id="rId61" Type="http://schemas.openxmlformats.org/officeDocument/2006/relationships/image" Target="../media/image317.png"/><Relationship Id="rId62" Type="http://schemas.openxmlformats.org/officeDocument/2006/relationships/image" Target="../media/image318.png"/><Relationship Id="rId63" Type="http://schemas.openxmlformats.org/officeDocument/2006/relationships/image" Target="../media/image319.png"/><Relationship Id="rId64" Type="http://schemas.openxmlformats.org/officeDocument/2006/relationships/image" Target="../media/image320.png"/><Relationship Id="rId65" Type="http://schemas.openxmlformats.org/officeDocument/2006/relationships/image" Target="../media/image321.png"/><Relationship Id="rId66" Type="http://schemas.openxmlformats.org/officeDocument/2006/relationships/image" Target="../media/image322.png"/><Relationship Id="rId67" Type="http://schemas.openxmlformats.org/officeDocument/2006/relationships/image" Target="../media/image323.png"/><Relationship Id="rId68" Type="http://schemas.openxmlformats.org/officeDocument/2006/relationships/image" Target="../media/image324.png"/><Relationship Id="rId69" Type="http://schemas.openxmlformats.org/officeDocument/2006/relationships/image" Target="../media/image325.png"/><Relationship Id="rId70" Type="http://schemas.openxmlformats.org/officeDocument/2006/relationships/image" Target="../media/image326.png"/><Relationship Id="rId71" Type="http://schemas.openxmlformats.org/officeDocument/2006/relationships/image" Target="../media/image327.png"/><Relationship Id="rId72" Type="http://schemas.openxmlformats.org/officeDocument/2006/relationships/image" Target="../media/image328.png"/><Relationship Id="rId73" Type="http://schemas.openxmlformats.org/officeDocument/2006/relationships/image" Target="../media/image329.png"/><Relationship Id="rId74" Type="http://schemas.openxmlformats.org/officeDocument/2006/relationships/image" Target="../media/image330.png"/><Relationship Id="rId75" Type="http://schemas.openxmlformats.org/officeDocument/2006/relationships/image" Target="../media/image331.png"/><Relationship Id="rId76" Type="http://schemas.openxmlformats.org/officeDocument/2006/relationships/image" Target="../media/image332.png"/><Relationship Id="rId77" Type="http://schemas.openxmlformats.org/officeDocument/2006/relationships/image" Target="../media/image333.png"/><Relationship Id="rId78" Type="http://schemas.openxmlformats.org/officeDocument/2006/relationships/image" Target="../media/image334.png"/><Relationship Id="rId79" Type="http://schemas.openxmlformats.org/officeDocument/2006/relationships/image" Target="../media/image335.png"/><Relationship Id="rId80" Type="http://schemas.openxmlformats.org/officeDocument/2006/relationships/image" Target="../media/image33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7.png"/><Relationship Id="rId3" Type="http://schemas.openxmlformats.org/officeDocument/2006/relationships/image" Target="../media/image338.png"/><Relationship Id="rId4" Type="http://schemas.openxmlformats.org/officeDocument/2006/relationships/image" Target="../media/image339.png"/><Relationship Id="rId5" Type="http://schemas.openxmlformats.org/officeDocument/2006/relationships/image" Target="../media/image340.png"/><Relationship Id="rId6" Type="http://schemas.openxmlformats.org/officeDocument/2006/relationships/image" Target="../media/image341.png"/><Relationship Id="rId7" Type="http://schemas.openxmlformats.org/officeDocument/2006/relationships/image" Target="../media/image342.png"/><Relationship Id="rId8" Type="http://schemas.openxmlformats.org/officeDocument/2006/relationships/image" Target="../media/image343.png"/><Relationship Id="rId9" Type="http://schemas.openxmlformats.org/officeDocument/2006/relationships/image" Target="../media/image344.png"/><Relationship Id="rId10" Type="http://schemas.openxmlformats.org/officeDocument/2006/relationships/image" Target="../media/image345.png"/><Relationship Id="rId11" Type="http://schemas.openxmlformats.org/officeDocument/2006/relationships/image" Target="../media/image346.png"/><Relationship Id="rId12" Type="http://schemas.openxmlformats.org/officeDocument/2006/relationships/image" Target="../media/image347.png"/><Relationship Id="rId13" Type="http://schemas.openxmlformats.org/officeDocument/2006/relationships/image" Target="../media/image348.png"/><Relationship Id="rId14" Type="http://schemas.openxmlformats.org/officeDocument/2006/relationships/image" Target="../media/image349.png"/><Relationship Id="rId15" Type="http://schemas.openxmlformats.org/officeDocument/2006/relationships/image" Target="../media/image350.png"/><Relationship Id="rId16" Type="http://schemas.openxmlformats.org/officeDocument/2006/relationships/image" Target="../media/image351.png"/><Relationship Id="rId17" Type="http://schemas.openxmlformats.org/officeDocument/2006/relationships/image" Target="../media/image352.png"/><Relationship Id="rId18" Type="http://schemas.openxmlformats.org/officeDocument/2006/relationships/image" Target="../media/image353.png"/><Relationship Id="rId19" Type="http://schemas.openxmlformats.org/officeDocument/2006/relationships/image" Target="../media/image354.png"/><Relationship Id="rId20" Type="http://schemas.openxmlformats.org/officeDocument/2006/relationships/image" Target="../media/image355.png"/><Relationship Id="rId21" Type="http://schemas.openxmlformats.org/officeDocument/2006/relationships/image" Target="../media/image356.png"/><Relationship Id="rId22" Type="http://schemas.openxmlformats.org/officeDocument/2006/relationships/image" Target="../media/image357.png"/><Relationship Id="rId23" Type="http://schemas.openxmlformats.org/officeDocument/2006/relationships/image" Target="../media/image358.png"/><Relationship Id="rId24" Type="http://schemas.openxmlformats.org/officeDocument/2006/relationships/image" Target="../media/image359.png"/><Relationship Id="rId25" Type="http://schemas.openxmlformats.org/officeDocument/2006/relationships/image" Target="../media/image36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image" Target="../media/image365.png"/><Relationship Id="rId7" Type="http://schemas.openxmlformats.org/officeDocument/2006/relationships/image" Target="../media/image366.png"/><Relationship Id="rId8" Type="http://schemas.openxmlformats.org/officeDocument/2006/relationships/image" Target="../media/image367.png"/><Relationship Id="rId9" Type="http://schemas.openxmlformats.org/officeDocument/2006/relationships/image" Target="../media/image368.png"/><Relationship Id="rId10" Type="http://schemas.openxmlformats.org/officeDocument/2006/relationships/image" Target="../media/image369.png"/><Relationship Id="rId11" Type="http://schemas.openxmlformats.org/officeDocument/2006/relationships/image" Target="../media/image370.png"/><Relationship Id="rId12" Type="http://schemas.openxmlformats.org/officeDocument/2006/relationships/image" Target="../media/image371.png"/><Relationship Id="rId13" Type="http://schemas.openxmlformats.org/officeDocument/2006/relationships/image" Target="../media/image372.png"/><Relationship Id="rId14" Type="http://schemas.openxmlformats.org/officeDocument/2006/relationships/image" Target="../media/image373.png"/><Relationship Id="rId15" Type="http://schemas.openxmlformats.org/officeDocument/2006/relationships/image" Target="../media/image374.png"/><Relationship Id="rId16" Type="http://schemas.openxmlformats.org/officeDocument/2006/relationships/image" Target="../media/image375.png"/><Relationship Id="rId17" Type="http://schemas.openxmlformats.org/officeDocument/2006/relationships/image" Target="../media/image376.png"/><Relationship Id="rId18" Type="http://schemas.openxmlformats.org/officeDocument/2006/relationships/image" Target="../media/image377.png"/><Relationship Id="rId19" Type="http://schemas.openxmlformats.org/officeDocument/2006/relationships/image" Target="../media/image378.png"/><Relationship Id="rId20" Type="http://schemas.openxmlformats.org/officeDocument/2006/relationships/image" Target="../media/image379.png"/><Relationship Id="rId21" Type="http://schemas.openxmlformats.org/officeDocument/2006/relationships/image" Target="../media/image380.png"/><Relationship Id="rId22" Type="http://schemas.openxmlformats.org/officeDocument/2006/relationships/image" Target="../media/image381.png"/><Relationship Id="rId23" Type="http://schemas.openxmlformats.org/officeDocument/2006/relationships/image" Target="../media/image382.png"/><Relationship Id="rId24" Type="http://schemas.openxmlformats.org/officeDocument/2006/relationships/image" Target="../media/image383.png"/><Relationship Id="rId25" Type="http://schemas.openxmlformats.org/officeDocument/2006/relationships/image" Target="../media/image384.png"/><Relationship Id="rId26" Type="http://schemas.openxmlformats.org/officeDocument/2006/relationships/image" Target="../media/image385.png"/><Relationship Id="rId27" Type="http://schemas.openxmlformats.org/officeDocument/2006/relationships/image" Target="../media/image386.png"/><Relationship Id="rId28" Type="http://schemas.openxmlformats.org/officeDocument/2006/relationships/image" Target="../media/image387.png"/><Relationship Id="rId29" Type="http://schemas.openxmlformats.org/officeDocument/2006/relationships/image" Target="../media/image388.png"/><Relationship Id="rId30" Type="http://schemas.openxmlformats.org/officeDocument/2006/relationships/image" Target="../media/image389.png"/><Relationship Id="rId31" Type="http://schemas.openxmlformats.org/officeDocument/2006/relationships/image" Target="../media/image390.png"/><Relationship Id="rId32" Type="http://schemas.openxmlformats.org/officeDocument/2006/relationships/image" Target="../media/image391.png"/><Relationship Id="rId33" Type="http://schemas.openxmlformats.org/officeDocument/2006/relationships/image" Target="../media/image392.png"/><Relationship Id="rId34" Type="http://schemas.openxmlformats.org/officeDocument/2006/relationships/image" Target="../media/image393.png"/><Relationship Id="rId35" Type="http://schemas.openxmlformats.org/officeDocument/2006/relationships/image" Target="../media/image39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ops.me/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70.png"/><Relationship Id="rId24" Type="http://schemas.openxmlformats.org/officeDocument/2006/relationships/image" Target="../media/image71.png"/><Relationship Id="rId25" Type="http://schemas.openxmlformats.org/officeDocument/2006/relationships/image" Target="../media/image72.png"/><Relationship Id="rId26" Type="http://schemas.openxmlformats.org/officeDocument/2006/relationships/image" Target="../media/image73.png"/><Relationship Id="rId27" Type="http://schemas.openxmlformats.org/officeDocument/2006/relationships/image" Target="../media/image74.png"/><Relationship Id="rId28" Type="http://schemas.openxmlformats.org/officeDocument/2006/relationships/image" Target="../media/image75.png"/><Relationship Id="rId29" Type="http://schemas.openxmlformats.org/officeDocument/2006/relationships/image" Target="../media/image76.png"/><Relationship Id="rId30" Type="http://schemas.openxmlformats.org/officeDocument/2006/relationships/image" Target="../media/image77.png"/><Relationship Id="rId31" Type="http://schemas.openxmlformats.org/officeDocument/2006/relationships/image" Target="../media/image78.png"/><Relationship Id="rId32" Type="http://schemas.openxmlformats.org/officeDocument/2006/relationships/image" Target="../media/image79.png"/><Relationship Id="rId33" Type="http://schemas.openxmlformats.org/officeDocument/2006/relationships/image" Target="../media/image80.png"/><Relationship Id="rId34" Type="http://schemas.openxmlformats.org/officeDocument/2006/relationships/image" Target="../media/image81.png"/><Relationship Id="rId35" Type="http://schemas.openxmlformats.org/officeDocument/2006/relationships/image" Target="../media/image82.png"/><Relationship Id="rId36" Type="http://schemas.openxmlformats.org/officeDocument/2006/relationships/image" Target="../media/image83.png"/><Relationship Id="rId37" Type="http://schemas.openxmlformats.org/officeDocument/2006/relationships/image" Target="../media/image8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20" Type="http://schemas.openxmlformats.org/officeDocument/2006/relationships/image" Target="../media/image104.png"/><Relationship Id="rId21" Type="http://schemas.openxmlformats.org/officeDocument/2006/relationships/image" Target="../media/image105.png"/><Relationship Id="rId22" Type="http://schemas.openxmlformats.org/officeDocument/2006/relationships/image" Target="../media/image106.png"/><Relationship Id="rId23" Type="http://schemas.openxmlformats.org/officeDocument/2006/relationships/image" Target="../media/image107.png"/><Relationship Id="rId24" Type="http://schemas.openxmlformats.org/officeDocument/2006/relationships/image" Target="../media/image108.png"/><Relationship Id="rId25" Type="http://schemas.openxmlformats.org/officeDocument/2006/relationships/image" Target="../media/image10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1.jpg"/><Relationship Id="rId3" Type="http://schemas.openxmlformats.org/officeDocument/2006/relationships/image" Target="../media/image112.png"/><Relationship Id="rId4" Type="http://schemas.openxmlformats.org/officeDocument/2006/relationships/image" Target="../media/image1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5775" y="116632"/>
            <a:ext cx="3888740" cy="6624955"/>
          </a:xfrm>
          <a:custGeom>
            <a:avLst/>
            <a:gdLst/>
            <a:ahLst/>
            <a:cxnLst/>
            <a:rect l="l" t="t" r="r" b="b"/>
            <a:pathLst>
              <a:path w="3888740" h="6624955">
                <a:moveTo>
                  <a:pt x="0" y="648084"/>
                </a:moveTo>
                <a:lnTo>
                  <a:pt x="2148" y="594931"/>
                </a:lnTo>
                <a:lnTo>
                  <a:pt x="8482" y="542962"/>
                </a:lnTo>
                <a:lnTo>
                  <a:pt x="18835" y="492342"/>
                </a:lnTo>
                <a:lnTo>
                  <a:pt x="33039" y="443239"/>
                </a:lnTo>
                <a:lnTo>
                  <a:pt x="50929" y="395820"/>
                </a:lnTo>
                <a:lnTo>
                  <a:pt x="72338" y="350252"/>
                </a:lnTo>
                <a:lnTo>
                  <a:pt x="97097" y="306701"/>
                </a:lnTo>
                <a:lnTo>
                  <a:pt x="125042" y="265334"/>
                </a:lnTo>
                <a:lnTo>
                  <a:pt x="156005" y="226318"/>
                </a:lnTo>
                <a:lnTo>
                  <a:pt x="189819" y="189819"/>
                </a:lnTo>
                <a:lnTo>
                  <a:pt x="226318" y="156005"/>
                </a:lnTo>
                <a:lnTo>
                  <a:pt x="265334" y="125042"/>
                </a:lnTo>
                <a:lnTo>
                  <a:pt x="306701" y="97097"/>
                </a:lnTo>
                <a:lnTo>
                  <a:pt x="350252" y="72338"/>
                </a:lnTo>
                <a:lnTo>
                  <a:pt x="395820" y="50929"/>
                </a:lnTo>
                <a:lnTo>
                  <a:pt x="443239" y="33039"/>
                </a:lnTo>
                <a:lnTo>
                  <a:pt x="492342" y="18835"/>
                </a:lnTo>
                <a:lnTo>
                  <a:pt x="542962" y="8482"/>
                </a:lnTo>
                <a:lnTo>
                  <a:pt x="594931" y="2148"/>
                </a:lnTo>
                <a:lnTo>
                  <a:pt x="648084" y="0"/>
                </a:lnTo>
                <a:lnTo>
                  <a:pt x="3240346" y="0"/>
                </a:lnTo>
                <a:lnTo>
                  <a:pt x="3293499" y="2148"/>
                </a:lnTo>
                <a:lnTo>
                  <a:pt x="3345468" y="8482"/>
                </a:lnTo>
                <a:lnTo>
                  <a:pt x="3396088" y="18835"/>
                </a:lnTo>
                <a:lnTo>
                  <a:pt x="3445190" y="33039"/>
                </a:lnTo>
                <a:lnTo>
                  <a:pt x="3492609" y="50929"/>
                </a:lnTo>
                <a:lnTo>
                  <a:pt x="3538178" y="72338"/>
                </a:lnTo>
                <a:lnTo>
                  <a:pt x="3581729" y="97097"/>
                </a:lnTo>
                <a:lnTo>
                  <a:pt x="3623096" y="125042"/>
                </a:lnTo>
                <a:lnTo>
                  <a:pt x="3662112" y="156005"/>
                </a:lnTo>
                <a:lnTo>
                  <a:pt x="3698611" y="189819"/>
                </a:lnTo>
                <a:lnTo>
                  <a:pt x="3732425" y="226318"/>
                </a:lnTo>
                <a:lnTo>
                  <a:pt x="3763388" y="265334"/>
                </a:lnTo>
                <a:lnTo>
                  <a:pt x="3791332" y="306701"/>
                </a:lnTo>
                <a:lnTo>
                  <a:pt x="3816092" y="350252"/>
                </a:lnTo>
                <a:lnTo>
                  <a:pt x="3837501" y="395820"/>
                </a:lnTo>
                <a:lnTo>
                  <a:pt x="3855391" y="443239"/>
                </a:lnTo>
                <a:lnTo>
                  <a:pt x="3869595" y="492342"/>
                </a:lnTo>
                <a:lnTo>
                  <a:pt x="3879948" y="542962"/>
                </a:lnTo>
                <a:lnTo>
                  <a:pt x="3886282" y="594931"/>
                </a:lnTo>
                <a:lnTo>
                  <a:pt x="3888430" y="648084"/>
                </a:lnTo>
                <a:lnTo>
                  <a:pt x="3888430" y="5976649"/>
                </a:lnTo>
                <a:lnTo>
                  <a:pt x="3886282" y="6029802"/>
                </a:lnTo>
                <a:lnTo>
                  <a:pt x="3879948" y="6081772"/>
                </a:lnTo>
                <a:lnTo>
                  <a:pt x="3869595" y="6132391"/>
                </a:lnTo>
                <a:lnTo>
                  <a:pt x="3855391" y="6181494"/>
                </a:lnTo>
                <a:lnTo>
                  <a:pt x="3837501" y="6228913"/>
                </a:lnTo>
                <a:lnTo>
                  <a:pt x="3816092" y="6274481"/>
                </a:lnTo>
                <a:lnTo>
                  <a:pt x="3791332" y="6318032"/>
                </a:lnTo>
                <a:lnTo>
                  <a:pt x="3763388" y="6359399"/>
                </a:lnTo>
                <a:lnTo>
                  <a:pt x="3732425" y="6398416"/>
                </a:lnTo>
                <a:lnTo>
                  <a:pt x="3698611" y="6434914"/>
                </a:lnTo>
                <a:lnTo>
                  <a:pt x="3662112" y="6468728"/>
                </a:lnTo>
                <a:lnTo>
                  <a:pt x="3623096" y="6499691"/>
                </a:lnTo>
                <a:lnTo>
                  <a:pt x="3581729" y="6527636"/>
                </a:lnTo>
                <a:lnTo>
                  <a:pt x="3538178" y="6552396"/>
                </a:lnTo>
                <a:lnTo>
                  <a:pt x="3492609" y="6573804"/>
                </a:lnTo>
                <a:lnTo>
                  <a:pt x="3445190" y="6591694"/>
                </a:lnTo>
                <a:lnTo>
                  <a:pt x="3396088" y="6605899"/>
                </a:lnTo>
                <a:lnTo>
                  <a:pt x="3345468" y="6616252"/>
                </a:lnTo>
                <a:lnTo>
                  <a:pt x="3293499" y="6622585"/>
                </a:lnTo>
                <a:lnTo>
                  <a:pt x="3240346" y="6624734"/>
                </a:lnTo>
                <a:lnTo>
                  <a:pt x="648084" y="6624734"/>
                </a:lnTo>
                <a:lnTo>
                  <a:pt x="594931" y="6622585"/>
                </a:lnTo>
                <a:lnTo>
                  <a:pt x="542962" y="6616252"/>
                </a:lnTo>
                <a:lnTo>
                  <a:pt x="492342" y="6605899"/>
                </a:lnTo>
                <a:lnTo>
                  <a:pt x="443239" y="6591694"/>
                </a:lnTo>
                <a:lnTo>
                  <a:pt x="395820" y="6573804"/>
                </a:lnTo>
                <a:lnTo>
                  <a:pt x="350252" y="6552396"/>
                </a:lnTo>
                <a:lnTo>
                  <a:pt x="306701" y="6527636"/>
                </a:lnTo>
                <a:lnTo>
                  <a:pt x="265334" y="6499691"/>
                </a:lnTo>
                <a:lnTo>
                  <a:pt x="226318" y="6468728"/>
                </a:lnTo>
                <a:lnTo>
                  <a:pt x="189819" y="6434914"/>
                </a:lnTo>
                <a:lnTo>
                  <a:pt x="156005" y="6398416"/>
                </a:lnTo>
                <a:lnTo>
                  <a:pt x="125042" y="6359399"/>
                </a:lnTo>
                <a:lnTo>
                  <a:pt x="97097" y="6318032"/>
                </a:lnTo>
                <a:lnTo>
                  <a:pt x="72338" y="6274481"/>
                </a:lnTo>
                <a:lnTo>
                  <a:pt x="50929" y="6228913"/>
                </a:lnTo>
                <a:lnTo>
                  <a:pt x="33039" y="6181494"/>
                </a:lnTo>
                <a:lnTo>
                  <a:pt x="18835" y="6132391"/>
                </a:lnTo>
                <a:lnTo>
                  <a:pt x="8482" y="6081772"/>
                </a:lnTo>
                <a:lnTo>
                  <a:pt x="2148" y="6029802"/>
                </a:lnTo>
                <a:lnTo>
                  <a:pt x="0" y="5976649"/>
                </a:lnTo>
                <a:lnTo>
                  <a:pt x="0" y="64808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720717" y="260648"/>
            <a:ext cx="3579495" cy="6337300"/>
          </a:xfrm>
          <a:custGeom>
            <a:avLst/>
            <a:gdLst/>
            <a:ahLst/>
            <a:cxnLst/>
            <a:rect l="l" t="t" r="r" b="b"/>
            <a:pathLst>
              <a:path w="3579495" h="6337300">
                <a:moveTo>
                  <a:pt x="0" y="596590"/>
                </a:moveTo>
                <a:lnTo>
                  <a:pt x="1977" y="547661"/>
                </a:lnTo>
                <a:lnTo>
                  <a:pt x="7808" y="499820"/>
                </a:lnTo>
                <a:lnTo>
                  <a:pt x="17338" y="453223"/>
                </a:lnTo>
                <a:lnTo>
                  <a:pt x="30414" y="408021"/>
                </a:lnTo>
                <a:lnTo>
                  <a:pt x="46883" y="364370"/>
                </a:lnTo>
                <a:lnTo>
                  <a:pt x="66590" y="322422"/>
                </a:lnTo>
                <a:lnTo>
                  <a:pt x="89383" y="282332"/>
                </a:lnTo>
                <a:lnTo>
                  <a:pt x="115107" y="244251"/>
                </a:lnTo>
                <a:lnTo>
                  <a:pt x="143610" y="208335"/>
                </a:lnTo>
                <a:lnTo>
                  <a:pt x="174737" y="174737"/>
                </a:lnTo>
                <a:lnTo>
                  <a:pt x="208335" y="143610"/>
                </a:lnTo>
                <a:lnTo>
                  <a:pt x="244252" y="115107"/>
                </a:lnTo>
                <a:lnTo>
                  <a:pt x="282332" y="89382"/>
                </a:lnTo>
                <a:lnTo>
                  <a:pt x="322422" y="66590"/>
                </a:lnTo>
                <a:lnTo>
                  <a:pt x="364370" y="46883"/>
                </a:lnTo>
                <a:lnTo>
                  <a:pt x="408021" y="30414"/>
                </a:lnTo>
                <a:lnTo>
                  <a:pt x="453223" y="17338"/>
                </a:lnTo>
                <a:lnTo>
                  <a:pt x="499820" y="7808"/>
                </a:lnTo>
                <a:lnTo>
                  <a:pt x="547660" y="1977"/>
                </a:lnTo>
                <a:lnTo>
                  <a:pt x="596590" y="0"/>
                </a:lnTo>
                <a:lnTo>
                  <a:pt x="2982881" y="0"/>
                </a:lnTo>
                <a:lnTo>
                  <a:pt x="3031810" y="1977"/>
                </a:lnTo>
                <a:lnTo>
                  <a:pt x="3079651" y="7808"/>
                </a:lnTo>
                <a:lnTo>
                  <a:pt x="3126248" y="17338"/>
                </a:lnTo>
                <a:lnTo>
                  <a:pt x="3171449" y="30414"/>
                </a:lnTo>
                <a:lnTo>
                  <a:pt x="3215101" y="46883"/>
                </a:lnTo>
                <a:lnTo>
                  <a:pt x="3257048" y="66590"/>
                </a:lnTo>
                <a:lnTo>
                  <a:pt x="3297139" y="89382"/>
                </a:lnTo>
                <a:lnTo>
                  <a:pt x="3335219" y="115107"/>
                </a:lnTo>
                <a:lnTo>
                  <a:pt x="3371136" y="143610"/>
                </a:lnTo>
                <a:lnTo>
                  <a:pt x="3404734" y="174737"/>
                </a:lnTo>
                <a:lnTo>
                  <a:pt x="3435861" y="208335"/>
                </a:lnTo>
                <a:lnTo>
                  <a:pt x="3464364" y="244251"/>
                </a:lnTo>
                <a:lnTo>
                  <a:pt x="3490088" y="282332"/>
                </a:lnTo>
                <a:lnTo>
                  <a:pt x="3512881" y="322422"/>
                </a:lnTo>
                <a:lnTo>
                  <a:pt x="3532588" y="364370"/>
                </a:lnTo>
                <a:lnTo>
                  <a:pt x="3549057" y="408021"/>
                </a:lnTo>
                <a:lnTo>
                  <a:pt x="3562133" y="453223"/>
                </a:lnTo>
                <a:lnTo>
                  <a:pt x="3571663" y="499820"/>
                </a:lnTo>
                <a:lnTo>
                  <a:pt x="3577494" y="547661"/>
                </a:lnTo>
                <a:lnTo>
                  <a:pt x="3579471" y="596590"/>
                </a:lnTo>
                <a:lnTo>
                  <a:pt x="3579471" y="5740111"/>
                </a:lnTo>
                <a:lnTo>
                  <a:pt x="3577494" y="5789041"/>
                </a:lnTo>
                <a:lnTo>
                  <a:pt x="3571663" y="5836881"/>
                </a:lnTo>
                <a:lnTo>
                  <a:pt x="3562133" y="5883479"/>
                </a:lnTo>
                <a:lnTo>
                  <a:pt x="3549057" y="5928680"/>
                </a:lnTo>
                <a:lnTo>
                  <a:pt x="3532588" y="5972331"/>
                </a:lnTo>
                <a:lnTo>
                  <a:pt x="3512881" y="6014279"/>
                </a:lnTo>
                <a:lnTo>
                  <a:pt x="3490088" y="6054370"/>
                </a:lnTo>
                <a:lnTo>
                  <a:pt x="3464364" y="6092450"/>
                </a:lnTo>
                <a:lnTo>
                  <a:pt x="3435861" y="6128366"/>
                </a:lnTo>
                <a:lnTo>
                  <a:pt x="3404734" y="6161964"/>
                </a:lnTo>
                <a:lnTo>
                  <a:pt x="3371136" y="6193092"/>
                </a:lnTo>
                <a:lnTo>
                  <a:pt x="3335219" y="6221594"/>
                </a:lnTo>
                <a:lnTo>
                  <a:pt x="3297139" y="6247319"/>
                </a:lnTo>
                <a:lnTo>
                  <a:pt x="3257048" y="6270112"/>
                </a:lnTo>
                <a:lnTo>
                  <a:pt x="3215101" y="6289819"/>
                </a:lnTo>
                <a:lnTo>
                  <a:pt x="3171449" y="6306287"/>
                </a:lnTo>
                <a:lnTo>
                  <a:pt x="3126248" y="6319363"/>
                </a:lnTo>
                <a:lnTo>
                  <a:pt x="3079651" y="6328894"/>
                </a:lnTo>
                <a:lnTo>
                  <a:pt x="3031810" y="6334724"/>
                </a:lnTo>
                <a:lnTo>
                  <a:pt x="2982881" y="6336702"/>
                </a:lnTo>
                <a:lnTo>
                  <a:pt x="596590" y="6336702"/>
                </a:lnTo>
                <a:lnTo>
                  <a:pt x="547660" y="6334724"/>
                </a:lnTo>
                <a:lnTo>
                  <a:pt x="499820" y="6328894"/>
                </a:lnTo>
                <a:lnTo>
                  <a:pt x="453223" y="6319363"/>
                </a:lnTo>
                <a:lnTo>
                  <a:pt x="408021" y="6306287"/>
                </a:lnTo>
                <a:lnTo>
                  <a:pt x="364370" y="6289819"/>
                </a:lnTo>
                <a:lnTo>
                  <a:pt x="322422" y="6270112"/>
                </a:lnTo>
                <a:lnTo>
                  <a:pt x="282332" y="6247319"/>
                </a:lnTo>
                <a:lnTo>
                  <a:pt x="244252" y="6221594"/>
                </a:lnTo>
                <a:lnTo>
                  <a:pt x="208335" y="6193092"/>
                </a:lnTo>
                <a:lnTo>
                  <a:pt x="174737" y="6161964"/>
                </a:lnTo>
                <a:lnTo>
                  <a:pt x="143610" y="6128366"/>
                </a:lnTo>
                <a:lnTo>
                  <a:pt x="115107" y="6092450"/>
                </a:lnTo>
                <a:lnTo>
                  <a:pt x="89383" y="6054370"/>
                </a:lnTo>
                <a:lnTo>
                  <a:pt x="66590" y="6014279"/>
                </a:lnTo>
                <a:lnTo>
                  <a:pt x="46883" y="5972331"/>
                </a:lnTo>
                <a:lnTo>
                  <a:pt x="30414" y="5928680"/>
                </a:lnTo>
                <a:lnTo>
                  <a:pt x="17338" y="5883479"/>
                </a:lnTo>
                <a:lnTo>
                  <a:pt x="7808" y="5836881"/>
                </a:lnTo>
                <a:lnTo>
                  <a:pt x="1977" y="5789041"/>
                </a:lnTo>
                <a:lnTo>
                  <a:pt x="0" y="5740111"/>
                </a:lnTo>
                <a:lnTo>
                  <a:pt x="0" y="59659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915815" y="1196752"/>
            <a:ext cx="3240405" cy="4728210"/>
          </a:xfrm>
          <a:custGeom>
            <a:avLst/>
            <a:gdLst/>
            <a:ahLst/>
            <a:cxnLst/>
            <a:rect l="l" t="t" r="r" b="b"/>
            <a:pathLst>
              <a:path w="3240404" h="4728210">
                <a:moveTo>
                  <a:pt x="0" y="0"/>
                </a:moveTo>
                <a:lnTo>
                  <a:pt x="3240359" y="0"/>
                </a:lnTo>
                <a:lnTo>
                  <a:pt x="3240359" y="4728198"/>
                </a:lnTo>
                <a:lnTo>
                  <a:pt x="0" y="47281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915816" y="1196752"/>
            <a:ext cx="3240405" cy="4728210"/>
          </a:xfrm>
          <a:custGeom>
            <a:avLst/>
            <a:gdLst/>
            <a:ahLst/>
            <a:cxnLst/>
            <a:rect l="l" t="t" r="r" b="b"/>
            <a:pathLst>
              <a:path w="3240404" h="4728210">
                <a:moveTo>
                  <a:pt x="0" y="0"/>
                </a:moveTo>
                <a:lnTo>
                  <a:pt x="3240359" y="0"/>
                </a:lnTo>
                <a:lnTo>
                  <a:pt x="3240359" y="4728198"/>
                </a:lnTo>
                <a:lnTo>
                  <a:pt x="0" y="4728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A9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876203" y="581890"/>
            <a:ext cx="1450571" cy="619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915815" y="620688"/>
            <a:ext cx="1335750" cy="504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848647" y="1248346"/>
            <a:ext cx="247648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429731" y="616411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023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429731" y="6248289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023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429731" y="632029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023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344039" y="6153141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 h="0">
                <a:moveTo>
                  <a:pt x="0" y="0"/>
                </a:moveTo>
                <a:lnTo>
                  <a:pt x="4967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28535" y="6190351"/>
            <a:ext cx="0" cy="178435"/>
          </a:xfrm>
          <a:custGeom>
            <a:avLst/>
            <a:gdLst/>
            <a:ahLst/>
            <a:cxnLst/>
            <a:rect l="l" t="t" r="r" b="b"/>
            <a:pathLst>
              <a:path w="0" h="178435">
                <a:moveTo>
                  <a:pt x="0" y="0"/>
                </a:moveTo>
                <a:lnTo>
                  <a:pt x="1" y="17813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756322" y="6190351"/>
            <a:ext cx="0" cy="178435"/>
          </a:xfrm>
          <a:custGeom>
            <a:avLst/>
            <a:gdLst/>
            <a:ahLst/>
            <a:cxnLst/>
            <a:rect l="l" t="t" r="r" b="b"/>
            <a:pathLst>
              <a:path w="0" h="178435">
                <a:moveTo>
                  <a:pt x="0" y="0"/>
                </a:moveTo>
                <a:lnTo>
                  <a:pt x="1" y="17813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28535" y="6368486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920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33403" y="6368486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920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551454" y="6242208"/>
            <a:ext cx="0" cy="126364"/>
          </a:xfrm>
          <a:custGeom>
            <a:avLst/>
            <a:gdLst/>
            <a:ahLst/>
            <a:cxnLst/>
            <a:rect l="l" t="t" r="r" b="b"/>
            <a:pathLst>
              <a:path w="0" h="126364">
                <a:moveTo>
                  <a:pt x="0" y="0"/>
                </a:moveTo>
                <a:lnTo>
                  <a:pt x="1" y="12627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629748" y="6242208"/>
            <a:ext cx="0" cy="126364"/>
          </a:xfrm>
          <a:custGeom>
            <a:avLst/>
            <a:gdLst/>
            <a:ahLst/>
            <a:cxnLst/>
            <a:rect l="l" t="t" r="r" b="b"/>
            <a:pathLst>
              <a:path w="0" h="126364">
                <a:moveTo>
                  <a:pt x="0" y="0"/>
                </a:moveTo>
                <a:lnTo>
                  <a:pt x="0" y="126278"/>
                </a:lnTo>
              </a:path>
            </a:pathLst>
          </a:custGeom>
          <a:ln w="3175">
            <a:solidFill>
              <a:srgbClr val="D8C479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629748" y="6242208"/>
            <a:ext cx="0" cy="126364"/>
          </a:xfrm>
          <a:custGeom>
            <a:avLst/>
            <a:gdLst/>
            <a:ahLst/>
            <a:cxnLst/>
            <a:rect l="l" t="t" r="r" b="b"/>
            <a:pathLst>
              <a:path w="0" h="126364">
                <a:moveTo>
                  <a:pt x="0" y="0"/>
                </a:moveTo>
                <a:lnTo>
                  <a:pt x="1" y="12627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551454" y="6242206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 h="0">
                <a:moveTo>
                  <a:pt x="0" y="0"/>
                </a:moveTo>
                <a:lnTo>
                  <a:pt x="81946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445536" y="6183061"/>
            <a:ext cx="323215" cy="174625"/>
          </a:xfrm>
          <a:custGeom>
            <a:avLst/>
            <a:gdLst/>
            <a:ahLst/>
            <a:cxnLst/>
            <a:rect l="l" t="t" r="r" b="b"/>
            <a:pathLst>
              <a:path w="323214" h="174625">
                <a:moveTo>
                  <a:pt x="41005" y="6798"/>
                </a:moveTo>
                <a:lnTo>
                  <a:pt x="88106" y="3174"/>
                </a:lnTo>
                <a:lnTo>
                  <a:pt x="156368" y="0"/>
                </a:lnTo>
                <a:lnTo>
                  <a:pt x="215106" y="1587"/>
                </a:lnTo>
                <a:lnTo>
                  <a:pt x="261937" y="8731"/>
                </a:lnTo>
                <a:lnTo>
                  <a:pt x="311943" y="48418"/>
                </a:lnTo>
                <a:lnTo>
                  <a:pt x="323056" y="97631"/>
                </a:lnTo>
                <a:lnTo>
                  <a:pt x="319881" y="117474"/>
                </a:lnTo>
                <a:lnTo>
                  <a:pt x="288131" y="154781"/>
                </a:lnTo>
                <a:lnTo>
                  <a:pt x="232568" y="171449"/>
                </a:lnTo>
                <a:lnTo>
                  <a:pt x="130968" y="174624"/>
                </a:lnTo>
                <a:lnTo>
                  <a:pt x="94456" y="174624"/>
                </a:lnTo>
                <a:lnTo>
                  <a:pt x="61912" y="173831"/>
                </a:lnTo>
                <a:lnTo>
                  <a:pt x="34925" y="173831"/>
                </a:lnTo>
                <a:lnTo>
                  <a:pt x="15874" y="173831"/>
                </a:lnTo>
                <a:lnTo>
                  <a:pt x="4762" y="173831"/>
                </a:lnTo>
                <a:lnTo>
                  <a:pt x="0" y="173831"/>
                </a:lnTo>
                <a:lnTo>
                  <a:pt x="1587" y="173831"/>
                </a:lnTo>
                <a:lnTo>
                  <a:pt x="15874" y="173831"/>
                </a:lnTo>
                <a:lnTo>
                  <a:pt x="36512" y="17383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461411" y="6125261"/>
            <a:ext cx="119380" cy="118110"/>
          </a:xfrm>
          <a:custGeom>
            <a:avLst/>
            <a:gdLst/>
            <a:ahLst/>
            <a:cxnLst/>
            <a:rect l="l" t="t" r="r" b="b"/>
            <a:pathLst>
              <a:path w="119379" h="118110">
                <a:moveTo>
                  <a:pt x="96244" y="0"/>
                </a:moveTo>
                <a:lnTo>
                  <a:pt x="0" y="66531"/>
                </a:lnTo>
                <a:lnTo>
                  <a:pt x="105288" y="117560"/>
                </a:lnTo>
                <a:lnTo>
                  <a:pt x="112885" y="114924"/>
                </a:lnTo>
                <a:lnTo>
                  <a:pt x="119002" y="102300"/>
                </a:lnTo>
                <a:lnTo>
                  <a:pt x="116366" y="94704"/>
                </a:lnTo>
                <a:lnTo>
                  <a:pt x="50261" y="62665"/>
                </a:lnTo>
                <a:lnTo>
                  <a:pt x="110688" y="20893"/>
                </a:lnTo>
                <a:lnTo>
                  <a:pt x="112132" y="12983"/>
                </a:lnTo>
                <a:lnTo>
                  <a:pt x="104155" y="1443"/>
                </a:lnTo>
                <a:lnTo>
                  <a:pt x="96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20162" y="404665"/>
            <a:ext cx="1296670" cy="72390"/>
          </a:xfrm>
          <a:custGeom>
            <a:avLst/>
            <a:gdLst/>
            <a:ahLst/>
            <a:cxnLst/>
            <a:rect l="l" t="t" r="r" b="b"/>
            <a:pathLst>
              <a:path w="1296670" h="72390">
                <a:moveTo>
                  <a:pt x="1290770" y="0"/>
                </a:moveTo>
                <a:lnTo>
                  <a:pt x="5373" y="0"/>
                </a:lnTo>
                <a:lnTo>
                  <a:pt x="0" y="5373"/>
                </a:lnTo>
                <a:lnTo>
                  <a:pt x="0" y="66634"/>
                </a:lnTo>
                <a:lnTo>
                  <a:pt x="5373" y="72007"/>
                </a:lnTo>
                <a:lnTo>
                  <a:pt x="1290770" y="72007"/>
                </a:lnTo>
                <a:lnTo>
                  <a:pt x="1296144" y="66634"/>
                </a:lnTo>
                <a:lnTo>
                  <a:pt x="1296144" y="5373"/>
                </a:lnTo>
                <a:lnTo>
                  <a:pt x="1290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820162" y="404665"/>
            <a:ext cx="1296144" cy="72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820162" y="404665"/>
            <a:ext cx="1296670" cy="72390"/>
          </a:xfrm>
          <a:custGeom>
            <a:avLst/>
            <a:gdLst/>
            <a:ahLst/>
            <a:cxnLst/>
            <a:rect l="l" t="t" r="r" b="b"/>
            <a:pathLst>
              <a:path w="1296670" h="72390">
                <a:moveTo>
                  <a:pt x="0" y="12001"/>
                </a:moveTo>
                <a:lnTo>
                  <a:pt x="0" y="5373"/>
                </a:lnTo>
                <a:lnTo>
                  <a:pt x="5373" y="0"/>
                </a:lnTo>
                <a:lnTo>
                  <a:pt x="12001" y="0"/>
                </a:lnTo>
                <a:lnTo>
                  <a:pt x="1284141" y="0"/>
                </a:lnTo>
                <a:lnTo>
                  <a:pt x="1290769" y="0"/>
                </a:lnTo>
                <a:lnTo>
                  <a:pt x="1296143" y="5373"/>
                </a:lnTo>
                <a:lnTo>
                  <a:pt x="1296143" y="12001"/>
                </a:lnTo>
                <a:lnTo>
                  <a:pt x="1296143" y="60006"/>
                </a:lnTo>
                <a:lnTo>
                  <a:pt x="1296143" y="66634"/>
                </a:lnTo>
                <a:lnTo>
                  <a:pt x="1290769" y="72007"/>
                </a:lnTo>
                <a:lnTo>
                  <a:pt x="1284141" y="72007"/>
                </a:lnTo>
                <a:lnTo>
                  <a:pt x="12001" y="72007"/>
                </a:lnTo>
                <a:lnTo>
                  <a:pt x="5373" y="72007"/>
                </a:lnTo>
                <a:lnTo>
                  <a:pt x="0" y="66634"/>
                </a:lnTo>
                <a:lnTo>
                  <a:pt x="0" y="60006"/>
                </a:lnTo>
                <a:lnTo>
                  <a:pt x="0" y="1200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915816" y="1412776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 h="0">
                <a:moveTo>
                  <a:pt x="0" y="0"/>
                </a:moveTo>
                <a:lnTo>
                  <a:pt x="3240359" y="1"/>
                </a:lnTo>
              </a:path>
            </a:pathLst>
          </a:custGeom>
          <a:ln w="9524">
            <a:solidFill>
              <a:srgbClr val="FFA9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955174" y="1421476"/>
            <a:ext cx="3229494" cy="37490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341716" y="2664230"/>
            <a:ext cx="2452254" cy="12718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390413" y="2767911"/>
            <a:ext cx="2311400" cy="1059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6350" indent="-228600">
              <a:lnSpc>
                <a:spcPts val="4300"/>
              </a:lnSpc>
            </a:pPr>
            <a:r>
              <a:rPr dirty="0" sz="3600" spc="-550">
                <a:latin typeface="Arial Unicode MS"/>
                <a:cs typeface="Arial Unicode MS"/>
              </a:rPr>
              <a:t>运维⾃自动化 </a:t>
            </a:r>
            <a:r>
              <a:rPr dirty="0" sz="3600" spc="-550">
                <a:latin typeface="Arial Unicode MS"/>
                <a:cs typeface="Arial Unicode MS"/>
              </a:rPr>
              <a:t>实践之路</a:t>
            </a:r>
            <a:endParaRPr sz="3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73201"/>
            <a:ext cx="9143998" cy="3893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部署系统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 spc="-215"/>
              <a:t>W</a:t>
            </a:r>
            <a:r>
              <a:rPr dirty="0" spc="-80"/>
              <a:t>E</a:t>
            </a:r>
            <a:r>
              <a:rPr dirty="0" spc="-200"/>
              <a:t>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7215" y="1327139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99970">
              <a:lnSpc>
                <a:spcPct val="100000"/>
              </a:lnSpc>
            </a:pPr>
            <a:r>
              <a:rPr dirty="0" spc="-30"/>
              <a:t>Cluster.yml</a:t>
            </a:r>
          </a:p>
          <a:p>
            <a:pPr marL="1957070">
              <a:lnSpc>
                <a:spcPct val="100000"/>
              </a:lnSpc>
              <a:spcBef>
                <a:spcPts val="380"/>
              </a:spcBef>
            </a:pPr>
            <a:r>
              <a:rPr dirty="0" sz="1600" spc="30" b="0">
                <a:latin typeface="Arial Unicode MS"/>
                <a:cs typeface="Arial Unicode MS"/>
              </a:rPr>
              <a:t>cluster:</a:t>
            </a:r>
            <a:endParaRPr sz="1600">
              <a:latin typeface="Arial Unicode MS"/>
              <a:cs typeface="Arial Unicode MS"/>
            </a:endParaRPr>
          </a:p>
          <a:p>
            <a:pPr marL="2058670" marR="2428875">
              <a:lnSpc>
                <a:spcPct val="119800"/>
              </a:lnSpc>
            </a:pPr>
            <a:r>
              <a:rPr dirty="0" sz="1600" spc="114" b="0">
                <a:latin typeface="Arial Unicode MS"/>
                <a:cs typeface="Arial Unicode MS"/>
              </a:rPr>
              <a:t>name:</a:t>
            </a:r>
            <a:r>
              <a:rPr dirty="0" sz="1600" spc="-45" b="0">
                <a:latin typeface="Arial Unicode MS"/>
                <a:cs typeface="Arial Unicode MS"/>
              </a:rPr>
              <a:t> </a:t>
            </a:r>
            <a:r>
              <a:rPr dirty="0" sz="1600" spc="170" b="0">
                <a:latin typeface="Arial Unicode MS"/>
                <a:cs typeface="Arial Unicode MS"/>
              </a:rPr>
              <a:t>databae</a:t>
            </a:r>
            <a:r>
              <a:rPr dirty="0" sz="1600" spc="100" b="0">
                <a:latin typeface="Arial Unicode MS"/>
                <a:cs typeface="Arial Unicode MS"/>
              </a:rPr>
              <a:t>-change-handler</a:t>
            </a:r>
            <a:r>
              <a:rPr dirty="0" sz="1600" spc="55" b="0">
                <a:latin typeface="Arial Unicode MS"/>
                <a:cs typeface="Arial Unicode MS"/>
              </a:rPr>
              <a:t> </a:t>
            </a:r>
            <a:r>
              <a:rPr dirty="0" sz="1600" spc="20" b="0">
                <a:latin typeface="Arial Unicode MS"/>
                <a:cs typeface="Arial Unicode MS"/>
              </a:rPr>
              <a:t>version:</a:t>
            </a:r>
            <a:r>
              <a:rPr dirty="0" sz="1600" spc="-45" b="0">
                <a:latin typeface="Arial Unicode MS"/>
                <a:cs typeface="Arial Unicode MS"/>
              </a:rPr>
              <a:t> </a:t>
            </a:r>
            <a:r>
              <a:rPr dirty="0" sz="1600" spc="-10" b="0">
                <a:latin typeface="Arial Unicode MS"/>
                <a:cs typeface="Arial Unicode MS"/>
              </a:rPr>
              <a:t>1.0.0.1</a:t>
            </a:r>
            <a:endParaRPr sz="1600">
              <a:latin typeface="Arial Unicode MS"/>
              <a:cs typeface="Arial Unicode MS"/>
            </a:endParaRPr>
          </a:p>
          <a:p>
            <a:pPr marL="2058670">
              <a:lnSpc>
                <a:spcPct val="100000"/>
              </a:lnSpc>
              <a:spcBef>
                <a:spcPts val="380"/>
              </a:spcBef>
            </a:pPr>
            <a:r>
              <a:rPr dirty="0" sz="1600" spc="100" b="0">
                <a:latin typeface="Arial Unicode MS"/>
                <a:cs typeface="Arial Unicode MS"/>
              </a:rPr>
              <a:t>env</a:t>
            </a:r>
            <a:r>
              <a:rPr dirty="0" sz="1600" spc="-5" b="0">
                <a:latin typeface="Arial Unicode MS"/>
                <a:cs typeface="Arial Unicode MS"/>
              </a:rPr>
              <a:t>:</a:t>
            </a:r>
            <a:r>
              <a:rPr dirty="0" sz="1600" spc="-45" b="0">
                <a:latin typeface="Arial Unicode MS"/>
                <a:cs typeface="Arial Unicode MS"/>
              </a:rPr>
              <a:t> </a:t>
            </a:r>
            <a:r>
              <a:rPr dirty="0" sz="1600" spc="110" b="0">
                <a:latin typeface="Arial Unicode MS"/>
                <a:cs typeface="Arial Unicode MS"/>
              </a:rPr>
              <a:t>production</a:t>
            </a:r>
            <a:endParaRPr sz="1600">
              <a:latin typeface="Arial Unicode MS"/>
              <a:cs typeface="Arial Unicode MS"/>
            </a:endParaRPr>
          </a:p>
          <a:p>
            <a:pPr marL="2058670">
              <a:lnSpc>
                <a:spcPct val="100000"/>
              </a:lnSpc>
              <a:spcBef>
                <a:spcPts val="380"/>
              </a:spcBef>
            </a:pPr>
            <a:r>
              <a:rPr dirty="0" sz="1600" spc="25" b="0">
                <a:latin typeface="Arial Unicode MS"/>
                <a:cs typeface="Arial Unicode MS"/>
              </a:rPr>
              <a:t>jobs:</a:t>
            </a:r>
            <a:r>
              <a:rPr dirty="0" sz="1600" spc="25" b="0">
                <a:latin typeface="Arial Unicode MS"/>
                <a:cs typeface="Arial Unicode MS"/>
              </a:rPr>
              <a:t> </a:t>
            </a:r>
            <a:r>
              <a:rPr dirty="0" sz="1600" spc="-90" b="0">
                <a:latin typeface="Arial Unicode MS"/>
                <a:cs typeface="Arial Unicode MS"/>
              </a:rPr>
              <a:t> </a:t>
            </a:r>
            <a:r>
              <a:rPr dirty="0" sz="1600" spc="114" b="0">
                <a:latin typeface="Arial Unicode MS"/>
                <a:cs typeface="Arial Unicode MS"/>
              </a:rPr>
              <a:t>[</a:t>
            </a:r>
            <a:r>
              <a:rPr dirty="0" sz="1600" spc="110" b="0">
                <a:latin typeface="Arial Unicode MS"/>
                <a:cs typeface="Arial Unicode MS"/>
              </a:rPr>
              <a:t>job.databas</a:t>
            </a:r>
            <a:r>
              <a:rPr dirty="0" sz="1600" spc="125" b="0">
                <a:latin typeface="Arial Unicode MS"/>
                <a:cs typeface="Arial Unicode MS"/>
              </a:rPr>
              <a:t>e</a:t>
            </a:r>
            <a:r>
              <a:rPr dirty="0" sz="1600" spc="90" b="0">
                <a:latin typeface="Arial Unicode MS"/>
                <a:cs typeface="Arial Unicode MS"/>
              </a:rPr>
              <a:t>-change-handler_</a:t>
            </a:r>
            <a:endParaRPr sz="1600">
              <a:latin typeface="Arial Unicode MS"/>
              <a:cs typeface="Arial Unicode MS"/>
            </a:endParaRPr>
          </a:p>
          <a:p>
            <a:pPr marL="2668270" marR="6350">
              <a:lnSpc>
                <a:spcPct val="119800"/>
              </a:lnSpc>
            </a:pPr>
            <a:r>
              <a:rPr dirty="0" sz="1600" spc="80" b="0">
                <a:latin typeface="Arial Unicode MS"/>
                <a:cs typeface="Arial Unicode MS"/>
              </a:rPr>
              <a:t>service.databas</a:t>
            </a:r>
            <a:r>
              <a:rPr dirty="0" sz="1600" spc="90" b="0">
                <a:latin typeface="Arial Unicode MS"/>
                <a:cs typeface="Arial Unicode MS"/>
              </a:rPr>
              <a:t>e</a:t>
            </a:r>
            <a:r>
              <a:rPr dirty="0" sz="1600" spc="114" b="0">
                <a:latin typeface="Arial Unicode MS"/>
                <a:cs typeface="Arial Unicode MS"/>
              </a:rPr>
              <a:t>-change</a:t>
            </a:r>
            <a:r>
              <a:rPr dirty="0" sz="1600" spc="65" b="0">
                <a:latin typeface="Arial Unicode MS"/>
                <a:cs typeface="Arial Unicode MS"/>
              </a:rPr>
              <a:t>-</a:t>
            </a:r>
            <a:r>
              <a:rPr dirty="0" sz="1600" spc="60" b="0">
                <a:latin typeface="Arial Unicode MS"/>
                <a:cs typeface="Arial Unicode MS"/>
              </a:rPr>
              <a:t>handler_cluster.previe</a:t>
            </a:r>
            <a:r>
              <a:rPr dirty="0" sz="1600" spc="95" b="0">
                <a:latin typeface="Arial Unicode MS"/>
                <a:cs typeface="Arial Unicode MS"/>
              </a:rPr>
              <a:t>w</a:t>
            </a:r>
            <a:r>
              <a:rPr dirty="0" sz="1600" b="0">
                <a:latin typeface="Arial Unicode MS"/>
                <a:cs typeface="Arial Unicode MS"/>
              </a:rPr>
              <a:t>_</a:t>
            </a:r>
            <a:r>
              <a:rPr dirty="0" sz="1600" b="0">
                <a:latin typeface="Arial Unicode MS"/>
                <a:cs typeface="Arial Unicode MS"/>
              </a:rPr>
              <a:t> </a:t>
            </a:r>
            <a:r>
              <a:rPr dirty="0" sz="1600" spc="95" b="0">
                <a:latin typeface="Arial Unicode MS"/>
                <a:cs typeface="Arial Unicode MS"/>
              </a:rPr>
              <a:t>pdl.account_owt.miliao_cop.xiaom</a:t>
            </a:r>
            <a:r>
              <a:rPr dirty="0" sz="1600" spc="40" b="0">
                <a:latin typeface="Arial Unicode MS"/>
                <a:cs typeface="Arial Unicode MS"/>
              </a:rPr>
              <a:t>i</a:t>
            </a:r>
            <a:r>
              <a:rPr dirty="0" sz="1600" spc="-5" b="0">
                <a:latin typeface="Arial Unicode MS"/>
                <a:cs typeface="Arial Unicode MS"/>
              </a:rPr>
              <a:t>,</a:t>
            </a:r>
            <a:r>
              <a:rPr dirty="0" sz="1600" spc="-45" b="0">
                <a:latin typeface="Arial Unicode MS"/>
                <a:cs typeface="Arial Unicode MS"/>
              </a:rPr>
              <a:t> </a:t>
            </a:r>
            <a:r>
              <a:rPr dirty="0" sz="1600" spc="-35" b="0">
                <a:latin typeface="Arial Unicode MS"/>
                <a:cs typeface="Arial Unicode MS"/>
              </a:rPr>
              <a:t>xxxx</a:t>
            </a:r>
            <a:r>
              <a:rPr dirty="0" sz="1600" spc="-5" b="0">
                <a:latin typeface="Arial Unicode MS"/>
                <a:cs typeface="Arial Unicode MS"/>
              </a:rPr>
              <a:t>,</a:t>
            </a:r>
            <a:r>
              <a:rPr dirty="0" sz="1600" spc="-45" b="0">
                <a:latin typeface="Arial Unicode MS"/>
                <a:cs typeface="Arial Unicode MS"/>
              </a:rPr>
              <a:t> </a:t>
            </a:r>
            <a:r>
              <a:rPr dirty="0" sz="1600" spc="-35" b="0">
                <a:latin typeface="Arial Unicode MS"/>
                <a:cs typeface="Arial Unicode MS"/>
              </a:rPr>
              <a:t>xxx</a:t>
            </a:r>
            <a:r>
              <a:rPr dirty="0" sz="1600" spc="114" b="0">
                <a:latin typeface="Arial Unicode MS"/>
                <a:cs typeface="Arial Unicode MS"/>
              </a:rPr>
              <a:t>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4515" y="3932840"/>
            <a:ext cx="5348605" cy="258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70">
                <a:latin typeface="Arial Unicode MS"/>
                <a:cs typeface="Arial Unicode MS"/>
              </a:rPr>
              <a:t>dch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endParaRPr sz="1600">
              <a:latin typeface="Arial Unicode MS"/>
              <a:cs typeface="Arial Unicode MS"/>
            </a:endParaRPr>
          </a:p>
          <a:p>
            <a:pPr marL="114300">
              <a:lnSpc>
                <a:spcPct val="100000"/>
              </a:lnSpc>
              <a:spcBef>
                <a:spcPts val="380"/>
              </a:spcBef>
            </a:pPr>
            <a:r>
              <a:rPr dirty="0" sz="1600" spc="25">
                <a:latin typeface="Arial Unicode MS"/>
                <a:cs typeface="Arial Unicode MS"/>
              </a:rPr>
              <a:t>host:</a:t>
            </a:r>
            <a:r>
              <a:rPr dirty="0" sz="1600" spc="25">
                <a:latin typeface="Arial Unicode MS"/>
                <a:cs typeface="Arial Unicode MS"/>
              </a:rPr>
              <a:t> </a:t>
            </a:r>
            <a:r>
              <a:rPr dirty="0" sz="1600" spc="-90">
                <a:latin typeface="Arial Unicode MS"/>
                <a:cs typeface="Arial Unicode MS"/>
              </a:rPr>
              <a:t> </a:t>
            </a:r>
            <a:r>
              <a:rPr dirty="0" sz="1600">
                <a:latin typeface="Arial Unicode MS"/>
                <a:cs typeface="Arial Unicode MS"/>
              </a:rPr>
              <a:t>[10.237.37.4</a:t>
            </a:r>
            <a:r>
              <a:rPr dirty="0" sz="1600" spc="-5">
                <a:latin typeface="Arial Unicode MS"/>
                <a:cs typeface="Arial Unicode MS"/>
              </a:rPr>
              <a:t>3</a:t>
            </a:r>
            <a:r>
              <a:rPr dirty="0" sz="1600" spc="-5">
                <a:latin typeface="Arial Unicode MS"/>
                <a:cs typeface="Arial Unicode MS"/>
              </a:rPr>
              <a:t>,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-10">
                <a:latin typeface="Arial Unicode MS"/>
                <a:cs typeface="Arial Unicode MS"/>
              </a:rPr>
              <a:t>10.237.37.45,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>
                <a:latin typeface="Arial Unicode MS"/>
                <a:cs typeface="Arial Unicode MS"/>
              </a:rPr>
              <a:t>10.237.37.46]</a:t>
            </a:r>
            <a:endParaRPr sz="1600">
              <a:latin typeface="Arial Unicode MS"/>
              <a:cs typeface="Arial Unicode MS"/>
            </a:endParaRPr>
          </a:p>
          <a:p>
            <a:pPr marL="114300" marR="3875404">
              <a:lnSpc>
                <a:spcPct val="119800"/>
              </a:lnSpc>
            </a:pPr>
            <a:r>
              <a:rPr dirty="0" sz="1600">
                <a:latin typeface="Arial Unicode MS"/>
                <a:cs typeface="Arial Unicode MS"/>
              </a:rPr>
              <a:t>user: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85">
                <a:latin typeface="Arial Unicode MS"/>
                <a:cs typeface="Arial Unicode MS"/>
              </a:rPr>
              <a:t>root</a:t>
            </a:r>
            <a:r>
              <a:rPr dirty="0" sz="1600" spc="55">
                <a:latin typeface="Arial Unicode MS"/>
                <a:cs typeface="Arial Unicode MS"/>
              </a:rPr>
              <a:t> </a:t>
            </a:r>
            <a:r>
              <a:rPr dirty="0" sz="1600" spc="20">
                <a:latin typeface="Arial Unicode MS"/>
                <a:cs typeface="Arial Unicode MS"/>
              </a:rPr>
              <a:t>version: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-10">
                <a:latin typeface="Arial Unicode MS"/>
                <a:cs typeface="Arial Unicode MS"/>
              </a:rPr>
              <a:t>93043</a:t>
            </a:r>
            <a:endParaRPr sz="1600">
              <a:latin typeface="Arial Unicode MS"/>
              <a:cs typeface="Arial Unicode MS"/>
            </a:endParaRPr>
          </a:p>
          <a:p>
            <a:pPr marL="114300" marR="2040255">
              <a:lnSpc>
                <a:spcPct val="119800"/>
              </a:lnSpc>
            </a:pPr>
            <a:r>
              <a:rPr dirty="0" sz="1600" spc="110">
                <a:latin typeface="Arial Unicode MS"/>
                <a:cs typeface="Arial Unicode MS"/>
              </a:rPr>
              <a:t>path: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100">
                <a:latin typeface="Arial Unicode MS"/>
                <a:cs typeface="Arial Unicode MS"/>
              </a:rPr>
              <a:t>/home/work/passport</a:t>
            </a:r>
            <a:r>
              <a:rPr dirty="0" sz="1600" spc="60">
                <a:latin typeface="Arial Unicode MS"/>
                <a:cs typeface="Arial Unicode MS"/>
              </a:rPr>
              <a:t>-</a:t>
            </a:r>
            <a:r>
              <a:rPr dirty="0" sz="1600" spc="170">
                <a:latin typeface="Arial Unicode MS"/>
                <a:cs typeface="Arial Unicode MS"/>
              </a:rPr>
              <a:t>dch</a:t>
            </a:r>
            <a:r>
              <a:rPr dirty="0" sz="1600" spc="85">
                <a:latin typeface="Arial Unicode MS"/>
                <a:cs typeface="Arial Unicode MS"/>
              </a:rPr>
              <a:t> </a:t>
            </a:r>
            <a:r>
              <a:rPr dirty="0" sz="1600" spc="50">
                <a:latin typeface="Arial Unicode MS"/>
                <a:cs typeface="Arial Unicode MS"/>
              </a:rPr>
              <a:t>pkg_url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140" u="heavy">
                <a:solidFill>
                  <a:srgbClr val="410082"/>
                </a:solidFill>
                <a:latin typeface="Arial Unicode MS"/>
                <a:cs typeface="Arial Unicode MS"/>
              </a:rPr>
              <a:t>ftp://</a:t>
            </a:r>
            <a:endParaRPr sz="1600">
              <a:latin typeface="Arial Unicode MS"/>
              <a:cs typeface="Arial Unicode MS"/>
            </a:endParaRPr>
          </a:p>
          <a:p>
            <a:pPr marL="114300" marR="6350">
              <a:lnSpc>
                <a:spcPct val="119800"/>
              </a:lnSpc>
            </a:pPr>
            <a:r>
              <a:rPr dirty="0" sz="1600" spc="45">
                <a:latin typeface="Arial Unicode MS"/>
                <a:cs typeface="Arial Unicode MS"/>
              </a:rPr>
              <a:t>db_passwd:xxxx </a:t>
            </a:r>
            <a:r>
              <a:rPr dirty="0" sz="1600" spc="105">
                <a:latin typeface="Arial Unicode MS"/>
                <a:cs typeface="Arial Unicode MS"/>
              </a:rPr>
              <a:t>backup_key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75">
                <a:latin typeface="Arial Unicode MS"/>
                <a:cs typeface="Arial Unicode MS"/>
              </a:rPr>
              <a:t>68e7012d5bdca6eaceeb2682e4b20a96</a:t>
            </a:r>
            <a:r>
              <a:rPr dirty="0" sz="1600" spc="40">
                <a:latin typeface="Arial Unicode MS"/>
                <a:cs typeface="Arial Unicode MS"/>
              </a:rPr>
              <a:t> </a:t>
            </a:r>
            <a:r>
              <a:rPr dirty="0" sz="1600" spc="90">
                <a:latin typeface="Arial Unicode MS"/>
                <a:cs typeface="Arial Unicode MS"/>
              </a:rPr>
              <a:t>mon_valu</a:t>
            </a:r>
            <a:r>
              <a:rPr dirty="0" sz="1600" spc="90">
                <a:latin typeface="Arial Unicode MS"/>
                <a:cs typeface="Arial Unicode MS"/>
              </a:rPr>
              <a:t>e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130">
                <a:latin typeface="Arial Unicode MS"/>
                <a:cs typeface="Arial Unicode MS"/>
              </a:rPr>
              <a:t>mon</a:t>
            </a:r>
            <a:r>
              <a:rPr dirty="0" sz="1600" spc="-5">
                <a:latin typeface="Arial Unicode MS"/>
                <a:cs typeface="Arial Unicode MS"/>
              </a:rPr>
              <a:t>.</a:t>
            </a:r>
            <a:r>
              <a:rPr dirty="0" sz="1600" spc="95">
                <a:latin typeface="Arial Unicode MS"/>
                <a:cs typeface="Arial Unicode MS"/>
              </a:rPr>
              <a:t>template.yml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部署系统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 spc="-95"/>
              <a:t>ODIN</a:t>
            </a:r>
          </a:p>
        </p:txBody>
      </p:sp>
      <p:sp>
        <p:nvSpPr>
          <p:cNvPr id="6" name="object 6"/>
          <p:cNvSpPr/>
          <p:nvPr/>
        </p:nvSpPr>
        <p:spPr>
          <a:xfrm>
            <a:off x="87283" y="1176251"/>
            <a:ext cx="2597726" cy="1072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60861" y="1363287"/>
            <a:ext cx="1438102" cy="677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32098" y="1199389"/>
            <a:ext cx="2507599" cy="980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0717" y="1428253"/>
            <a:ext cx="131699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 indent="64135">
              <a:lnSpc>
                <a:spcPts val="2100"/>
              </a:lnSpc>
            </a:pPr>
            <a:r>
              <a:rPr dirty="0" sz="2000" spc="35">
                <a:solidFill>
                  <a:srgbClr val="FFFFFF"/>
                </a:solidFill>
                <a:latin typeface="Arial Unicode MS"/>
                <a:cs typeface="Arial Unicode MS"/>
              </a:rPr>
              <a:t>ODIN</a:t>
            </a:r>
            <a:r>
              <a:rPr dirty="0" sz="2000" spc="35">
                <a:solidFill>
                  <a:srgbClr val="FFFFFF"/>
                </a:solidFill>
                <a:latin typeface="Arial Unicode MS"/>
                <a:cs typeface="Arial Unicode MS"/>
              </a:rPr>
              <a:t>解析</a:t>
            </a:r>
            <a:r>
              <a:rPr dirty="0" sz="2000" spc="3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Arial Unicode MS"/>
                <a:cs typeface="Arial Unicode MS"/>
              </a:rPr>
              <a:t>cluster.yml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8061" y="2219497"/>
            <a:ext cx="53617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165181" y="2241666"/>
            <a:ext cx="441435" cy="3678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7283" y="2647603"/>
            <a:ext cx="2597726" cy="10723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66254" y="2834639"/>
            <a:ext cx="2439785" cy="6774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32098" y="2670841"/>
            <a:ext cx="2507599" cy="9809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26391" y="2899705"/>
            <a:ext cx="232537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81050" marR="6350" indent="-768985">
              <a:lnSpc>
                <a:spcPts val="2100"/>
              </a:lnSpc>
            </a:pP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下载</a:t>
            </a:r>
            <a:r>
              <a:rPr dirty="0" sz="2000" spc="-45">
                <a:solidFill>
                  <a:srgbClr val="FFFFFF"/>
                </a:solidFill>
                <a:latin typeface="Arial Unicode MS"/>
                <a:cs typeface="Arial Unicode MS"/>
              </a:rPr>
              <a:t>PKG</a:t>
            </a:r>
            <a:r>
              <a:rPr dirty="0" sz="2000" spc="-45">
                <a:solidFill>
                  <a:srgbClr val="FFFFFF"/>
                </a:solidFill>
                <a:latin typeface="Arial Unicode MS"/>
                <a:cs typeface="Arial Unicode MS"/>
              </a:rPr>
              <a:t>并重新生成</a:t>
            </a:r>
            <a:r>
              <a:rPr dirty="0" sz="2000" spc="-45">
                <a:solidFill>
                  <a:srgbClr val="FFFFFF"/>
                </a:solidFill>
                <a:latin typeface="Arial Unicode MS"/>
                <a:cs typeface="Arial Unicode MS"/>
              </a:rPr>
              <a:t> 发布包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18061" y="3690851"/>
            <a:ext cx="536170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65181" y="3713120"/>
            <a:ext cx="441435" cy="3678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7283" y="4118955"/>
            <a:ext cx="2597726" cy="10723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90945" y="4305992"/>
            <a:ext cx="2177934" cy="6774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32098" y="4142294"/>
            <a:ext cx="2507599" cy="9809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1395" y="4371158"/>
            <a:ext cx="2055495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44830" marR="6350" indent="-532130">
              <a:lnSpc>
                <a:spcPts val="2100"/>
              </a:lnSpc>
            </a:pP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触发</a:t>
            </a:r>
            <a:r>
              <a:rPr dirty="0" sz="2000" spc="45">
                <a:solidFill>
                  <a:srgbClr val="FFFFFF"/>
                </a:solidFill>
                <a:latin typeface="Arial Unicode MS"/>
                <a:cs typeface="Arial Unicode MS"/>
              </a:rPr>
              <a:t>host</a:t>
            </a:r>
            <a:r>
              <a:rPr dirty="0" sz="2000" spc="45">
                <a:solidFill>
                  <a:srgbClr val="FFFFFF"/>
                </a:solidFill>
                <a:latin typeface="Arial Unicode MS"/>
                <a:cs typeface="Arial Unicode MS"/>
              </a:rPr>
              <a:t>中机器的</a:t>
            </a:r>
            <a:r>
              <a:rPr dirty="0" sz="2000" spc="4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Arial Unicode MS"/>
                <a:cs typeface="Arial Unicode MS"/>
              </a:rPr>
              <a:t>FRIGGA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18061" y="5162203"/>
            <a:ext cx="536170" cy="457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165181" y="5184571"/>
            <a:ext cx="441435" cy="3678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7283" y="5590308"/>
            <a:ext cx="2597726" cy="10723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91192" y="5777345"/>
            <a:ext cx="2389908" cy="6774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32098" y="5613746"/>
            <a:ext cx="2507599" cy="9809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1541" y="5842610"/>
            <a:ext cx="2275205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1285" marR="6350" indent="-109220">
              <a:lnSpc>
                <a:spcPts val="2100"/>
              </a:lnSpc>
            </a:pP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通过</a:t>
            </a:r>
            <a:r>
              <a:rPr dirty="0" sz="2000" spc="105">
                <a:solidFill>
                  <a:srgbClr val="FFFFFF"/>
                </a:solidFill>
                <a:latin typeface="Arial Unicode MS"/>
                <a:cs typeface="Arial Unicode MS"/>
              </a:rPr>
              <a:t>frigga</a:t>
            </a:r>
            <a:r>
              <a:rPr dirty="0" sz="2000" spc="105">
                <a:solidFill>
                  <a:srgbClr val="FFFFFF"/>
                </a:solidFill>
                <a:latin typeface="Arial Unicode MS"/>
                <a:cs typeface="Arial Unicode MS"/>
              </a:rPr>
              <a:t>调用</a:t>
            </a:r>
            <a:r>
              <a:rPr dirty="0" sz="2000" spc="220">
                <a:solidFill>
                  <a:srgbClr val="FFFFFF"/>
                </a:solidFill>
                <a:latin typeface="Arial Unicode MS"/>
                <a:cs typeface="Arial Unicode MS"/>
              </a:rPr>
              <a:t>god</a:t>
            </a:r>
            <a:r>
              <a:rPr dirty="0" sz="2000" spc="11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Arial Unicode MS"/>
                <a:cs typeface="Arial Unicode MS"/>
              </a:rPr>
              <a:t>接口检查服务状态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1550" y="1267084"/>
            <a:ext cx="169333" cy="16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58850" y="1182418"/>
            <a:ext cx="3487420" cy="3227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>
              <a:lnSpc>
                <a:spcPct val="100000"/>
              </a:lnSpc>
            </a:pPr>
            <a:r>
              <a:rPr dirty="0" sz="2000" spc="130">
                <a:latin typeface="Arial Unicode MS"/>
                <a:cs typeface="Arial Unicode MS"/>
              </a:rPr>
              <a:t>Conﬁg.templa</a:t>
            </a:r>
            <a:r>
              <a:rPr dirty="0" sz="2000" spc="65">
                <a:latin typeface="Arial Unicode MS"/>
                <a:cs typeface="Arial Unicode MS"/>
              </a:rPr>
              <a:t>t</a:t>
            </a:r>
            <a:r>
              <a:rPr dirty="0" sz="2000" spc="175">
                <a:latin typeface="Arial Unicode MS"/>
                <a:cs typeface="Arial Unicode MS"/>
              </a:rPr>
              <a:t>e</a:t>
            </a:r>
            <a:r>
              <a:rPr dirty="0" sz="2000" spc="-10">
                <a:latin typeface="Arial Unicode MS"/>
                <a:cs typeface="Arial Unicode MS"/>
              </a:rPr>
              <a:t>.</a:t>
            </a:r>
            <a:r>
              <a:rPr dirty="0" sz="2000" spc="70">
                <a:latin typeface="Arial Unicode MS"/>
                <a:cs typeface="Arial Unicode MS"/>
              </a:rPr>
              <a:t>yml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70">
                <a:latin typeface="Arial Unicode MS"/>
                <a:cs typeface="Arial Unicode MS"/>
              </a:rPr>
              <a:t>base:</a:t>
            </a:r>
            <a:endParaRPr sz="1600">
              <a:latin typeface="Arial Unicode MS"/>
              <a:cs typeface="Arial Unicode MS"/>
            </a:endParaRPr>
          </a:p>
          <a:p>
            <a:pPr marL="114300" marR="1575435">
              <a:lnSpc>
                <a:spcPct val="119800"/>
              </a:lnSpc>
            </a:pPr>
            <a:r>
              <a:rPr dirty="0" sz="1600" spc="65">
                <a:latin typeface="Arial Unicode MS"/>
                <a:cs typeface="Arial Unicode MS"/>
              </a:rPr>
              <a:t>basedir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50">
                <a:latin typeface="Arial Unicode MS"/>
                <a:cs typeface="Arial Unicode MS"/>
              </a:rPr>
              <a:t>"$&lt;path&gt;"</a:t>
            </a:r>
            <a:r>
              <a:rPr dirty="0" sz="1600" spc="30">
                <a:latin typeface="Arial Unicode MS"/>
                <a:cs typeface="Arial Unicode MS"/>
              </a:rPr>
              <a:t> </a:t>
            </a:r>
            <a:r>
              <a:rPr dirty="0" sz="1600">
                <a:latin typeface="Arial Unicode MS"/>
                <a:cs typeface="Arial Unicode MS"/>
              </a:rPr>
              <a:t>user: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-20">
                <a:latin typeface="Arial Unicode MS"/>
                <a:cs typeface="Arial Unicode MS"/>
              </a:rPr>
              <a:t>"$&lt;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>
                <a:latin typeface="Arial Unicode MS"/>
                <a:cs typeface="Arial Unicode MS"/>
              </a:rPr>
              <a:t>user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-25">
                <a:latin typeface="Arial Unicode MS"/>
                <a:cs typeface="Arial Unicode MS"/>
              </a:rPr>
              <a:t>&gt;"</a:t>
            </a:r>
            <a:endParaRPr sz="1600">
              <a:latin typeface="Arial Unicode MS"/>
              <a:cs typeface="Arial Unicode MS"/>
            </a:endParaRPr>
          </a:p>
          <a:p>
            <a:pPr marL="114300" marR="234315">
              <a:lnSpc>
                <a:spcPct val="119800"/>
              </a:lnSpc>
            </a:pPr>
            <a:r>
              <a:rPr dirty="0" sz="1600" spc="135">
                <a:latin typeface="Arial Unicode MS"/>
                <a:cs typeface="Arial Unicode MS"/>
              </a:rPr>
              <a:t>mod_name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-5">
                <a:latin typeface="Arial Unicode MS"/>
                <a:cs typeface="Arial Unicode MS"/>
              </a:rPr>
              <a:t> </a:t>
            </a:r>
            <a:r>
              <a:rPr dirty="0" sz="1600" spc="-90">
                <a:latin typeface="Arial Unicode MS"/>
                <a:cs typeface="Arial Unicode MS"/>
              </a:rPr>
              <a:t> </a:t>
            </a:r>
            <a:r>
              <a:rPr dirty="0" sz="1600" spc="-20">
                <a:latin typeface="Arial Unicode MS"/>
                <a:cs typeface="Arial Unicode MS"/>
              </a:rPr>
              <a:t>"$&lt;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150">
                <a:latin typeface="Arial Unicode MS"/>
                <a:cs typeface="Arial Unicode MS"/>
              </a:rPr>
              <a:t>name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-25">
                <a:latin typeface="Arial Unicode MS"/>
                <a:cs typeface="Arial Unicode MS"/>
              </a:rPr>
              <a:t>&gt;"</a:t>
            </a:r>
            <a:r>
              <a:rPr dirty="0" sz="1600" spc="-15">
                <a:latin typeface="Arial Unicode MS"/>
                <a:cs typeface="Arial Unicode MS"/>
              </a:rPr>
              <a:t> </a:t>
            </a:r>
            <a:r>
              <a:rPr dirty="0" sz="1600" spc="75">
                <a:latin typeface="Arial Unicode MS"/>
                <a:cs typeface="Arial Unicode MS"/>
              </a:rPr>
              <a:t>db_passwor</a:t>
            </a:r>
            <a:r>
              <a:rPr dirty="0" sz="1600" spc="75">
                <a:latin typeface="Arial Unicode MS"/>
                <a:cs typeface="Arial Unicode MS"/>
              </a:rPr>
              <a:t>d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-20">
                <a:latin typeface="Arial Unicode MS"/>
                <a:cs typeface="Arial Unicode MS"/>
              </a:rPr>
              <a:t>"$&lt;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85">
                <a:latin typeface="Arial Unicode MS"/>
                <a:cs typeface="Arial Unicode MS"/>
              </a:rPr>
              <a:t>db_passwd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-25">
                <a:latin typeface="Arial Unicode MS"/>
                <a:cs typeface="Arial Unicode MS"/>
              </a:rPr>
              <a:t>&gt;"</a:t>
            </a:r>
            <a:r>
              <a:rPr dirty="0" sz="1600" spc="-15">
                <a:latin typeface="Arial Unicode MS"/>
                <a:cs typeface="Arial Unicode MS"/>
              </a:rPr>
              <a:t> </a:t>
            </a:r>
            <a:r>
              <a:rPr dirty="0" sz="1600" spc="120">
                <a:latin typeface="Arial Unicode MS"/>
                <a:cs typeface="Arial Unicode MS"/>
              </a:rPr>
              <a:t>tag: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-20">
                <a:latin typeface="Arial Unicode MS"/>
                <a:cs typeface="Arial Unicode MS"/>
              </a:rPr>
              <a:t>"$&lt;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105">
                <a:latin typeface="Arial Unicode MS"/>
                <a:cs typeface="Arial Unicode MS"/>
              </a:rPr>
              <a:t>job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-25">
                <a:latin typeface="Arial Unicode MS"/>
                <a:cs typeface="Arial Unicode MS"/>
              </a:rPr>
              <a:t>&gt;"</a:t>
            </a:r>
            <a:endParaRPr sz="1600">
              <a:latin typeface="Arial Unicode MS"/>
              <a:cs typeface="Arial Unicode MS"/>
            </a:endParaRPr>
          </a:p>
          <a:p>
            <a:pPr marL="114300">
              <a:lnSpc>
                <a:spcPct val="100000"/>
              </a:lnSpc>
              <a:spcBef>
                <a:spcPts val="380"/>
              </a:spcBef>
            </a:pPr>
            <a:r>
              <a:rPr dirty="0" sz="1600" spc="210">
                <a:latin typeface="Arial Unicode MS"/>
                <a:cs typeface="Arial Unicode MS"/>
              </a:rPr>
              <a:t>#app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60">
                <a:latin typeface="Arial Unicode MS"/>
                <a:cs typeface="Arial Unicode MS"/>
              </a:rPr>
              <a:t>running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85">
                <a:latin typeface="Arial Unicode MS"/>
                <a:cs typeface="Arial Unicode MS"/>
              </a:rPr>
              <a:t>control</a:t>
            </a:r>
            <a:endParaRPr sz="1600">
              <a:latin typeface="Arial Unicode MS"/>
              <a:cs typeface="Arial Unicode MS"/>
            </a:endParaRPr>
          </a:p>
          <a:p>
            <a:pPr marL="114300" marR="6350">
              <a:lnSpc>
                <a:spcPct val="119800"/>
              </a:lnSpc>
            </a:pPr>
            <a:r>
              <a:rPr dirty="0" sz="1600" spc="70">
                <a:latin typeface="Arial Unicode MS"/>
                <a:cs typeface="Arial Unicode MS"/>
              </a:rPr>
              <a:t>mod_start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-20">
                <a:latin typeface="Arial Unicode MS"/>
                <a:cs typeface="Arial Unicode MS"/>
              </a:rPr>
              <a:t>"${</a:t>
            </a:r>
            <a:r>
              <a:rPr dirty="0" sz="1600" spc="65">
                <a:latin typeface="Arial Unicode MS"/>
                <a:cs typeface="Arial Unicode MS"/>
              </a:rPr>
              <a:t>basedir</a:t>
            </a:r>
            <a:r>
              <a:rPr dirty="0" sz="1600" spc="130">
                <a:latin typeface="Arial Unicode MS"/>
                <a:cs typeface="Arial Unicode MS"/>
              </a:rPr>
              <a:t>}/bin/</a:t>
            </a:r>
            <a:r>
              <a:rPr dirty="0" sz="1600">
                <a:latin typeface="Arial Unicode MS"/>
                <a:cs typeface="Arial Unicode MS"/>
              </a:rPr>
              <a:t>run.s</a:t>
            </a:r>
            <a:r>
              <a:rPr dirty="0" sz="1600" spc="-5">
                <a:latin typeface="Arial Unicode MS"/>
                <a:cs typeface="Arial Unicode MS"/>
              </a:rPr>
              <a:t>h</a:t>
            </a:r>
            <a:r>
              <a:rPr dirty="0" sz="1600" spc="-75">
                <a:latin typeface="Arial Unicode MS"/>
                <a:cs typeface="Arial Unicode MS"/>
              </a:rPr>
              <a:t>"</a:t>
            </a:r>
            <a:r>
              <a:rPr dirty="0" sz="1600" spc="-60">
                <a:latin typeface="Arial Unicode MS"/>
                <a:cs typeface="Arial Unicode MS"/>
              </a:rPr>
              <a:t> </a:t>
            </a:r>
            <a:r>
              <a:rPr dirty="0" sz="1600" spc="95">
                <a:latin typeface="Arial Unicode MS"/>
                <a:cs typeface="Arial Unicode MS"/>
              </a:rPr>
              <a:t>mod_stop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-20">
                <a:latin typeface="Arial Unicode MS"/>
                <a:cs typeface="Arial Unicode MS"/>
              </a:rPr>
              <a:t>"${</a:t>
            </a:r>
            <a:r>
              <a:rPr dirty="0" sz="1600" spc="65">
                <a:latin typeface="Arial Unicode MS"/>
                <a:cs typeface="Arial Unicode MS"/>
              </a:rPr>
              <a:t>basedir</a:t>
            </a:r>
            <a:r>
              <a:rPr dirty="0" sz="1600" spc="130">
                <a:latin typeface="Arial Unicode MS"/>
                <a:cs typeface="Arial Unicode MS"/>
              </a:rPr>
              <a:t>}/bin/</a:t>
            </a:r>
            <a:r>
              <a:rPr dirty="0" sz="1600" spc="20">
                <a:latin typeface="Arial Unicode MS"/>
                <a:cs typeface="Arial Unicode MS"/>
              </a:rPr>
              <a:t>stop.s</a:t>
            </a:r>
            <a:r>
              <a:rPr dirty="0" sz="1600" spc="20">
                <a:latin typeface="Arial Unicode MS"/>
                <a:cs typeface="Arial Unicode MS"/>
              </a:rPr>
              <a:t>h</a:t>
            </a:r>
            <a:r>
              <a:rPr dirty="0" sz="1600" spc="-75">
                <a:latin typeface="Arial Unicode MS"/>
                <a:cs typeface="Arial Unicode MS"/>
              </a:rPr>
              <a:t>"</a:t>
            </a:r>
            <a:r>
              <a:rPr dirty="0" sz="1600" spc="-60">
                <a:latin typeface="Arial Unicode MS"/>
                <a:cs typeface="Arial Unicode MS"/>
              </a:rPr>
              <a:t> </a:t>
            </a:r>
            <a:r>
              <a:rPr dirty="0" sz="1600" spc="80">
                <a:latin typeface="Arial Unicode MS"/>
                <a:cs typeface="Arial Unicode MS"/>
              </a:rPr>
              <a:t>to_email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40" u="heavy">
                <a:solidFill>
                  <a:srgbClr val="410082"/>
                </a:solidFill>
                <a:latin typeface="Arial Unicode MS"/>
                <a:cs typeface="Arial Unicode MS"/>
                <a:hlinkClick r:id="rId3"/>
              </a:rPr>
              <a:t>xxx@xiaomi.com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850" y="4749086"/>
            <a:ext cx="3188970" cy="1363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00">
                <a:latin typeface="Arial Unicode MS"/>
                <a:cs typeface="Arial Unicode MS"/>
              </a:rPr>
              <a:t>production:</a:t>
            </a:r>
            <a:endParaRPr sz="1600">
              <a:latin typeface="Arial Unicode MS"/>
              <a:cs typeface="Arial Unicode MS"/>
            </a:endParaRPr>
          </a:p>
          <a:p>
            <a:pPr marL="12700" marR="6350" indent="101600">
              <a:lnSpc>
                <a:spcPct val="119800"/>
              </a:lnSpc>
            </a:pPr>
            <a:r>
              <a:rPr dirty="0" sz="1600" spc="65">
                <a:latin typeface="Arial Unicode MS"/>
                <a:cs typeface="Arial Unicode MS"/>
              </a:rPr>
              <a:t>zookeeper_hos</a:t>
            </a:r>
            <a:r>
              <a:rPr dirty="0" sz="1600" spc="30">
                <a:latin typeface="Arial Unicode MS"/>
                <a:cs typeface="Arial Unicode MS"/>
              </a:rPr>
              <a:t>t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60">
                <a:latin typeface="Arial Unicode MS"/>
                <a:cs typeface="Arial Unicode MS"/>
              </a:rPr>
              <a:t>zk.xiaomi.com</a:t>
            </a:r>
            <a:r>
              <a:rPr dirty="0" sz="1600" spc="35">
                <a:latin typeface="Arial Unicode MS"/>
                <a:cs typeface="Arial Unicode MS"/>
              </a:rPr>
              <a:t> </a:t>
            </a:r>
            <a:r>
              <a:rPr dirty="0" sz="1600" spc="60">
                <a:latin typeface="Arial Unicode MS"/>
                <a:cs typeface="Arial Unicode MS"/>
              </a:rPr>
              <a:t>staging:</a:t>
            </a:r>
            <a:endParaRPr sz="1600">
              <a:latin typeface="Arial Unicode MS"/>
              <a:cs typeface="Arial Unicode MS"/>
            </a:endParaRPr>
          </a:p>
          <a:p>
            <a:pPr marL="63500" marR="939800" indent="50800">
              <a:lnSpc>
                <a:spcPct val="100000"/>
              </a:lnSpc>
              <a:spcBef>
                <a:spcPts val="380"/>
              </a:spcBef>
            </a:pPr>
            <a:r>
              <a:rPr dirty="0" sz="1600" spc="65">
                <a:latin typeface="Arial Unicode MS"/>
                <a:cs typeface="Arial Unicode MS"/>
              </a:rPr>
              <a:t>zookeeper_hos</a:t>
            </a:r>
            <a:r>
              <a:rPr dirty="0" sz="1600" spc="30">
                <a:latin typeface="Arial Unicode MS"/>
                <a:cs typeface="Arial Unicode MS"/>
              </a:rPr>
              <a:t>t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-5">
                <a:latin typeface="Arial Unicode MS"/>
                <a:cs typeface="Arial Unicode MS"/>
              </a:rPr>
              <a:t> </a:t>
            </a:r>
            <a:r>
              <a:rPr dirty="0" sz="1600" spc="60">
                <a:latin typeface="Arial Unicode MS"/>
                <a:cs typeface="Arial Unicode MS"/>
              </a:rPr>
              <a:t>zk.staging.xiaomi.com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9143" y="1255131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86443" y="1170464"/>
            <a:ext cx="3371850" cy="147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>
              <a:lnSpc>
                <a:spcPct val="100000"/>
              </a:lnSpc>
            </a:pPr>
            <a:r>
              <a:rPr dirty="0" sz="2000" spc="35">
                <a:latin typeface="Arial Unicode MS"/>
                <a:cs typeface="Arial Unicode MS"/>
              </a:rPr>
              <a:t>Init.yml</a:t>
            </a:r>
            <a:endParaRPr sz="2000">
              <a:latin typeface="Arial Unicode MS"/>
              <a:cs typeface="Arial Unicode MS"/>
            </a:endParaRPr>
          </a:p>
          <a:p>
            <a:pPr marL="114300" marR="2473960" indent="-101600">
              <a:lnSpc>
                <a:spcPct val="119800"/>
              </a:lnSpc>
            </a:pPr>
            <a:r>
              <a:rPr dirty="0" sz="1600" spc="110">
                <a:latin typeface="Arial Unicode MS"/>
                <a:cs typeface="Arial Unicode MS"/>
              </a:rPr>
              <a:t>Dch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-5">
                <a:latin typeface="Arial Unicode MS"/>
                <a:cs typeface="Arial Unicode MS"/>
              </a:rPr>
              <a:t> </a:t>
            </a:r>
            <a:r>
              <a:rPr dirty="0" sz="1600" spc="65">
                <a:latin typeface="Arial Unicode MS"/>
                <a:cs typeface="Arial Unicode MS"/>
              </a:rPr>
              <a:t>type:ﬁle</a:t>
            </a:r>
            <a:endParaRPr sz="1600">
              <a:latin typeface="Arial Unicode MS"/>
              <a:cs typeface="Arial Unicode MS"/>
            </a:endParaRPr>
          </a:p>
          <a:p>
            <a:pPr marL="114300" marR="6350">
              <a:lnSpc>
                <a:spcPct val="119800"/>
              </a:lnSpc>
            </a:pPr>
            <a:r>
              <a:rPr dirty="0" sz="1600" spc="80">
                <a:latin typeface="Arial Unicode MS"/>
                <a:cs typeface="Arial Unicode MS"/>
              </a:rPr>
              <a:t>name:${</a:t>
            </a:r>
            <a:r>
              <a:rPr dirty="0" sz="1600" spc="65">
                <a:latin typeface="Arial Unicode MS"/>
                <a:cs typeface="Arial Unicode MS"/>
              </a:rPr>
              <a:t>basedir</a:t>
            </a:r>
            <a:r>
              <a:rPr dirty="0" sz="1600" spc="135">
                <a:latin typeface="Arial Unicode MS"/>
                <a:cs typeface="Arial Unicode MS"/>
              </a:rPr>
              <a:t>}/</a:t>
            </a:r>
            <a:r>
              <a:rPr dirty="0" sz="1600" spc="125">
                <a:latin typeface="Arial Unicode MS"/>
                <a:cs typeface="Arial Unicode MS"/>
              </a:rPr>
              <a:t>conf</a:t>
            </a:r>
            <a:r>
              <a:rPr dirty="0" sz="1600" spc="250">
                <a:latin typeface="Arial Unicode MS"/>
                <a:cs typeface="Arial Unicode MS"/>
              </a:rPr>
              <a:t>/</a:t>
            </a:r>
            <a:r>
              <a:rPr dirty="0" sz="1600" spc="125">
                <a:latin typeface="Arial Unicode MS"/>
                <a:cs typeface="Arial Unicode MS"/>
              </a:rPr>
              <a:t>dch.conf</a:t>
            </a:r>
            <a:r>
              <a:rPr dirty="0" sz="1600" spc="75">
                <a:latin typeface="Arial Unicode MS"/>
                <a:cs typeface="Arial Unicode MS"/>
              </a:rPr>
              <a:t> </a:t>
            </a:r>
            <a:r>
              <a:rPr dirty="0" sz="1600" spc="90">
                <a:latin typeface="Arial Unicode MS"/>
                <a:cs typeface="Arial Unicode MS"/>
              </a:rPr>
              <a:t>source:templat</a:t>
            </a:r>
            <a:r>
              <a:rPr dirty="0" sz="1600" spc="100">
                <a:latin typeface="Arial Unicode MS"/>
                <a:cs typeface="Arial Unicode MS"/>
              </a:rPr>
              <a:t>e</a:t>
            </a:r>
            <a:r>
              <a:rPr dirty="0" sz="1600" spc="50">
                <a:latin typeface="Arial Unicode MS"/>
                <a:cs typeface="Arial Unicode MS"/>
              </a:rPr>
              <a:t>(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-75">
                <a:latin typeface="Arial Unicode MS"/>
                <a:cs typeface="Arial Unicode MS"/>
              </a:rPr>
              <a:t>"</a:t>
            </a:r>
            <a:r>
              <a:rPr dirty="0" sz="1600" spc="105">
                <a:latin typeface="Arial Unicode MS"/>
                <a:cs typeface="Arial Unicode MS"/>
              </a:rPr>
              <a:t>dch.conf.er</a:t>
            </a:r>
            <a:r>
              <a:rPr dirty="0" sz="1600" spc="125">
                <a:latin typeface="Arial Unicode MS"/>
                <a:cs typeface="Arial Unicode MS"/>
              </a:rPr>
              <a:t>b</a:t>
            </a:r>
            <a:r>
              <a:rPr dirty="0" sz="1600" spc="-15">
                <a:latin typeface="Arial Unicode MS"/>
                <a:cs typeface="Arial Unicode MS"/>
              </a:rPr>
              <a:t>")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6443" y="2936252"/>
            <a:ext cx="3339465" cy="1169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500" marR="2266315" indent="-50800">
              <a:lnSpc>
                <a:spcPct val="119800"/>
              </a:lnSpc>
            </a:pPr>
            <a:r>
              <a:rPr dirty="0" sz="1600" spc="65">
                <a:latin typeface="Arial Unicode MS"/>
                <a:cs typeface="Arial Unicode MS"/>
              </a:rPr>
              <a:t>monitor: </a:t>
            </a:r>
            <a:r>
              <a:rPr dirty="0" sz="1600" spc="95">
                <a:latin typeface="Arial Unicode MS"/>
                <a:cs typeface="Arial Unicode MS"/>
              </a:rPr>
              <a:t>type: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130">
                <a:latin typeface="Arial Unicode MS"/>
                <a:cs typeface="Arial Unicode MS"/>
              </a:rPr>
              <a:t>mon</a:t>
            </a:r>
            <a:endParaRPr sz="1600">
              <a:latin typeface="Arial Unicode MS"/>
              <a:cs typeface="Arial Unicode MS"/>
            </a:endParaRPr>
          </a:p>
          <a:p>
            <a:pPr marL="63500" marR="6350">
              <a:lnSpc>
                <a:spcPct val="119800"/>
              </a:lnSpc>
            </a:pPr>
            <a:r>
              <a:rPr dirty="0" sz="1600" spc="150">
                <a:latin typeface="Arial Unicode MS"/>
                <a:cs typeface="Arial Unicode MS"/>
              </a:rPr>
              <a:t>name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5">
                <a:latin typeface="Arial Unicode MS"/>
                <a:cs typeface="Arial Unicode MS"/>
              </a:rPr>
              <a:t>${</a:t>
            </a:r>
            <a:r>
              <a:rPr dirty="0" sz="1600" spc="65">
                <a:latin typeface="Arial Unicode MS"/>
                <a:cs typeface="Arial Unicode MS"/>
              </a:rPr>
              <a:t>basedir</a:t>
            </a:r>
            <a:r>
              <a:rPr dirty="0" sz="1600" spc="135">
                <a:latin typeface="Arial Unicode MS"/>
                <a:cs typeface="Arial Unicode MS"/>
              </a:rPr>
              <a:t>}/</a:t>
            </a:r>
            <a:r>
              <a:rPr dirty="0" sz="1600" spc="125">
                <a:latin typeface="Arial Unicode MS"/>
                <a:cs typeface="Arial Unicode MS"/>
              </a:rPr>
              <a:t>conf</a:t>
            </a:r>
            <a:r>
              <a:rPr dirty="0" sz="1600" spc="250">
                <a:latin typeface="Arial Unicode MS"/>
                <a:cs typeface="Arial Unicode MS"/>
              </a:rPr>
              <a:t>/</a:t>
            </a:r>
            <a:r>
              <a:rPr dirty="0" sz="1600" spc="160">
                <a:latin typeface="Arial Unicode MS"/>
                <a:cs typeface="Arial Unicode MS"/>
              </a:rPr>
              <a:t>m</a:t>
            </a:r>
            <a:r>
              <a:rPr dirty="0" sz="1600" spc="105">
                <a:latin typeface="Arial Unicode MS"/>
                <a:cs typeface="Arial Unicode MS"/>
              </a:rPr>
              <a:t>on.conf</a:t>
            </a:r>
            <a:r>
              <a:rPr dirty="0" sz="1600" spc="60">
                <a:latin typeface="Arial Unicode MS"/>
                <a:cs typeface="Arial Unicode MS"/>
              </a:rPr>
              <a:t> </a:t>
            </a:r>
            <a:r>
              <a:rPr dirty="0" sz="1600" spc="90">
                <a:latin typeface="Arial Unicode MS"/>
                <a:cs typeface="Arial Unicode MS"/>
              </a:rPr>
              <a:t>source:templat</a:t>
            </a:r>
            <a:r>
              <a:rPr dirty="0" sz="1600" spc="100">
                <a:latin typeface="Arial Unicode MS"/>
                <a:cs typeface="Arial Unicode MS"/>
              </a:rPr>
              <a:t>e</a:t>
            </a:r>
            <a:r>
              <a:rPr dirty="0" sz="1600" spc="-15">
                <a:latin typeface="Arial Unicode MS"/>
                <a:cs typeface="Arial Unicode MS"/>
              </a:rPr>
              <a:t>("</a:t>
            </a:r>
            <a:r>
              <a:rPr dirty="0" sz="1600" spc="95">
                <a:latin typeface="Arial Unicode MS"/>
                <a:cs typeface="Arial Unicode MS"/>
              </a:rPr>
              <a:t>mon.conf.er</a:t>
            </a:r>
            <a:r>
              <a:rPr dirty="0" sz="1600" spc="110">
                <a:latin typeface="Arial Unicode MS"/>
                <a:cs typeface="Arial Unicode MS"/>
              </a:rPr>
              <a:t>b</a:t>
            </a:r>
            <a:r>
              <a:rPr dirty="0" sz="1600" spc="-15">
                <a:latin typeface="Arial Unicode MS"/>
                <a:cs typeface="Arial Unicode MS"/>
              </a:rPr>
              <a:t>")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6443" y="4445032"/>
            <a:ext cx="3648710" cy="136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95">
                <a:latin typeface="Arial Unicode MS"/>
                <a:cs typeface="Arial Unicode MS"/>
              </a:rPr>
              <a:t>b</a:t>
            </a:r>
            <a:r>
              <a:rPr dirty="0" sz="1600" spc="145">
                <a:latin typeface="Arial Unicode MS"/>
                <a:cs typeface="Arial Unicode MS"/>
              </a:rPr>
              <a:t>ackup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endParaRPr sz="1600">
              <a:latin typeface="Arial Unicode MS"/>
              <a:cs typeface="Arial Unicode MS"/>
            </a:endParaRPr>
          </a:p>
          <a:p>
            <a:pPr marL="63500">
              <a:lnSpc>
                <a:spcPct val="100000"/>
              </a:lnSpc>
              <a:spcBef>
                <a:spcPts val="380"/>
              </a:spcBef>
            </a:pPr>
            <a:r>
              <a:rPr dirty="0" sz="1600" spc="90">
                <a:latin typeface="Arial Unicode MS"/>
                <a:cs typeface="Arial Unicode MS"/>
              </a:rPr>
              <a:t>t</a:t>
            </a:r>
            <a:r>
              <a:rPr dirty="0" sz="1600" spc="125">
                <a:latin typeface="Arial Unicode MS"/>
                <a:cs typeface="Arial Unicode MS"/>
              </a:rPr>
              <a:t>ype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145">
                <a:latin typeface="Arial Unicode MS"/>
                <a:cs typeface="Arial Unicode MS"/>
              </a:rPr>
              <a:t>backup</a:t>
            </a:r>
            <a:endParaRPr sz="1600">
              <a:latin typeface="Arial Unicode MS"/>
              <a:cs typeface="Arial Unicode MS"/>
            </a:endParaRPr>
          </a:p>
          <a:p>
            <a:pPr marL="63500">
              <a:lnSpc>
                <a:spcPts val="1920"/>
              </a:lnSpc>
              <a:spcBef>
                <a:spcPts val="380"/>
              </a:spcBef>
            </a:pPr>
            <a:r>
              <a:rPr dirty="0" sz="1600" spc="150">
                <a:latin typeface="Arial Unicode MS"/>
                <a:cs typeface="Arial Unicode MS"/>
              </a:rPr>
              <a:t>name</a:t>
            </a:r>
            <a:r>
              <a:rPr dirty="0" sz="1600" spc="-5">
                <a:latin typeface="Arial Unicode MS"/>
                <a:cs typeface="Arial Unicode MS"/>
              </a:rPr>
              <a:t>:</a:t>
            </a:r>
            <a:r>
              <a:rPr dirty="0" sz="1600" spc="-45">
                <a:latin typeface="Arial Unicode MS"/>
                <a:cs typeface="Arial Unicode MS"/>
              </a:rPr>
              <a:t> </a:t>
            </a:r>
            <a:r>
              <a:rPr dirty="0" sz="1600" spc="5">
                <a:latin typeface="Arial Unicode MS"/>
                <a:cs typeface="Arial Unicode MS"/>
              </a:rPr>
              <a:t>${</a:t>
            </a:r>
            <a:r>
              <a:rPr dirty="0" sz="1600" spc="65">
                <a:latin typeface="Arial Unicode MS"/>
                <a:cs typeface="Arial Unicode MS"/>
              </a:rPr>
              <a:t>basedir</a:t>
            </a:r>
            <a:r>
              <a:rPr dirty="0" sz="1600" spc="135">
                <a:latin typeface="Arial Unicode MS"/>
                <a:cs typeface="Arial Unicode MS"/>
              </a:rPr>
              <a:t>}/</a:t>
            </a:r>
            <a:r>
              <a:rPr dirty="0" sz="1600" spc="125">
                <a:latin typeface="Arial Unicode MS"/>
                <a:cs typeface="Arial Unicode MS"/>
              </a:rPr>
              <a:t>conf</a:t>
            </a:r>
            <a:endParaRPr sz="1600">
              <a:latin typeface="Arial Unicode MS"/>
              <a:cs typeface="Arial Unicode MS"/>
            </a:endParaRPr>
          </a:p>
          <a:p>
            <a:pPr marL="63500" indent="-50800">
              <a:lnSpc>
                <a:spcPts val="1920"/>
              </a:lnSpc>
            </a:pPr>
            <a:r>
              <a:rPr dirty="0" sz="1600" spc="250">
                <a:latin typeface="Arial Unicode MS"/>
                <a:cs typeface="Arial Unicode MS"/>
              </a:rPr>
              <a:t>/</a:t>
            </a:r>
            <a:r>
              <a:rPr dirty="0" sz="1600" spc="125">
                <a:latin typeface="Arial Unicode MS"/>
                <a:cs typeface="Arial Unicode MS"/>
              </a:rPr>
              <a:t>backup.conf</a:t>
            </a:r>
            <a:endParaRPr sz="1600">
              <a:latin typeface="Arial Unicode MS"/>
              <a:cs typeface="Arial Unicode MS"/>
            </a:endParaRPr>
          </a:p>
          <a:p>
            <a:pPr marL="63500">
              <a:lnSpc>
                <a:spcPct val="100000"/>
              </a:lnSpc>
              <a:spcBef>
                <a:spcPts val="365"/>
              </a:spcBef>
            </a:pPr>
            <a:r>
              <a:rPr dirty="0" sz="1600" spc="90">
                <a:latin typeface="Arial Unicode MS"/>
                <a:cs typeface="Arial Unicode MS"/>
              </a:rPr>
              <a:t>source:templat</a:t>
            </a:r>
            <a:r>
              <a:rPr dirty="0" sz="1600" spc="100">
                <a:latin typeface="Arial Unicode MS"/>
                <a:cs typeface="Arial Unicode MS"/>
              </a:rPr>
              <a:t>e</a:t>
            </a:r>
            <a:r>
              <a:rPr dirty="0" sz="1600" spc="-15">
                <a:latin typeface="Arial Unicode MS"/>
                <a:cs typeface="Arial Unicode MS"/>
              </a:rPr>
              <a:t>("</a:t>
            </a:r>
            <a:r>
              <a:rPr dirty="0" sz="1600" spc="110">
                <a:latin typeface="Arial Unicode MS"/>
                <a:cs typeface="Arial Unicode MS"/>
              </a:rPr>
              <a:t>backup.conf.er</a:t>
            </a:r>
            <a:r>
              <a:rPr dirty="0" sz="1600" spc="125">
                <a:latin typeface="Arial Unicode MS"/>
                <a:cs typeface="Arial Unicode MS"/>
              </a:rPr>
              <a:t>b</a:t>
            </a:r>
            <a:r>
              <a:rPr dirty="0" sz="1600" spc="-15">
                <a:latin typeface="Arial Unicode MS"/>
                <a:cs typeface="Arial Unicode MS"/>
              </a:rPr>
              <a:t>")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部署系统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 spc="-120"/>
              <a:t>THOR</a:t>
            </a:r>
          </a:p>
        </p:txBody>
      </p:sp>
      <p:sp>
        <p:nvSpPr>
          <p:cNvPr id="10" name="object 10"/>
          <p:cNvSpPr/>
          <p:nvPr/>
        </p:nvSpPr>
        <p:spPr>
          <a:xfrm>
            <a:off x="174567" y="1176250"/>
            <a:ext cx="1591887" cy="893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61850" y="1271847"/>
            <a:ext cx="1413163" cy="677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22063" y="1197437"/>
            <a:ext cx="1499070" cy="8021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7074" y="1336906"/>
            <a:ext cx="129540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ts val="2100"/>
              </a:lnSpc>
            </a:pP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替换模板生 成临时配置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3988" y="2028305"/>
            <a:ext cx="453043" cy="3906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91109" y="2049753"/>
            <a:ext cx="360979" cy="3008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74567" y="2377439"/>
            <a:ext cx="1591887" cy="893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61850" y="2477192"/>
            <a:ext cx="1413163" cy="6733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22063" y="2400706"/>
            <a:ext cx="1499070" cy="8021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27074" y="2540175"/>
            <a:ext cx="129540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0" marR="6350" indent="-127000">
              <a:lnSpc>
                <a:spcPts val="2100"/>
              </a:lnSpc>
            </a:pP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下载要部署 的包文件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3988" y="3229494"/>
            <a:ext cx="453043" cy="3948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91109" y="3253021"/>
            <a:ext cx="360979" cy="3008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74567" y="3582785"/>
            <a:ext cx="1591887" cy="8936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61850" y="3678381"/>
            <a:ext cx="1413163" cy="6774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22063" y="3603974"/>
            <a:ext cx="1499070" cy="8021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27074" y="3743443"/>
            <a:ext cx="129540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3700" marR="6350" indent="-381000">
              <a:lnSpc>
                <a:spcPts val="2100"/>
              </a:lnSpc>
            </a:pP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进行文件的 部署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3988" y="4434839"/>
            <a:ext cx="453043" cy="3906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91109" y="4456288"/>
            <a:ext cx="360979" cy="3008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74567" y="4783974"/>
            <a:ext cx="1591887" cy="89361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8352" y="4883726"/>
            <a:ext cx="1284316" cy="67333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22063" y="4807242"/>
            <a:ext cx="1499070" cy="8021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92483" y="4946710"/>
            <a:ext cx="116459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660" marR="6350" indent="-61594">
              <a:lnSpc>
                <a:spcPts val="2100"/>
              </a:lnSpc>
            </a:pP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生成</a:t>
            </a:r>
            <a:r>
              <a:rPr dirty="0" sz="2000" spc="135">
                <a:solidFill>
                  <a:srgbClr val="FFFFFF"/>
                </a:solidFill>
                <a:latin typeface="Arial Unicode MS"/>
                <a:cs typeface="Arial Unicode MS"/>
              </a:rPr>
              <a:t>GOD</a:t>
            </a:r>
            <a:r>
              <a:rPr dirty="0" sz="2000" spc="5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Arial Unicode MS"/>
                <a:cs typeface="Arial Unicode MS"/>
              </a:rPr>
              <a:t>启动配置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3988" y="5636028"/>
            <a:ext cx="453043" cy="39485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91109" y="5659557"/>
            <a:ext cx="360979" cy="3008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74567" y="5989319"/>
            <a:ext cx="1591887" cy="8686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28352" y="6084915"/>
            <a:ext cx="1284316" cy="6774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22063" y="6010510"/>
            <a:ext cx="1499070" cy="80217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92483" y="6149980"/>
            <a:ext cx="116459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660" marR="6350" indent="-61594">
              <a:lnSpc>
                <a:spcPts val="2100"/>
              </a:lnSpc>
            </a:pP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触发</a:t>
            </a:r>
            <a:r>
              <a:rPr dirty="0" sz="2000" spc="135">
                <a:solidFill>
                  <a:srgbClr val="FFFFFF"/>
                </a:solidFill>
                <a:latin typeface="Arial Unicode MS"/>
                <a:cs typeface="Arial Unicode MS"/>
              </a:rPr>
              <a:t>GOD</a:t>
            </a:r>
            <a:r>
              <a:rPr dirty="0" sz="2000" spc="5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Arial Unicode MS"/>
                <a:cs typeface="Arial Unicode MS"/>
              </a:rPr>
              <a:t>启动程序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835"/>
              </a:lnSpc>
            </a:pPr>
            <a:r>
              <a:rPr dirty="0"/>
              <a:t>部署系统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 spc="-85"/>
              <a:t>GOD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13696"/>
            <a:ext cx="8526145" cy="5743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0" marR="6660515" indent="-127635">
              <a:lnSpc>
                <a:spcPts val="2100"/>
              </a:lnSpc>
            </a:pP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15">
                <a:latin typeface="Arial"/>
                <a:cs typeface="Arial"/>
              </a:rPr>
              <a:t>od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wa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ch</a:t>
            </a:r>
            <a:r>
              <a:rPr dirty="0" sz="1800" spc="-5">
                <a:latin typeface="Arial"/>
                <a:cs typeface="Arial"/>
              </a:rPr>
              <a:t> d</a:t>
            </a:r>
            <a:r>
              <a:rPr dirty="0" sz="1800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|w|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0">
                <a:latin typeface="Arial"/>
                <a:cs typeface="Arial"/>
              </a:rPr>
              <a:t>w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ver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"139594</a:t>
            </a:r>
            <a:r>
              <a:rPr dirty="0" sz="1800" spc="-10"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  <a:p>
            <a:pPr marL="12700" marR="1518285" indent="127000">
              <a:lnSpc>
                <a:spcPts val="2100"/>
              </a:lnSpc>
              <a:spcBef>
                <a:spcPts val="100"/>
              </a:spcBef>
            </a:pPr>
            <a:r>
              <a:rPr dirty="0" sz="1800" spc="-100">
                <a:latin typeface="Arial"/>
                <a:cs typeface="Arial"/>
              </a:rPr>
              <a:t>w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name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"job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da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abase-change-handler_service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da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abase-change-</a:t>
            </a:r>
            <a:r>
              <a:rPr dirty="0" sz="1800">
                <a:latin typeface="Arial"/>
                <a:cs typeface="Arial"/>
              </a:rPr>
              <a:t> handler_clu</a:t>
            </a:r>
            <a:r>
              <a:rPr dirty="0" sz="1800" spc="-10">
                <a:latin typeface="Arial"/>
                <a:cs typeface="Arial"/>
              </a:rPr>
              <a:t>st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1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produ</a:t>
            </a:r>
            <a:r>
              <a:rPr dirty="0" sz="1800" spc="-10">
                <a:latin typeface="Arial"/>
                <a:cs typeface="Arial"/>
              </a:rPr>
              <a:t>ct</a:t>
            </a:r>
            <a:r>
              <a:rPr dirty="0" sz="1800">
                <a:latin typeface="Arial"/>
                <a:cs typeface="Arial"/>
              </a:rPr>
              <a:t>ion-sd_pdl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accoun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_ow</a:t>
            </a:r>
            <a:r>
              <a:rPr dirty="0" sz="1800" spc="-5">
                <a:latin typeface="Arial"/>
                <a:cs typeface="Arial"/>
              </a:rPr>
              <a:t>t.</a:t>
            </a:r>
            <a:r>
              <a:rPr dirty="0" sz="1800">
                <a:latin typeface="Arial"/>
                <a:cs typeface="Arial"/>
              </a:rPr>
              <a:t>miliao_cop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xiaomi</a:t>
            </a:r>
            <a:r>
              <a:rPr dirty="0" sz="1800" spc="-10"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  <a:p>
            <a:pPr marL="139700" marR="510540">
              <a:lnSpc>
                <a:spcPts val="2100"/>
              </a:lnSpc>
              <a:spcBef>
                <a:spcPts val="100"/>
              </a:spcBef>
            </a:pPr>
            <a:r>
              <a:rPr dirty="0" sz="1800" spc="-100">
                <a:latin typeface="Arial"/>
                <a:cs typeface="Arial"/>
              </a:rPr>
              <a:t>w</a:t>
            </a:r>
            <a:r>
              <a:rPr dirty="0" sz="1800" spc="-10">
                <a:latin typeface="Arial"/>
                <a:cs typeface="Arial"/>
              </a:rPr>
              <a:t>.st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rt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"</a:t>
            </a:r>
            <a:r>
              <a:rPr dirty="0" sz="1800">
                <a:latin typeface="Arial"/>
                <a:cs typeface="Arial"/>
              </a:rPr>
              <a:t>sh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/</a:t>
            </a:r>
            <a:r>
              <a:rPr dirty="0" sz="1800">
                <a:latin typeface="Arial"/>
                <a:cs typeface="Arial"/>
              </a:rPr>
              <a:t>home</a:t>
            </a:r>
            <a:r>
              <a:rPr dirty="0" sz="1800" spc="-5">
                <a:latin typeface="Arial"/>
                <a:cs typeface="Arial"/>
              </a:rPr>
              <a:t>/</a:t>
            </a:r>
            <a:r>
              <a:rPr dirty="0" sz="1800">
                <a:latin typeface="Arial"/>
                <a:cs typeface="Arial"/>
              </a:rPr>
              <a:t>wo</a:t>
            </a:r>
            <a:r>
              <a:rPr dirty="0" sz="1800" spc="-10">
                <a:latin typeface="Arial"/>
                <a:cs typeface="Arial"/>
              </a:rPr>
              <a:t>rk/</a:t>
            </a:r>
            <a:r>
              <a:rPr dirty="0" sz="1800">
                <a:latin typeface="Arial"/>
                <a:cs typeface="Arial"/>
              </a:rPr>
              <a:t>da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abase-change-handle</a:t>
            </a:r>
            <a:r>
              <a:rPr dirty="0" sz="1800" spc="-10">
                <a:latin typeface="Arial"/>
                <a:cs typeface="Arial"/>
              </a:rPr>
              <a:t>r/</a:t>
            </a:r>
            <a:r>
              <a:rPr dirty="0" sz="1800">
                <a:latin typeface="Arial"/>
                <a:cs typeface="Arial"/>
              </a:rPr>
              <a:t>bin</a:t>
            </a:r>
            <a:r>
              <a:rPr dirty="0" sz="1800" spc="-10">
                <a:latin typeface="Arial"/>
                <a:cs typeface="Arial"/>
              </a:rPr>
              <a:t>/</a:t>
            </a:r>
            <a:r>
              <a:rPr dirty="0" sz="1800">
                <a:latin typeface="Arial"/>
                <a:cs typeface="Arial"/>
              </a:rPr>
              <a:t>DbEven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Li</a:t>
            </a:r>
            <a:r>
              <a:rPr dirty="0" sz="1800" spc="-10">
                <a:latin typeface="Arial"/>
                <a:cs typeface="Arial"/>
              </a:rPr>
              <a:t>st</a:t>
            </a:r>
            <a:r>
              <a:rPr dirty="0" sz="1800">
                <a:latin typeface="Arial"/>
                <a:cs typeface="Arial"/>
              </a:rPr>
              <a:t>ene</a:t>
            </a:r>
            <a:r>
              <a:rPr dirty="0" sz="1800" spc="-1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sh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-r"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0">
                <a:latin typeface="Arial"/>
                <a:cs typeface="Arial"/>
              </a:rPr>
              <a:t>w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gi</a:t>
            </a:r>
            <a:r>
              <a:rPr dirty="0" sz="1800">
                <a:latin typeface="Arial"/>
                <a:cs typeface="Arial"/>
              </a:rPr>
              <a:t>d </a:t>
            </a:r>
            <a:r>
              <a:rPr dirty="0" sz="1800" spc="-15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"roo</a:t>
            </a:r>
            <a:r>
              <a:rPr dirty="0" sz="1800" spc="-10">
                <a:latin typeface="Arial"/>
                <a:cs typeface="Arial"/>
              </a:rPr>
              <a:t>t"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ts val="2140"/>
              </a:lnSpc>
            </a:pPr>
            <a:r>
              <a:rPr dirty="0" sz="1800" spc="-100">
                <a:latin typeface="Arial"/>
                <a:cs typeface="Arial"/>
              </a:rPr>
              <a:t>w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ui</a:t>
            </a:r>
            <a:r>
              <a:rPr dirty="0" sz="1800">
                <a:latin typeface="Arial"/>
                <a:cs typeface="Arial"/>
              </a:rPr>
              <a:t>d </a:t>
            </a:r>
            <a:r>
              <a:rPr dirty="0" sz="1800" spc="-15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"roo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139700" marR="1983739">
              <a:lnSpc>
                <a:spcPts val="2100"/>
              </a:lnSpc>
              <a:spcBef>
                <a:spcPts val="160"/>
              </a:spcBef>
            </a:pPr>
            <a:r>
              <a:rPr dirty="0" sz="1800" spc="-100">
                <a:latin typeface="Arial"/>
                <a:cs typeface="Arial"/>
              </a:rPr>
              <a:t>w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lo</a:t>
            </a:r>
            <a:r>
              <a:rPr dirty="0" sz="1800">
                <a:latin typeface="Arial"/>
                <a:cs typeface="Arial"/>
              </a:rPr>
              <a:t>g </a:t>
            </a:r>
            <a:r>
              <a:rPr dirty="0" sz="1800" spc="-15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"/</a:t>
            </a:r>
            <a:r>
              <a:rPr dirty="0" sz="1800">
                <a:latin typeface="Arial"/>
                <a:cs typeface="Arial"/>
              </a:rPr>
              <a:t>da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/</a:t>
            </a:r>
            <a:r>
              <a:rPr dirty="0" sz="1800">
                <a:latin typeface="Arial"/>
                <a:cs typeface="Arial"/>
              </a:rPr>
              <a:t>so</a:t>
            </a:r>
            <a:r>
              <a:rPr dirty="0" sz="1800" spc="-5">
                <a:latin typeface="Arial"/>
                <a:cs typeface="Arial"/>
              </a:rPr>
              <a:t>ft/</a:t>
            </a:r>
            <a:r>
              <a:rPr dirty="0" sz="1800">
                <a:latin typeface="Arial"/>
                <a:cs typeface="Arial"/>
              </a:rPr>
              <a:t>da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abase-change</a:t>
            </a:r>
            <a:r>
              <a:rPr dirty="0" sz="1800" spc="-5">
                <a:latin typeface="Arial"/>
                <a:cs typeface="Arial"/>
              </a:rPr>
              <a:t>/</a:t>
            </a:r>
            <a:r>
              <a:rPr dirty="0" sz="1800">
                <a:latin typeface="Arial"/>
                <a:cs typeface="Arial"/>
              </a:rPr>
              <a:t>log</a:t>
            </a:r>
            <a:r>
              <a:rPr dirty="0" sz="1800" spc="-10">
                <a:latin typeface="Arial"/>
                <a:cs typeface="Arial"/>
              </a:rPr>
              <a:t>s/</a:t>
            </a:r>
            <a:r>
              <a:rPr dirty="0" sz="1800">
                <a:latin typeface="Arial"/>
                <a:cs typeface="Arial"/>
              </a:rPr>
              <a:t>da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abase</a:t>
            </a:r>
            <a:r>
              <a:rPr dirty="0" sz="1800" spc="-5">
                <a:latin typeface="Arial"/>
                <a:cs typeface="Arial"/>
              </a:rPr>
              <a:t>-</a:t>
            </a:r>
            <a:r>
              <a:rPr dirty="0" sz="1800">
                <a:latin typeface="Arial"/>
                <a:cs typeface="Arial"/>
              </a:rPr>
              <a:t>change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lo</a:t>
            </a:r>
            <a:r>
              <a:rPr dirty="0" sz="1800" spc="-5">
                <a:latin typeface="Arial"/>
                <a:cs typeface="Arial"/>
              </a:rPr>
              <a:t>g</a:t>
            </a:r>
            <a:r>
              <a:rPr dirty="0" sz="1800" spc="-10">
                <a:latin typeface="Arial"/>
                <a:cs typeface="Arial"/>
              </a:rPr>
              <a:t>"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0">
                <a:latin typeface="Arial"/>
                <a:cs typeface="Arial"/>
              </a:rPr>
              <a:t>w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di</a:t>
            </a:r>
            <a:r>
              <a:rPr dirty="0" sz="1800">
                <a:latin typeface="Arial"/>
                <a:cs typeface="Arial"/>
              </a:rPr>
              <a:t>r </a:t>
            </a:r>
            <a:r>
              <a:rPr dirty="0" sz="1800" spc="-15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"/</a:t>
            </a:r>
            <a:r>
              <a:rPr dirty="0" sz="1800">
                <a:latin typeface="Arial"/>
                <a:cs typeface="Arial"/>
              </a:rPr>
              <a:t>home</a:t>
            </a:r>
            <a:r>
              <a:rPr dirty="0" sz="1800" spc="-5">
                <a:latin typeface="Arial"/>
                <a:cs typeface="Arial"/>
              </a:rPr>
              <a:t>/</a:t>
            </a:r>
            <a:r>
              <a:rPr dirty="0" sz="1800">
                <a:latin typeface="Arial"/>
                <a:cs typeface="Arial"/>
              </a:rPr>
              <a:t>wo</a:t>
            </a:r>
            <a:r>
              <a:rPr dirty="0" sz="1800" spc="-10">
                <a:latin typeface="Arial"/>
                <a:cs typeface="Arial"/>
              </a:rPr>
              <a:t>rk/</a:t>
            </a:r>
            <a:r>
              <a:rPr dirty="0" sz="1800">
                <a:latin typeface="Arial"/>
                <a:cs typeface="Arial"/>
              </a:rPr>
              <a:t>da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abase-change-handle</a:t>
            </a:r>
            <a:r>
              <a:rPr dirty="0" sz="1800" spc="-10">
                <a:latin typeface="Arial"/>
                <a:cs typeface="Arial"/>
              </a:rPr>
              <a:t>r/</a:t>
            </a:r>
            <a:r>
              <a:rPr dirty="0" sz="180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12700" indent="127000">
              <a:lnSpc>
                <a:spcPts val="2140"/>
              </a:lnSpc>
            </a:pPr>
            <a:r>
              <a:rPr dirty="0" sz="1800" spc="-100">
                <a:latin typeface="Arial"/>
                <a:cs typeface="Arial"/>
              </a:rPr>
              <a:t>w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cron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"/et</a:t>
            </a:r>
            <a:r>
              <a:rPr dirty="0" sz="1800" spc="-15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/</a:t>
            </a:r>
            <a:r>
              <a:rPr dirty="0" sz="1800">
                <a:latin typeface="Arial"/>
                <a:cs typeface="Arial"/>
              </a:rPr>
              <a:t>god_cron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/</a:t>
            </a:r>
            <a:r>
              <a:rPr dirty="0" sz="1800">
                <a:latin typeface="Arial"/>
                <a:cs typeface="Arial"/>
              </a:rPr>
              <a:t>job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da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abase-change-handler_service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da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abase-change-</a:t>
            </a:r>
            <a:endParaRPr sz="1800">
              <a:latin typeface="Arial"/>
              <a:cs typeface="Arial"/>
            </a:endParaRPr>
          </a:p>
          <a:p>
            <a:pPr marL="76200" marR="1263650" indent="-63500">
              <a:lnSpc>
                <a:spcPts val="2100"/>
              </a:lnSpc>
              <a:spcBef>
                <a:spcPts val="160"/>
              </a:spcBef>
            </a:pPr>
            <a:r>
              <a:rPr dirty="0" sz="1800">
                <a:latin typeface="Arial"/>
                <a:cs typeface="Arial"/>
              </a:rPr>
              <a:t>handler_clu</a:t>
            </a:r>
            <a:r>
              <a:rPr dirty="0" sz="1800" spc="-10">
                <a:latin typeface="Arial"/>
                <a:cs typeface="Arial"/>
              </a:rPr>
              <a:t>st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1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produ</a:t>
            </a:r>
            <a:r>
              <a:rPr dirty="0" sz="1800" spc="-10">
                <a:latin typeface="Arial"/>
                <a:cs typeface="Arial"/>
              </a:rPr>
              <a:t>ct</a:t>
            </a:r>
            <a:r>
              <a:rPr dirty="0" sz="1800">
                <a:latin typeface="Arial"/>
                <a:cs typeface="Arial"/>
              </a:rPr>
              <a:t>ion-sd_pdl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accoun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_ow</a:t>
            </a:r>
            <a:r>
              <a:rPr dirty="0" sz="1800" spc="-5">
                <a:latin typeface="Arial"/>
                <a:cs typeface="Arial"/>
              </a:rPr>
              <a:t>t.</a:t>
            </a:r>
            <a:r>
              <a:rPr dirty="0" sz="1800">
                <a:latin typeface="Arial"/>
                <a:cs typeface="Arial"/>
              </a:rPr>
              <a:t>miliao_cop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xiaomi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cron”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0">
                <a:latin typeface="Arial"/>
                <a:cs typeface="Arial"/>
              </a:rPr>
              <a:t>w</a:t>
            </a:r>
            <a:r>
              <a:rPr dirty="0" sz="1800" spc="-10">
                <a:latin typeface="Arial"/>
                <a:cs typeface="Arial"/>
              </a:rPr>
              <a:t>.st</a:t>
            </a:r>
            <a:r>
              <a:rPr dirty="0" sz="1800">
                <a:latin typeface="Arial"/>
                <a:cs typeface="Arial"/>
              </a:rPr>
              <a:t>op_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imeou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300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seconds</a:t>
            </a:r>
            <a:endParaRPr sz="1800">
              <a:latin typeface="Arial"/>
              <a:cs typeface="Arial"/>
            </a:endParaRPr>
          </a:p>
          <a:p>
            <a:pPr marL="266700" marR="5388610" indent="-127635">
              <a:lnSpc>
                <a:spcPts val="2100"/>
              </a:lnSpc>
              <a:spcBef>
                <a:spcPts val="100"/>
              </a:spcBef>
            </a:pPr>
            <a:r>
              <a:rPr dirty="0" sz="1800" spc="-100">
                <a:latin typeface="Arial"/>
                <a:cs typeface="Arial"/>
              </a:rPr>
              <a:t>w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li</a:t>
            </a:r>
            <a:r>
              <a:rPr dirty="0" sz="1800" spc="-5">
                <a:latin typeface="Arial"/>
                <a:cs typeface="Arial"/>
              </a:rPr>
              <a:t>f</a:t>
            </a:r>
            <a:r>
              <a:rPr dirty="0" sz="1800">
                <a:latin typeface="Arial"/>
                <a:cs typeface="Arial"/>
              </a:rPr>
              <a:t>ecycle</a:t>
            </a:r>
            <a:r>
              <a:rPr dirty="0" sz="1800" spc="-5">
                <a:latin typeface="Arial"/>
                <a:cs typeface="Arial"/>
              </a:rPr>
              <a:t> d</a:t>
            </a:r>
            <a:r>
              <a:rPr dirty="0" sz="1800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|on|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condi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io</a:t>
            </a: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10">
                <a:latin typeface="Arial"/>
                <a:cs typeface="Arial"/>
              </a:rPr>
              <a:t>(:f</a:t>
            </a:r>
            <a:r>
              <a:rPr dirty="0" sz="1800">
                <a:latin typeface="Arial"/>
                <a:cs typeface="Arial"/>
              </a:rPr>
              <a:t>lapping)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|c|</a:t>
            </a:r>
            <a:endParaRPr sz="1800">
              <a:latin typeface="Arial"/>
              <a:cs typeface="Arial"/>
            </a:endParaRPr>
          </a:p>
          <a:p>
            <a:pPr marL="393700" marR="5400675">
              <a:lnSpc>
                <a:spcPts val="2200"/>
              </a:lnSpc>
              <a:spcBef>
                <a:spcPts val="20"/>
              </a:spcBef>
            </a:pPr>
            <a:r>
              <a:rPr dirty="0" sz="1800" spc="-10">
                <a:latin typeface="Arial"/>
                <a:cs typeface="Arial"/>
              </a:rPr>
              <a:t>c.t</a:t>
            </a:r>
            <a:r>
              <a:rPr dirty="0" sz="1800" spc="-10">
                <a:latin typeface="Arial"/>
                <a:cs typeface="Arial"/>
              </a:rPr>
              <a:t>o_</a:t>
            </a:r>
            <a:r>
              <a:rPr dirty="0" sz="1800" spc="-10">
                <a:latin typeface="Arial"/>
                <a:cs typeface="Arial"/>
              </a:rPr>
              <a:t>st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[:st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rt,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:</a:t>
            </a:r>
            <a:r>
              <a:rPr dirty="0" sz="1800">
                <a:latin typeface="Arial"/>
                <a:cs typeface="Arial"/>
              </a:rPr>
              <a:t>re</a:t>
            </a:r>
            <a:r>
              <a:rPr dirty="0" sz="1800" spc="-10">
                <a:latin typeface="Arial"/>
                <a:cs typeface="Arial"/>
              </a:rPr>
              <a:t>st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rt]</a:t>
            </a:r>
            <a:r>
              <a:rPr dirty="0" sz="1800" spc="-10">
                <a:latin typeface="Arial"/>
                <a:cs typeface="Arial"/>
              </a:rPr>
              <a:t> c.t</a:t>
            </a:r>
            <a:r>
              <a:rPr dirty="0" sz="1800">
                <a:latin typeface="Arial"/>
                <a:cs typeface="Arial"/>
              </a:rPr>
              <a:t>imes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ts val="2020"/>
              </a:lnSpc>
            </a:pPr>
            <a:r>
              <a:rPr dirty="0" sz="1800" spc="-10">
                <a:latin typeface="Arial"/>
                <a:cs typeface="Arial"/>
              </a:rPr>
              <a:t>c.</a:t>
            </a:r>
            <a:r>
              <a:rPr dirty="0" sz="1800" spc="-10">
                <a:latin typeface="Arial"/>
                <a:cs typeface="Arial"/>
              </a:rPr>
              <a:t>wi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hin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10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minu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266700" marR="5935345" indent="127000">
              <a:lnSpc>
                <a:spcPts val="2100"/>
              </a:lnSpc>
              <a:spcBef>
                <a:spcPts val="160"/>
              </a:spcBef>
            </a:pPr>
            <a:r>
              <a:rPr dirty="0" sz="1800" spc="-10">
                <a:latin typeface="Arial"/>
                <a:cs typeface="Arial"/>
              </a:rPr>
              <a:t>c.</a:t>
            </a:r>
            <a:r>
              <a:rPr dirty="0" sz="1800" spc="-10">
                <a:latin typeface="Arial"/>
                <a:cs typeface="Arial"/>
              </a:rPr>
              <a:t>no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'</a:t>
            </a:r>
            <a:r>
              <a:rPr dirty="0" sz="1800">
                <a:latin typeface="Arial"/>
                <a:cs typeface="Arial"/>
              </a:rPr>
              <a:t>proc_dow</a:t>
            </a: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'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  <a:p>
            <a:pPr marL="12700" marR="7998459" indent="127000">
              <a:lnSpc>
                <a:spcPts val="2200"/>
              </a:lnSpc>
              <a:spcBef>
                <a:spcPts val="20"/>
              </a:spcBef>
            </a:pPr>
            <a:r>
              <a:rPr dirty="0" sz="1800" spc="-5">
                <a:latin typeface="Arial"/>
                <a:cs typeface="Arial"/>
              </a:rPr>
              <a:t>end end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12" y="1051386"/>
            <a:ext cx="9107486" cy="580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部署系统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管理</a:t>
            </a:r>
          </a:p>
        </p:txBody>
      </p:sp>
      <p:sp>
        <p:nvSpPr>
          <p:cNvPr id="4" name="object 4"/>
          <p:cNvSpPr/>
          <p:nvPr/>
        </p:nvSpPr>
        <p:spPr>
          <a:xfrm>
            <a:off x="58189" y="5918661"/>
            <a:ext cx="353290" cy="893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07503" y="5949279"/>
            <a:ext cx="252095" cy="792480"/>
          </a:xfrm>
          <a:custGeom>
            <a:avLst/>
            <a:gdLst/>
            <a:ahLst/>
            <a:cxnLst/>
            <a:rect l="l" t="t" r="r" b="b"/>
            <a:pathLst>
              <a:path w="252095" h="792479">
                <a:moveTo>
                  <a:pt x="0" y="0"/>
                </a:moveTo>
                <a:lnTo>
                  <a:pt x="251518" y="0"/>
                </a:lnTo>
                <a:lnTo>
                  <a:pt x="251518" y="792087"/>
                </a:lnTo>
                <a:lnTo>
                  <a:pt x="0" y="7920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7503" y="5949279"/>
            <a:ext cx="252095" cy="792480"/>
          </a:xfrm>
          <a:custGeom>
            <a:avLst/>
            <a:gdLst/>
            <a:ahLst/>
            <a:cxnLst/>
            <a:rect l="l" t="t" r="r" b="b"/>
            <a:pathLst>
              <a:path w="252095" h="792479">
                <a:moveTo>
                  <a:pt x="0" y="0"/>
                </a:moveTo>
                <a:lnTo>
                  <a:pt x="251518" y="0"/>
                </a:lnTo>
                <a:lnTo>
                  <a:pt x="251518" y="792087"/>
                </a:lnTo>
                <a:lnTo>
                  <a:pt x="0" y="79208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68760"/>
            <a:ext cx="9108502" cy="2056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79511" y="3284984"/>
            <a:ext cx="8964486" cy="3573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部署系统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管理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60848"/>
            <a:ext cx="9143998" cy="3075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835"/>
              </a:lnSpc>
            </a:pPr>
            <a:r>
              <a:rPr dirty="0"/>
              <a:t>部署系统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持续部署</a:t>
            </a:r>
          </a:p>
        </p:txBody>
      </p:sp>
      <p:sp>
        <p:nvSpPr>
          <p:cNvPr id="4" name="object 4"/>
          <p:cNvSpPr/>
          <p:nvPr/>
        </p:nvSpPr>
        <p:spPr>
          <a:xfrm>
            <a:off x="270951" y="1327139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70951" y="1692899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1160" y="1181512"/>
            <a:ext cx="2698115" cy="716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ct val="120000"/>
              </a:lnSpc>
            </a:pPr>
            <a:r>
              <a:rPr dirty="0" sz="2000" spc="90">
                <a:latin typeface="Arial Unicode MS"/>
                <a:cs typeface="Arial Unicode MS"/>
              </a:rPr>
              <a:t>Odin.rb</a:t>
            </a:r>
            <a:r>
              <a:rPr dirty="0" sz="2000" spc="-60">
                <a:latin typeface="Arial Unicode MS"/>
                <a:cs typeface="Arial Unicode MS"/>
              </a:rPr>
              <a:t> </a:t>
            </a:r>
            <a:r>
              <a:rPr dirty="0" sz="2000" spc="525">
                <a:latin typeface="Arial Unicode MS"/>
                <a:cs typeface="Arial Unicode MS"/>
              </a:rPr>
              <a:t>–f</a:t>
            </a:r>
            <a:r>
              <a:rPr dirty="0" sz="2000" spc="-60">
                <a:latin typeface="Arial Unicode MS"/>
                <a:cs typeface="Arial Unicode MS"/>
              </a:rPr>
              <a:t> </a:t>
            </a:r>
            <a:r>
              <a:rPr dirty="0" sz="2000" spc="50">
                <a:latin typeface="Arial Unicode MS"/>
                <a:cs typeface="Arial Unicode MS"/>
              </a:rPr>
              <a:t>cluster.yml</a:t>
            </a:r>
            <a:r>
              <a:rPr dirty="0" sz="2000" spc="30">
                <a:latin typeface="Arial Unicode MS"/>
                <a:cs typeface="Arial Unicode MS"/>
              </a:rPr>
              <a:t> </a:t>
            </a:r>
            <a:r>
              <a:rPr dirty="0" sz="2000" spc="-45">
                <a:latin typeface="Arial Unicode MS"/>
                <a:cs typeface="Arial Unicode MS"/>
              </a:rPr>
              <a:t>Thor</a:t>
            </a:r>
            <a:r>
              <a:rPr dirty="0" sz="2000" spc="-60">
                <a:latin typeface="Arial Unicode MS"/>
                <a:cs typeface="Arial Unicode MS"/>
              </a:rPr>
              <a:t> </a:t>
            </a:r>
            <a:r>
              <a:rPr dirty="0" sz="2000" spc="525">
                <a:latin typeface="Arial Unicode MS"/>
                <a:cs typeface="Arial Unicode MS"/>
              </a:rPr>
              <a:t>–f</a:t>
            </a:r>
            <a:r>
              <a:rPr dirty="0" sz="2000" spc="-60">
                <a:latin typeface="Arial Unicode MS"/>
                <a:cs typeface="Arial Unicode MS"/>
              </a:rPr>
              <a:t> </a:t>
            </a:r>
            <a:r>
              <a:rPr dirty="0" sz="2000" spc="50">
                <a:latin typeface="Arial Unicode MS"/>
                <a:cs typeface="Arial Unicode MS"/>
              </a:rPr>
              <a:t>cluster.yml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951" y="5431594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1160" y="5346928"/>
            <a:ext cx="129794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220">
                <a:latin typeface="Arial Unicode MS"/>
                <a:cs typeface="Arial Unicode MS"/>
              </a:rPr>
              <a:t>god</a:t>
            </a:r>
            <a:r>
              <a:rPr dirty="0" sz="2000" spc="-60">
                <a:latin typeface="Arial Unicode MS"/>
                <a:cs typeface="Arial Unicode MS"/>
              </a:rPr>
              <a:t> </a:t>
            </a:r>
            <a:r>
              <a:rPr dirty="0" sz="2000" spc="15">
                <a:latin typeface="Arial Unicode MS"/>
                <a:cs typeface="Arial Unicode MS"/>
              </a:rPr>
              <a:t>status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60" y="5805263"/>
            <a:ext cx="9134339" cy="792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61109" y="5773188"/>
            <a:ext cx="677487" cy="2452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1559" y="5805263"/>
            <a:ext cx="576580" cy="144145"/>
          </a:xfrm>
          <a:custGeom>
            <a:avLst/>
            <a:gdLst/>
            <a:ahLst/>
            <a:cxnLst/>
            <a:rect l="l" t="t" r="r" b="b"/>
            <a:pathLst>
              <a:path w="576580" h="144145">
                <a:moveTo>
                  <a:pt x="0" y="0"/>
                </a:moveTo>
                <a:lnTo>
                  <a:pt x="576063" y="0"/>
                </a:lnTo>
                <a:lnTo>
                  <a:pt x="576063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11559" y="5805263"/>
            <a:ext cx="576580" cy="144145"/>
          </a:xfrm>
          <a:custGeom>
            <a:avLst/>
            <a:gdLst/>
            <a:ahLst/>
            <a:cxnLst/>
            <a:rect l="l" t="t" r="r" b="b"/>
            <a:pathLst>
              <a:path w="576580" h="144145">
                <a:moveTo>
                  <a:pt x="0" y="0"/>
                </a:moveTo>
                <a:lnTo>
                  <a:pt x="576063" y="0"/>
                </a:lnTo>
                <a:lnTo>
                  <a:pt x="576063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规范要求</a:t>
            </a:r>
          </a:p>
        </p:txBody>
      </p:sp>
      <p:sp>
        <p:nvSpPr>
          <p:cNvPr id="3" name="object 3"/>
          <p:cNvSpPr/>
          <p:nvPr/>
        </p:nvSpPr>
        <p:spPr>
          <a:xfrm>
            <a:off x="207818" y="1941021"/>
            <a:ext cx="2788920" cy="1708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57694" y="1990899"/>
            <a:ext cx="2148840" cy="1425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51519" y="1961836"/>
            <a:ext cx="2700299" cy="1620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5019" y="2012636"/>
            <a:ext cx="2032000" cy="1318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发布过程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509">
                <a:solidFill>
                  <a:srgbClr val="FFFFFF"/>
                </a:solidFill>
                <a:latin typeface="Arial Unicode MS"/>
                <a:cs typeface="Arial Unicode MS"/>
              </a:rPr>
              <a:t>•</a:t>
            </a:r>
            <a:r>
              <a:rPr dirty="0" sz="20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统一的代码管理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9">
                <a:solidFill>
                  <a:srgbClr val="FFFFFF"/>
                </a:solidFill>
                <a:latin typeface="Arial Unicode MS"/>
                <a:cs typeface="Arial Unicode MS"/>
              </a:rPr>
              <a:t>•</a:t>
            </a:r>
            <a:r>
              <a:rPr dirty="0" sz="20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发布版本管理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ts val="2380"/>
              </a:lnSpc>
              <a:spcBef>
                <a:spcPts val="100"/>
              </a:spcBef>
            </a:pPr>
            <a:r>
              <a:rPr dirty="0" sz="2000" spc="509">
                <a:solidFill>
                  <a:srgbClr val="FFFFFF"/>
                </a:solidFill>
                <a:latin typeface="Arial Unicode MS"/>
                <a:cs typeface="Arial Unicode MS"/>
              </a:rPr>
              <a:t>•</a:t>
            </a:r>
            <a:r>
              <a:rPr dirty="0" sz="20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打包格式一致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75461" y="1941021"/>
            <a:ext cx="2793076" cy="1708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25337" y="1990899"/>
            <a:ext cx="2136371" cy="1425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221849" y="1961836"/>
            <a:ext cx="2700299" cy="1620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85347" y="2012636"/>
            <a:ext cx="2032000" cy="1318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目录结构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509">
                <a:solidFill>
                  <a:srgbClr val="FFFFFF"/>
                </a:solidFill>
                <a:latin typeface="Arial Unicode MS"/>
                <a:cs typeface="Arial Unicode MS"/>
              </a:rPr>
              <a:t>•</a:t>
            </a:r>
            <a:r>
              <a:rPr dirty="0" sz="20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发布包结构固定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9">
                <a:solidFill>
                  <a:srgbClr val="FFFFFF"/>
                </a:solidFill>
                <a:latin typeface="Arial Unicode MS"/>
                <a:cs typeface="Arial Unicode MS"/>
              </a:rPr>
              <a:t>•</a:t>
            </a:r>
            <a:r>
              <a:rPr dirty="0" sz="20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日志与程序分离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ts val="2380"/>
              </a:lnSpc>
              <a:spcBef>
                <a:spcPts val="100"/>
              </a:spcBef>
            </a:pPr>
            <a:r>
              <a:rPr dirty="0" sz="2000" spc="509">
                <a:solidFill>
                  <a:srgbClr val="FFFFFF"/>
                </a:solidFill>
                <a:latin typeface="Arial Unicode MS"/>
                <a:cs typeface="Arial Unicode MS"/>
              </a:rPr>
              <a:t>•</a:t>
            </a:r>
            <a:r>
              <a:rPr dirty="0" sz="20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数据与程序分离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47260" y="1941021"/>
            <a:ext cx="2788920" cy="1708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197137" y="1990899"/>
            <a:ext cx="1159625" cy="14256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192178" y="1961836"/>
            <a:ext cx="2700299" cy="1620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55678" y="2012636"/>
            <a:ext cx="1041400" cy="1318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系统环境</a:t>
            </a:r>
            <a:endParaRPr sz="20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Arial Unicode MS"/>
              <a:buChar char="•"/>
              <a:tabLst>
                <a:tab pos="241300" algn="l"/>
              </a:tabLst>
            </a:pPr>
            <a:r>
              <a:rPr dirty="0" sz="2000" spc="50">
                <a:solidFill>
                  <a:srgbClr val="FFFFFF"/>
                </a:solidFill>
                <a:latin typeface="Arial Unicode MS"/>
                <a:cs typeface="Arial Unicode MS"/>
              </a:rPr>
              <a:t>lib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库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9">
                <a:solidFill>
                  <a:srgbClr val="FFFFFF"/>
                </a:solidFill>
                <a:latin typeface="Arial Unicode MS"/>
                <a:cs typeface="Arial Unicode MS"/>
              </a:rPr>
              <a:t>•</a:t>
            </a:r>
            <a:r>
              <a:rPr dirty="0" sz="20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解释器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ts val="2380"/>
              </a:lnSpc>
              <a:spcBef>
                <a:spcPts val="100"/>
              </a:spcBef>
            </a:pPr>
            <a:r>
              <a:rPr dirty="0" sz="2000" spc="509">
                <a:solidFill>
                  <a:srgbClr val="FFFFFF"/>
                </a:solidFill>
                <a:latin typeface="Arial Unicode MS"/>
                <a:cs typeface="Arial Unicode MS"/>
              </a:rPr>
              <a:t>•</a:t>
            </a:r>
            <a:r>
              <a:rPr dirty="0" sz="20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命令行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7818" y="3828009"/>
            <a:ext cx="2788920" cy="17124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57694" y="3882042"/>
            <a:ext cx="1654232" cy="11055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51519" y="3852045"/>
            <a:ext cx="2700299" cy="16201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5019" y="3902845"/>
            <a:ext cx="1537335" cy="1000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60">
                <a:solidFill>
                  <a:srgbClr val="FFFFFF"/>
                </a:solidFill>
                <a:latin typeface="Arial Unicode MS"/>
                <a:cs typeface="Arial Unicode MS"/>
              </a:rPr>
              <a:t>Runtim</a:t>
            </a:r>
            <a:r>
              <a:rPr dirty="0" sz="2000" spc="6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依赖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509">
                <a:solidFill>
                  <a:srgbClr val="FFFFFF"/>
                </a:solidFill>
                <a:latin typeface="Arial Unicode MS"/>
                <a:cs typeface="Arial Unicode MS"/>
              </a:rPr>
              <a:t>•</a:t>
            </a:r>
            <a:r>
              <a:rPr dirty="0" sz="20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系统依赖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ts val="2380"/>
              </a:lnSpc>
              <a:spcBef>
                <a:spcPts val="100"/>
              </a:spcBef>
            </a:pPr>
            <a:r>
              <a:rPr dirty="0" sz="2000" spc="509">
                <a:solidFill>
                  <a:srgbClr val="FFFFFF"/>
                </a:solidFill>
                <a:latin typeface="Arial Unicode MS"/>
                <a:cs typeface="Arial Unicode MS"/>
              </a:rPr>
              <a:t>•</a:t>
            </a:r>
            <a:r>
              <a:rPr dirty="0" sz="20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模块依赖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75461" y="3828009"/>
            <a:ext cx="2793076" cy="17124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225337" y="3882042"/>
            <a:ext cx="2173777" cy="11055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21849" y="3852047"/>
            <a:ext cx="2700299" cy="16201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285347" y="3902847"/>
            <a:ext cx="2057400" cy="1000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统一模块控制方式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509">
                <a:solidFill>
                  <a:srgbClr val="FFFFFF"/>
                </a:solidFill>
                <a:latin typeface="Arial Unicode MS"/>
                <a:cs typeface="Arial Unicode MS"/>
              </a:rPr>
              <a:t>•</a:t>
            </a:r>
            <a:r>
              <a:rPr dirty="0" sz="20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启停</a:t>
            </a:r>
            <a:endParaRPr sz="2000">
              <a:latin typeface="Arial Unicode MS"/>
              <a:cs typeface="Arial Unicode MS"/>
            </a:endParaRPr>
          </a:p>
          <a:p>
            <a:pPr marL="241300" indent="-228600">
              <a:lnSpc>
                <a:spcPts val="2380"/>
              </a:lnSpc>
              <a:spcBef>
                <a:spcPts val="100"/>
              </a:spcBef>
              <a:buClr>
                <a:srgbClr val="FFFFFF"/>
              </a:buClr>
              <a:buFont typeface="Arial Unicode MS"/>
              <a:buChar char="•"/>
              <a:tabLst>
                <a:tab pos="241300" algn="l"/>
              </a:tabLst>
            </a:pPr>
            <a:r>
              <a:rPr dirty="0" sz="2000" spc="125">
                <a:solidFill>
                  <a:srgbClr val="FFFFFF"/>
                </a:solidFill>
                <a:latin typeface="Arial Unicode MS"/>
                <a:cs typeface="Arial Unicode MS"/>
              </a:rPr>
              <a:t>reload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47260" y="3828009"/>
            <a:ext cx="2788920" cy="17124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197137" y="3882043"/>
            <a:ext cx="2136371" cy="14214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192178" y="3852047"/>
            <a:ext cx="2700299" cy="16201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55678" y="3902847"/>
            <a:ext cx="2035175" cy="1318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关联配置解耦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509">
                <a:solidFill>
                  <a:srgbClr val="FFFFFF"/>
                </a:solidFill>
                <a:latin typeface="Arial Unicode MS"/>
                <a:cs typeface="Arial Unicode MS"/>
              </a:rPr>
              <a:t>•</a:t>
            </a:r>
            <a:r>
              <a:rPr dirty="0" sz="20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模块间</a:t>
            </a:r>
            <a:r>
              <a:rPr dirty="0" sz="2000" spc="-75">
                <a:solidFill>
                  <a:srgbClr val="FFFFFF"/>
                </a:solidFill>
                <a:latin typeface="Arial Unicode MS"/>
                <a:cs typeface="Arial Unicode MS"/>
              </a:rPr>
              <a:t>RPC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配置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9">
                <a:solidFill>
                  <a:srgbClr val="FFFFFF"/>
                </a:solidFill>
                <a:latin typeface="Arial Unicode MS"/>
                <a:cs typeface="Arial Unicode MS"/>
              </a:rPr>
              <a:t>•</a:t>
            </a:r>
            <a:r>
              <a:rPr dirty="0" sz="20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开关类配置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ts val="2380"/>
              </a:lnSpc>
              <a:spcBef>
                <a:spcPts val="100"/>
              </a:spcBef>
            </a:pPr>
            <a:r>
              <a:rPr dirty="0" sz="2000" spc="509">
                <a:solidFill>
                  <a:srgbClr val="FFFFFF"/>
                </a:solidFill>
                <a:latin typeface="Arial Unicode MS"/>
                <a:cs typeface="Arial Unicode MS"/>
              </a:rPr>
              <a:t>•</a:t>
            </a:r>
            <a:r>
              <a:rPr dirty="0" sz="20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FFFFFF"/>
                </a:solidFill>
                <a:latin typeface="Arial Unicode MS"/>
                <a:cs typeface="Arial Unicode MS"/>
              </a:rPr>
              <a:t>功能逻辑配置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规范要求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目录结构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198943" y="1344072"/>
            <a:ext cx="203200" cy="2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6243" y="1242472"/>
            <a:ext cx="3137535" cy="3299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89535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发布包结构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000" spc="-70">
                <a:latin typeface="微软雅黑"/>
                <a:cs typeface="微软雅黑"/>
              </a:rPr>
              <a:t>P</a:t>
            </a:r>
            <a:r>
              <a:rPr dirty="0" sz="2000">
                <a:latin typeface="微软雅黑"/>
                <a:cs typeface="微软雅黑"/>
              </a:rPr>
              <a:t>asspo</a:t>
            </a:r>
            <a:r>
              <a:rPr dirty="0" sz="2000" spc="60">
                <a:latin typeface="微软雅黑"/>
                <a:cs typeface="微软雅黑"/>
              </a:rPr>
              <a:t>r</a:t>
            </a:r>
            <a:r>
              <a:rPr dirty="0" sz="2000" spc="-120">
                <a:latin typeface="微软雅黑"/>
                <a:cs typeface="微软雅黑"/>
              </a:rPr>
              <a:t>t</a:t>
            </a:r>
            <a:r>
              <a:rPr dirty="0" sz="2000">
                <a:latin typeface="微软雅黑"/>
                <a:cs typeface="微软雅黑"/>
              </a:rPr>
              <a:t>-agent</a:t>
            </a:r>
            <a:endParaRPr sz="2000">
              <a:latin typeface="微软雅黑"/>
              <a:cs typeface="微软雅黑"/>
            </a:endParaRPr>
          </a:p>
          <a:p>
            <a:pPr marL="16256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微软雅黑"/>
                <a:cs typeface="微软雅黑"/>
              </a:rPr>
              <a:t>|-</a:t>
            </a:r>
            <a:r>
              <a:rPr dirty="0" sz="2000" spc="-5">
                <a:latin typeface="微软雅黑"/>
                <a:cs typeface="微软雅黑"/>
              </a:rPr>
              <a:t> </a:t>
            </a:r>
            <a:r>
              <a:rPr dirty="0" sz="2000" spc="-30">
                <a:latin typeface="微软雅黑"/>
                <a:cs typeface="微软雅黑"/>
              </a:rPr>
              <a:t>r</a:t>
            </a:r>
            <a:r>
              <a:rPr dirty="0" sz="2000">
                <a:latin typeface="微软雅黑"/>
                <a:cs typeface="微软雅黑"/>
              </a:rPr>
              <a:t>ele</a:t>
            </a:r>
            <a:r>
              <a:rPr dirty="0" sz="2000" spc="-5">
                <a:latin typeface="微软雅黑"/>
                <a:cs typeface="微软雅黑"/>
              </a:rPr>
              <a:t>as</a:t>
            </a:r>
            <a:r>
              <a:rPr dirty="0" sz="2000">
                <a:latin typeface="微软雅黑"/>
                <a:cs typeface="微软雅黑"/>
              </a:rPr>
              <a:t>e</a:t>
            </a:r>
            <a:endParaRPr sz="2000">
              <a:latin typeface="微软雅黑"/>
              <a:cs typeface="微软雅黑"/>
            </a:endParaRPr>
          </a:p>
          <a:p>
            <a:pPr marL="16256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微软雅黑"/>
                <a:cs typeface="微软雅黑"/>
              </a:rPr>
              <a:t>|-</a:t>
            </a:r>
            <a:r>
              <a:rPr dirty="0" sz="2000" spc="-5">
                <a:latin typeface="微软雅黑"/>
                <a:cs typeface="微软雅黑"/>
              </a:rPr>
              <a:t> ta</a:t>
            </a:r>
            <a:r>
              <a:rPr dirty="0" sz="2000" spc="-30">
                <a:latin typeface="微软雅黑"/>
                <a:cs typeface="微软雅黑"/>
              </a:rPr>
              <a:t>r</a:t>
            </a:r>
            <a:r>
              <a:rPr dirty="0" sz="2000" spc="-5">
                <a:latin typeface="微软雅黑"/>
                <a:cs typeface="微软雅黑"/>
              </a:rPr>
              <a:t>g</a:t>
            </a:r>
            <a:r>
              <a:rPr dirty="0" sz="2000">
                <a:latin typeface="微软雅黑"/>
                <a:cs typeface="微软雅黑"/>
              </a:rPr>
              <a:t>et</a:t>
            </a:r>
            <a:endParaRPr sz="2000">
              <a:latin typeface="微软雅黑"/>
              <a:cs typeface="微软雅黑"/>
            </a:endParaRPr>
          </a:p>
          <a:p>
            <a:pPr marL="16256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微软雅黑"/>
                <a:cs typeface="微软雅黑"/>
              </a:rPr>
              <a:t>|-</a:t>
            </a:r>
            <a:r>
              <a:rPr dirty="0" sz="2000" spc="-5">
                <a:latin typeface="微软雅黑"/>
                <a:cs typeface="微软雅黑"/>
              </a:rPr>
              <a:t> d</a:t>
            </a:r>
            <a:r>
              <a:rPr dirty="0" sz="2000">
                <a:latin typeface="微软雅黑"/>
                <a:cs typeface="微软雅黑"/>
              </a:rPr>
              <a:t>e</a:t>
            </a:r>
            <a:r>
              <a:rPr dirty="0" sz="2000" spc="-5">
                <a:latin typeface="微软雅黑"/>
                <a:cs typeface="微软雅黑"/>
              </a:rPr>
              <a:t>p</a:t>
            </a:r>
            <a:r>
              <a:rPr dirty="0" sz="2000">
                <a:latin typeface="微软雅黑"/>
                <a:cs typeface="微软雅黑"/>
              </a:rPr>
              <a:t>l</a:t>
            </a:r>
            <a:r>
              <a:rPr dirty="0" sz="2000" spc="-5">
                <a:latin typeface="微软雅黑"/>
                <a:cs typeface="微软雅黑"/>
              </a:rPr>
              <a:t>o</a:t>
            </a:r>
            <a:r>
              <a:rPr dirty="0" sz="2000">
                <a:latin typeface="微软雅黑"/>
                <a:cs typeface="微软雅黑"/>
              </a:rPr>
              <a:t>y</a:t>
            </a:r>
            <a:endParaRPr sz="2000">
              <a:latin typeface="微软雅黑"/>
              <a:cs typeface="微软雅黑"/>
            </a:endParaRPr>
          </a:p>
          <a:p>
            <a:pPr marL="46355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微软雅黑"/>
                <a:cs typeface="微软雅黑"/>
              </a:rPr>
              <a:t>|-</a:t>
            </a:r>
            <a:r>
              <a:rPr dirty="0" sz="2000" spc="-5">
                <a:latin typeface="微软雅黑"/>
                <a:cs typeface="微软雅黑"/>
              </a:rPr>
              <a:t> </a:t>
            </a:r>
            <a:r>
              <a:rPr dirty="0" sz="2000">
                <a:latin typeface="微软雅黑"/>
                <a:cs typeface="微软雅黑"/>
              </a:rPr>
              <a:t>c</a:t>
            </a:r>
            <a:r>
              <a:rPr dirty="0" sz="2000" spc="-5">
                <a:latin typeface="微软雅黑"/>
                <a:cs typeface="微软雅黑"/>
              </a:rPr>
              <a:t>o</a:t>
            </a:r>
            <a:r>
              <a:rPr dirty="0" sz="2000">
                <a:latin typeface="微软雅黑"/>
                <a:cs typeface="微软雅黑"/>
              </a:rPr>
              <a:t>n</a:t>
            </a:r>
            <a:r>
              <a:rPr dirty="0" sz="2000" spc="-5">
                <a:latin typeface="微软雅黑"/>
                <a:cs typeface="微软雅黑"/>
              </a:rPr>
              <a:t>f</a:t>
            </a:r>
            <a:r>
              <a:rPr dirty="0" sz="2000">
                <a:latin typeface="微软雅黑"/>
                <a:cs typeface="微软雅黑"/>
              </a:rPr>
              <a:t>i</a:t>
            </a:r>
            <a:r>
              <a:rPr dirty="0" sz="2000" spc="-5">
                <a:latin typeface="微软雅黑"/>
                <a:cs typeface="微软雅黑"/>
              </a:rPr>
              <a:t>g.</a:t>
            </a:r>
            <a:r>
              <a:rPr dirty="0" sz="2000" spc="-20">
                <a:latin typeface="微软雅黑"/>
                <a:cs typeface="微软雅黑"/>
              </a:rPr>
              <a:t>t</a:t>
            </a:r>
            <a:r>
              <a:rPr dirty="0" sz="2000">
                <a:latin typeface="微软雅黑"/>
                <a:cs typeface="微软雅黑"/>
              </a:rPr>
              <a:t>em</a:t>
            </a:r>
            <a:r>
              <a:rPr dirty="0" sz="2000" spc="-5">
                <a:latin typeface="微软雅黑"/>
                <a:cs typeface="微软雅黑"/>
              </a:rPr>
              <a:t>p</a:t>
            </a:r>
            <a:r>
              <a:rPr dirty="0" sz="2000">
                <a:latin typeface="微软雅黑"/>
                <a:cs typeface="微软雅黑"/>
              </a:rPr>
              <a:t>l</a:t>
            </a:r>
            <a:r>
              <a:rPr dirty="0" sz="2000" spc="-5">
                <a:latin typeface="微软雅黑"/>
                <a:cs typeface="微软雅黑"/>
              </a:rPr>
              <a:t>a</a:t>
            </a:r>
            <a:r>
              <a:rPr dirty="0" sz="2000" spc="-20">
                <a:latin typeface="微软雅黑"/>
                <a:cs typeface="微软雅黑"/>
              </a:rPr>
              <a:t>t</a:t>
            </a:r>
            <a:r>
              <a:rPr dirty="0" sz="2000">
                <a:latin typeface="微软雅黑"/>
                <a:cs typeface="微软雅黑"/>
              </a:rPr>
              <a:t>e</a:t>
            </a:r>
            <a:r>
              <a:rPr dirty="0" sz="2000" spc="-5">
                <a:latin typeface="微软雅黑"/>
                <a:cs typeface="微软雅黑"/>
              </a:rPr>
              <a:t>.</a:t>
            </a:r>
            <a:r>
              <a:rPr dirty="0" sz="2000">
                <a:latin typeface="微软雅黑"/>
                <a:cs typeface="微软雅黑"/>
              </a:rPr>
              <a:t>yml</a:t>
            </a:r>
            <a:endParaRPr sz="2000">
              <a:latin typeface="微软雅黑"/>
              <a:cs typeface="微软雅黑"/>
            </a:endParaRPr>
          </a:p>
          <a:p>
            <a:pPr marL="46355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latin typeface="微软雅黑"/>
                <a:cs typeface="微软雅黑"/>
              </a:rPr>
              <a:t>|-</a:t>
            </a:r>
            <a:r>
              <a:rPr dirty="0" sz="2000" spc="-5">
                <a:latin typeface="微软雅黑"/>
                <a:cs typeface="微软雅黑"/>
              </a:rPr>
              <a:t> </a:t>
            </a:r>
            <a:r>
              <a:rPr dirty="0" sz="2000">
                <a:latin typeface="微软雅黑"/>
                <a:cs typeface="微软雅黑"/>
              </a:rPr>
              <a:t>ini</a:t>
            </a:r>
            <a:r>
              <a:rPr dirty="0" sz="2000" spc="-5">
                <a:latin typeface="微软雅黑"/>
                <a:cs typeface="微软雅黑"/>
              </a:rPr>
              <a:t>t.</a:t>
            </a:r>
            <a:r>
              <a:rPr dirty="0" sz="2000">
                <a:latin typeface="微软雅黑"/>
                <a:cs typeface="微软雅黑"/>
              </a:rPr>
              <a:t>yml</a:t>
            </a:r>
            <a:endParaRPr sz="2000">
              <a:latin typeface="微软雅黑"/>
              <a:cs typeface="微软雅黑"/>
            </a:endParaRPr>
          </a:p>
          <a:p>
            <a:pPr marL="46355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微软雅黑"/>
                <a:cs typeface="微软雅黑"/>
              </a:rPr>
              <a:t>|</a:t>
            </a:r>
            <a:r>
              <a:rPr dirty="0" sz="2000" spc="-5">
                <a:latin typeface="微软雅黑"/>
                <a:cs typeface="微软雅黑"/>
              </a:rPr>
              <a:t> </a:t>
            </a:r>
            <a:r>
              <a:rPr dirty="0" sz="2000">
                <a:latin typeface="微软雅黑"/>
                <a:cs typeface="微软雅黑"/>
              </a:rPr>
              <a:t>-</a:t>
            </a:r>
            <a:r>
              <a:rPr dirty="0" sz="2000" spc="-5">
                <a:latin typeface="微软雅黑"/>
                <a:cs typeface="微软雅黑"/>
              </a:rPr>
              <a:t> </a:t>
            </a:r>
            <a:r>
              <a:rPr dirty="0" sz="2000">
                <a:latin typeface="微软雅黑"/>
                <a:cs typeface="微软雅黑"/>
              </a:rPr>
              <a:t>模板目录</a:t>
            </a:r>
            <a:endParaRPr sz="2000">
              <a:latin typeface="微软雅黑"/>
              <a:cs typeface="微软雅黑"/>
            </a:endParaRPr>
          </a:p>
          <a:p>
            <a:pPr marL="688975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微软雅黑"/>
                <a:cs typeface="微软雅黑"/>
              </a:rPr>
              <a:t>|-</a:t>
            </a:r>
            <a:r>
              <a:rPr dirty="0" sz="2000" spc="-5">
                <a:latin typeface="微软雅黑"/>
                <a:cs typeface="微软雅黑"/>
              </a:rPr>
              <a:t> d</a:t>
            </a:r>
            <a:r>
              <a:rPr dirty="0" sz="2000">
                <a:latin typeface="微软雅黑"/>
                <a:cs typeface="微软雅黑"/>
              </a:rPr>
              <a:t>c</a:t>
            </a:r>
            <a:r>
              <a:rPr dirty="0" sz="2000" spc="-5">
                <a:latin typeface="微软雅黑"/>
                <a:cs typeface="微软雅黑"/>
              </a:rPr>
              <a:t>h.</a:t>
            </a:r>
            <a:r>
              <a:rPr dirty="0" sz="2000">
                <a:latin typeface="微软雅黑"/>
                <a:cs typeface="微软雅黑"/>
              </a:rPr>
              <a:t>c</a:t>
            </a:r>
            <a:r>
              <a:rPr dirty="0" sz="2000" spc="-5">
                <a:latin typeface="微软雅黑"/>
                <a:cs typeface="微软雅黑"/>
              </a:rPr>
              <a:t>o</a:t>
            </a:r>
            <a:r>
              <a:rPr dirty="0" sz="2000">
                <a:latin typeface="微软雅黑"/>
                <a:cs typeface="微软雅黑"/>
              </a:rPr>
              <a:t>n</a:t>
            </a:r>
            <a:r>
              <a:rPr dirty="0" sz="2000" spc="-140">
                <a:latin typeface="微软雅黑"/>
                <a:cs typeface="微软雅黑"/>
              </a:rPr>
              <a:t>f</a:t>
            </a:r>
            <a:r>
              <a:rPr dirty="0" sz="2000" spc="-5">
                <a:latin typeface="微软雅黑"/>
                <a:cs typeface="微软雅黑"/>
              </a:rPr>
              <a:t>.</a:t>
            </a:r>
            <a:r>
              <a:rPr dirty="0" sz="2000">
                <a:latin typeface="微软雅黑"/>
                <a:cs typeface="微软雅黑"/>
              </a:rPr>
              <a:t>e</a:t>
            </a:r>
            <a:r>
              <a:rPr dirty="0" sz="2000" spc="-5">
                <a:latin typeface="微软雅黑"/>
                <a:cs typeface="微软雅黑"/>
              </a:rPr>
              <a:t>rb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35446" y="1344072"/>
            <a:ext cx="203200" cy="20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22746" y="1242472"/>
            <a:ext cx="3288029" cy="2562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程序、数据分离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/</a:t>
            </a:r>
            <a:r>
              <a:rPr dirty="0" sz="2000" spc="-5">
                <a:solidFill>
                  <a:srgbClr val="FF0000"/>
                </a:solidFill>
                <a:latin typeface="微软雅黑"/>
                <a:cs typeface="微软雅黑"/>
              </a:rPr>
              <a:t>ho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me/</a:t>
            </a:r>
            <a:r>
              <a:rPr dirty="0" sz="2000" spc="-5">
                <a:solidFill>
                  <a:srgbClr val="FF0000"/>
                </a:solidFill>
                <a:latin typeface="微软雅黑"/>
                <a:cs typeface="微软雅黑"/>
              </a:rPr>
              <a:t>xxx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/</a:t>
            </a:r>
            <a:r>
              <a:rPr dirty="0" sz="2000" spc="-30">
                <a:solidFill>
                  <a:srgbClr val="FF0000"/>
                </a:solidFill>
                <a:latin typeface="微软雅黑"/>
                <a:cs typeface="微软雅黑"/>
              </a:rPr>
              <a:t>p</a:t>
            </a:r>
            <a:r>
              <a:rPr dirty="0" sz="2000" spc="-5">
                <a:solidFill>
                  <a:srgbClr val="FF0000"/>
                </a:solidFill>
                <a:latin typeface="微软雅黑"/>
                <a:cs typeface="微软雅黑"/>
              </a:rPr>
              <a:t>asspo</a:t>
            </a:r>
            <a:r>
              <a:rPr dirty="0" sz="2000" spc="60">
                <a:solidFill>
                  <a:srgbClr val="FF0000"/>
                </a:solidFill>
                <a:latin typeface="微软雅黑"/>
                <a:cs typeface="微软雅黑"/>
              </a:rPr>
              <a:t>r</a:t>
            </a:r>
            <a:r>
              <a:rPr dirty="0" sz="2000" spc="-12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dirty="0" sz="2000" spc="-5">
                <a:solidFill>
                  <a:srgbClr val="FF0000"/>
                </a:solidFill>
                <a:latin typeface="微软雅黑"/>
                <a:cs typeface="微软雅黑"/>
              </a:rPr>
              <a:t>-ag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ent</a:t>
            </a:r>
            <a:endParaRPr sz="2000">
              <a:latin typeface="微软雅黑"/>
              <a:cs typeface="微软雅黑"/>
            </a:endParaRPr>
          </a:p>
          <a:p>
            <a:pPr marL="16256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微软雅黑"/>
                <a:cs typeface="微软雅黑"/>
              </a:rPr>
              <a:t>|-</a:t>
            </a:r>
            <a:r>
              <a:rPr dirty="0" sz="2000" spc="-5">
                <a:latin typeface="微软雅黑"/>
                <a:cs typeface="微软雅黑"/>
              </a:rPr>
              <a:t> b</a:t>
            </a:r>
            <a:r>
              <a:rPr dirty="0" sz="2000">
                <a:latin typeface="微软雅黑"/>
                <a:cs typeface="微软雅黑"/>
              </a:rPr>
              <a:t>in</a:t>
            </a:r>
            <a:endParaRPr sz="2000">
              <a:latin typeface="微软雅黑"/>
              <a:cs typeface="微软雅黑"/>
            </a:endParaRPr>
          </a:p>
          <a:p>
            <a:pPr marL="16256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微软雅黑"/>
                <a:cs typeface="微软雅黑"/>
              </a:rPr>
              <a:t>|-</a:t>
            </a:r>
            <a:r>
              <a:rPr dirty="0" sz="2000" spc="-5">
                <a:latin typeface="微软雅黑"/>
                <a:cs typeface="微软雅黑"/>
              </a:rPr>
              <a:t> </a:t>
            </a:r>
            <a:r>
              <a:rPr dirty="0" sz="2000">
                <a:latin typeface="微软雅黑"/>
                <a:cs typeface="微软雅黑"/>
              </a:rPr>
              <a:t>c</a:t>
            </a:r>
            <a:r>
              <a:rPr dirty="0" sz="2000" spc="-5">
                <a:latin typeface="微软雅黑"/>
                <a:cs typeface="微软雅黑"/>
              </a:rPr>
              <a:t>o</a:t>
            </a:r>
            <a:r>
              <a:rPr dirty="0" sz="2000">
                <a:latin typeface="微软雅黑"/>
                <a:cs typeface="微软雅黑"/>
              </a:rPr>
              <a:t>nf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/</a:t>
            </a:r>
            <a:r>
              <a:rPr dirty="0" sz="2000" spc="-5">
                <a:solidFill>
                  <a:srgbClr val="FF0000"/>
                </a:solidFill>
                <a:latin typeface="微软雅黑"/>
                <a:cs typeface="微软雅黑"/>
              </a:rPr>
              <a:t>data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/</a:t>
            </a:r>
            <a:r>
              <a:rPr dirty="0" sz="2000" spc="-30">
                <a:solidFill>
                  <a:srgbClr val="FF0000"/>
                </a:solidFill>
                <a:latin typeface="微软雅黑"/>
                <a:cs typeface="微软雅黑"/>
              </a:rPr>
              <a:t>p</a:t>
            </a:r>
            <a:r>
              <a:rPr dirty="0" sz="2000" spc="-5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ss</a:t>
            </a:r>
            <a:r>
              <a:rPr dirty="0" sz="2000" spc="-5">
                <a:solidFill>
                  <a:srgbClr val="FF0000"/>
                </a:solidFill>
                <a:latin typeface="微软雅黑"/>
                <a:cs typeface="微软雅黑"/>
              </a:rPr>
              <a:t>po</a:t>
            </a:r>
            <a:r>
              <a:rPr dirty="0" sz="2000" spc="60">
                <a:solidFill>
                  <a:srgbClr val="FF0000"/>
                </a:solidFill>
                <a:latin typeface="微软雅黑"/>
                <a:cs typeface="微软雅黑"/>
              </a:rPr>
              <a:t>r</a:t>
            </a:r>
            <a:r>
              <a:rPr dirty="0" sz="2000" spc="-12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dirty="0" sz="2000" spc="-5">
                <a:solidFill>
                  <a:srgbClr val="FF0000"/>
                </a:solidFill>
                <a:latin typeface="微软雅黑"/>
                <a:cs typeface="微软雅黑"/>
              </a:rPr>
              <a:t>-ag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ent</a:t>
            </a:r>
            <a:endParaRPr sz="2000">
              <a:latin typeface="微软雅黑"/>
              <a:cs typeface="微软雅黑"/>
            </a:endParaRPr>
          </a:p>
          <a:p>
            <a:pPr marL="16256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微软雅黑"/>
                <a:cs typeface="微软雅黑"/>
              </a:rPr>
              <a:t>|-</a:t>
            </a:r>
            <a:r>
              <a:rPr dirty="0" sz="2000" spc="-5">
                <a:latin typeface="微软雅黑"/>
                <a:cs typeface="微软雅黑"/>
              </a:rPr>
              <a:t> </a:t>
            </a:r>
            <a:r>
              <a:rPr dirty="0" sz="2000">
                <a:latin typeface="微软雅黑"/>
                <a:cs typeface="微软雅黑"/>
              </a:rPr>
              <a:t>l</a:t>
            </a:r>
            <a:r>
              <a:rPr dirty="0" sz="2000" spc="-5">
                <a:latin typeface="微软雅黑"/>
                <a:cs typeface="微软雅黑"/>
              </a:rPr>
              <a:t>o</a:t>
            </a:r>
            <a:r>
              <a:rPr dirty="0" sz="2000">
                <a:latin typeface="微软雅黑"/>
                <a:cs typeface="微软雅黑"/>
              </a:rPr>
              <a:t>g</a:t>
            </a:r>
            <a:endParaRPr sz="2000">
              <a:latin typeface="微软雅黑"/>
              <a:cs typeface="微软雅黑"/>
            </a:endParaRPr>
          </a:p>
          <a:p>
            <a:pPr marL="16256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latin typeface="微软雅黑"/>
                <a:cs typeface="微软雅黑"/>
              </a:rPr>
              <a:t>|-</a:t>
            </a:r>
            <a:r>
              <a:rPr dirty="0" sz="2000" spc="-5">
                <a:latin typeface="微软雅黑"/>
                <a:cs typeface="微软雅黑"/>
              </a:rPr>
              <a:t> d</a:t>
            </a:r>
            <a:r>
              <a:rPr dirty="0" sz="2000">
                <a:latin typeface="微软雅黑"/>
                <a:cs typeface="微软雅黑"/>
              </a:rPr>
              <a:t>ict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规范要求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环境</a:t>
            </a:r>
          </a:p>
        </p:txBody>
      </p:sp>
      <p:sp>
        <p:nvSpPr>
          <p:cNvPr id="3" name="object 3"/>
          <p:cNvSpPr/>
          <p:nvPr/>
        </p:nvSpPr>
        <p:spPr>
          <a:xfrm>
            <a:off x="198943" y="1344072"/>
            <a:ext cx="203200" cy="2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56143" y="1743699"/>
            <a:ext cx="169333" cy="16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56143" y="2111999"/>
            <a:ext cx="169333" cy="169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56143" y="2480298"/>
            <a:ext cx="169333" cy="169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56143" y="2848599"/>
            <a:ext cx="169333" cy="1693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56143" y="3216899"/>
            <a:ext cx="169333" cy="1693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9153" y="1242472"/>
            <a:ext cx="4597400" cy="2207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统一系统内核、发行版、初始环境</a:t>
            </a:r>
            <a:endParaRPr sz="2400">
              <a:latin typeface="微软雅黑"/>
              <a:cs typeface="微软雅黑"/>
            </a:endParaRPr>
          </a:p>
          <a:p>
            <a:pPr marL="412115" marR="2654300">
              <a:lnSpc>
                <a:spcPts val="2900"/>
              </a:lnSpc>
              <a:spcBef>
                <a:spcPts val="80"/>
              </a:spcBef>
            </a:pPr>
            <a:r>
              <a:rPr dirty="0" sz="2000">
                <a:latin typeface="微软雅黑"/>
                <a:cs typeface="微软雅黑"/>
              </a:rPr>
              <a:t>编译环境 解释器 系统Lib 关键配置依赖 命令行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99" y="3011553"/>
            <a:ext cx="6535420" cy="1515745"/>
          </a:xfrm>
          <a:custGeom>
            <a:avLst/>
            <a:gdLst/>
            <a:ahLst/>
            <a:cxnLst/>
            <a:rect l="l" t="t" r="r" b="b"/>
            <a:pathLst>
              <a:path w="6535420" h="1515745">
                <a:moveTo>
                  <a:pt x="0" y="0"/>
                </a:moveTo>
                <a:lnTo>
                  <a:pt x="6534868" y="0"/>
                </a:lnTo>
                <a:lnTo>
                  <a:pt x="6534868" y="1515149"/>
                </a:lnTo>
                <a:lnTo>
                  <a:pt x="0" y="15151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ACBC96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36665" y="2581100"/>
            <a:ext cx="4705003" cy="89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02742" y="2627793"/>
            <a:ext cx="4574540" cy="767715"/>
          </a:xfrm>
          <a:custGeom>
            <a:avLst/>
            <a:gdLst/>
            <a:ahLst/>
            <a:cxnLst/>
            <a:rect l="l" t="t" r="r" b="b"/>
            <a:pathLst>
              <a:path w="4574540" h="767714">
                <a:moveTo>
                  <a:pt x="4446485" y="0"/>
                </a:moveTo>
                <a:lnTo>
                  <a:pt x="124291" y="50"/>
                </a:lnTo>
                <a:lnTo>
                  <a:pt x="82243" y="8396"/>
                </a:lnTo>
                <a:lnTo>
                  <a:pt x="46416" y="29323"/>
                </a:lnTo>
                <a:lnTo>
                  <a:pt x="19270" y="60370"/>
                </a:lnTo>
                <a:lnTo>
                  <a:pt x="3265" y="99076"/>
                </a:lnTo>
                <a:lnTo>
                  <a:pt x="0" y="127922"/>
                </a:lnTo>
                <a:lnTo>
                  <a:pt x="50" y="643228"/>
                </a:lnTo>
                <a:lnTo>
                  <a:pt x="8396" y="685276"/>
                </a:lnTo>
                <a:lnTo>
                  <a:pt x="29323" y="721103"/>
                </a:lnTo>
                <a:lnTo>
                  <a:pt x="60370" y="748249"/>
                </a:lnTo>
                <a:lnTo>
                  <a:pt x="99077" y="764253"/>
                </a:lnTo>
                <a:lnTo>
                  <a:pt x="127923" y="767519"/>
                </a:lnTo>
                <a:lnTo>
                  <a:pt x="4450117" y="767468"/>
                </a:lnTo>
                <a:lnTo>
                  <a:pt x="4492165" y="759122"/>
                </a:lnTo>
                <a:lnTo>
                  <a:pt x="4527992" y="738195"/>
                </a:lnTo>
                <a:lnTo>
                  <a:pt x="4555138" y="707148"/>
                </a:lnTo>
                <a:lnTo>
                  <a:pt x="4571143" y="668441"/>
                </a:lnTo>
                <a:lnTo>
                  <a:pt x="4574408" y="639596"/>
                </a:lnTo>
                <a:lnTo>
                  <a:pt x="4574358" y="124290"/>
                </a:lnTo>
                <a:lnTo>
                  <a:pt x="4566011" y="82243"/>
                </a:lnTo>
                <a:lnTo>
                  <a:pt x="4545085" y="46416"/>
                </a:lnTo>
                <a:lnTo>
                  <a:pt x="4514038" y="19270"/>
                </a:lnTo>
                <a:lnTo>
                  <a:pt x="4475330" y="3265"/>
                </a:lnTo>
                <a:lnTo>
                  <a:pt x="4446485" y="0"/>
                </a:lnTo>
                <a:close/>
              </a:path>
            </a:pathLst>
          </a:custGeom>
          <a:solidFill>
            <a:srgbClr val="ACBC96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02742" y="2627793"/>
            <a:ext cx="4574540" cy="767715"/>
          </a:xfrm>
          <a:custGeom>
            <a:avLst/>
            <a:gdLst/>
            <a:ahLst/>
            <a:cxnLst/>
            <a:rect l="l" t="t" r="r" b="b"/>
            <a:pathLst>
              <a:path w="4574540" h="767714">
                <a:moveTo>
                  <a:pt x="0" y="127922"/>
                </a:moveTo>
                <a:lnTo>
                  <a:pt x="7210" y="85475"/>
                </a:lnTo>
                <a:lnTo>
                  <a:pt x="27202" y="49048"/>
                </a:lnTo>
                <a:lnTo>
                  <a:pt x="57515" y="21102"/>
                </a:lnTo>
                <a:lnTo>
                  <a:pt x="95689" y="4095"/>
                </a:lnTo>
                <a:lnTo>
                  <a:pt x="4446484" y="0"/>
                </a:lnTo>
                <a:lnTo>
                  <a:pt x="4461150" y="831"/>
                </a:lnTo>
                <a:lnTo>
                  <a:pt x="4501864" y="12576"/>
                </a:lnTo>
                <a:lnTo>
                  <a:pt x="4535738" y="36281"/>
                </a:lnTo>
                <a:lnTo>
                  <a:pt x="4560311" y="69488"/>
                </a:lnTo>
                <a:lnTo>
                  <a:pt x="4573124" y="109735"/>
                </a:lnTo>
                <a:lnTo>
                  <a:pt x="4574407" y="639596"/>
                </a:lnTo>
                <a:lnTo>
                  <a:pt x="4573576" y="654262"/>
                </a:lnTo>
                <a:lnTo>
                  <a:pt x="4561831" y="694976"/>
                </a:lnTo>
                <a:lnTo>
                  <a:pt x="4538126" y="728850"/>
                </a:lnTo>
                <a:lnTo>
                  <a:pt x="4504919" y="753423"/>
                </a:lnTo>
                <a:lnTo>
                  <a:pt x="4464672" y="766236"/>
                </a:lnTo>
                <a:lnTo>
                  <a:pt x="127922" y="767519"/>
                </a:lnTo>
                <a:lnTo>
                  <a:pt x="113256" y="766688"/>
                </a:lnTo>
                <a:lnTo>
                  <a:pt x="72543" y="754943"/>
                </a:lnTo>
                <a:lnTo>
                  <a:pt x="38669" y="731238"/>
                </a:lnTo>
                <a:lnTo>
                  <a:pt x="14096" y="698031"/>
                </a:lnTo>
                <a:lnTo>
                  <a:pt x="1282" y="657784"/>
                </a:lnTo>
                <a:lnTo>
                  <a:pt x="0" y="127922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75999" y="5050863"/>
            <a:ext cx="6535420" cy="1515745"/>
          </a:xfrm>
          <a:custGeom>
            <a:avLst/>
            <a:gdLst/>
            <a:ahLst/>
            <a:cxnLst/>
            <a:rect l="l" t="t" r="r" b="b"/>
            <a:pathLst>
              <a:path w="6535420" h="1515745">
                <a:moveTo>
                  <a:pt x="0" y="0"/>
                </a:moveTo>
                <a:lnTo>
                  <a:pt x="6534868" y="0"/>
                </a:lnTo>
                <a:lnTo>
                  <a:pt x="6534868" y="1515149"/>
                </a:lnTo>
                <a:lnTo>
                  <a:pt x="0" y="15151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CBED3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36665" y="4621876"/>
            <a:ext cx="4705003" cy="897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02742" y="4667102"/>
            <a:ext cx="4574540" cy="767715"/>
          </a:xfrm>
          <a:custGeom>
            <a:avLst/>
            <a:gdLst/>
            <a:ahLst/>
            <a:cxnLst/>
            <a:rect l="l" t="t" r="r" b="b"/>
            <a:pathLst>
              <a:path w="4574540" h="767714">
                <a:moveTo>
                  <a:pt x="4446485" y="0"/>
                </a:moveTo>
                <a:lnTo>
                  <a:pt x="124290" y="50"/>
                </a:lnTo>
                <a:lnTo>
                  <a:pt x="82243" y="8396"/>
                </a:lnTo>
                <a:lnTo>
                  <a:pt x="46416" y="29323"/>
                </a:lnTo>
                <a:lnTo>
                  <a:pt x="19270" y="60370"/>
                </a:lnTo>
                <a:lnTo>
                  <a:pt x="3265" y="99077"/>
                </a:lnTo>
                <a:lnTo>
                  <a:pt x="0" y="127923"/>
                </a:lnTo>
                <a:lnTo>
                  <a:pt x="50" y="643229"/>
                </a:lnTo>
                <a:lnTo>
                  <a:pt x="8396" y="685277"/>
                </a:lnTo>
                <a:lnTo>
                  <a:pt x="29323" y="721104"/>
                </a:lnTo>
                <a:lnTo>
                  <a:pt x="60370" y="748250"/>
                </a:lnTo>
                <a:lnTo>
                  <a:pt x="99077" y="764255"/>
                </a:lnTo>
                <a:lnTo>
                  <a:pt x="127923" y="767520"/>
                </a:lnTo>
                <a:lnTo>
                  <a:pt x="4450117" y="767470"/>
                </a:lnTo>
                <a:lnTo>
                  <a:pt x="4492165" y="759123"/>
                </a:lnTo>
                <a:lnTo>
                  <a:pt x="4527992" y="738196"/>
                </a:lnTo>
                <a:lnTo>
                  <a:pt x="4555138" y="707149"/>
                </a:lnTo>
                <a:lnTo>
                  <a:pt x="4571143" y="668442"/>
                </a:lnTo>
                <a:lnTo>
                  <a:pt x="4574408" y="639597"/>
                </a:lnTo>
                <a:lnTo>
                  <a:pt x="4574358" y="124290"/>
                </a:lnTo>
                <a:lnTo>
                  <a:pt x="4566011" y="82243"/>
                </a:lnTo>
                <a:lnTo>
                  <a:pt x="4545084" y="46416"/>
                </a:lnTo>
                <a:lnTo>
                  <a:pt x="4514037" y="19270"/>
                </a:lnTo>
                <a:lnTo>
                  <a:pt x="4475330" y="3265"/>
                </a:lnTo>
                <a:lnTo>
                  <a:pt x="4446485" y="0"/>
                </a:lnTo>
                <a:close/>
              </a:path>
            </a:pathLst>
          </a:custGeom>
          <a:solidFill>
            <a:srgbClr val="7CBED3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02742" y="4667102"/>
            <a:ext cx="4574540" cy="767715"/>
          </a:xfrm>
          <a:custGeom>
            <a:avLst/>
            <a:gdLst/>
            <a:ahLst/>
            <a:cxnLst/>
            <a:rect l="l" t="t" r="r" b="b"/>
            <a:pathLst>
              <a:path w="4574540" h="767714">
                <a:moveTo>
                  <a:pt x="0" y="127922"/>
                </a:moveTo>
                <a:lnTo>
                  <a:pt x="7210" y="85475"/>
                </a:lnTo>
                <a:lnTo>
                  <a:pt x="27202" y="49048"/>
                </a:lnTo>
                <a:lnTo>
                  <a:pt x="57515" y="21102"/>
                </a:lnTo>
                <a:lnTo>
                  <a:pt x="95689" y="4095"/>
                </a:lnTo>
                <a:lnTo>
                  <a:pt x="4446484" y="0"/>
                </a:lnTo>
                <a:lnTo>
                  <a:pt x="4461150" y="831"/>
                </a:lnTo>
                <a:lnTo>
                  <a:pt x="4501864" y="12575"/>
                </a:lnTo>
                <a:lnTo>
                  <a:pt x="4535738" y="36281"/>
                </a:lnTo>
                <a:lnTo>
                  <a:pt x="4560311" y="69488"/>
                </a:lnTo>
                <a:lnTo>
                  <a:pt x="4573124" y="109735"/>
                </a:lnTo>
                <a:lnTo>
                  <a:pt x="4574407" y="639596"/>
                </a:lnTo>
                <a:lnTo>
                  <a:pt x="4573576" y="654262"/>
                </a:lnTo>
                <a:lnTo>
                  <a:pt x="4561831" y="694976"/>
                </a:lnTo>
                <a:lnTo>
                  <a:pt x="4538126" y="728850"/>
                </a:lnTo>
                <a:lnTo>
                  <a:pt x="4504919" y="753423"/>
                </a:lnTo>
                <a:lnTo>
                  <a:pt x="4464672" y="766236"/>
                </a:lnTo>
                <a:lnTo>
                  <a:pt x="127922" y="767519"/>
                </a:lnTo>
                <a:lnTo>
                  <a:pt x="113256" y="766688"/>
                </a:lnTo>
                <a:lnTo>
                  <a:pt x="72543" y="754943"/>
                </a:lnTo>
                <a:lnTo>
                  <a:pt x="38669" y="731238"/>
                </a:lnTo>
                <a:lnTo>
                  <a:pt x="14096" y="698031"/>
                </a:lnTo>
                <a:lnTo>
                  <a:pt x="1282" y="657784"/>
                </a:lnTo>
                <a:lnTo>
                  <a:pt x="0" y="127922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243" y="1550825"/>
            <a:ext cx="5415915" cy="4823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ts val="2800"/>
              </a:lnSpc>
            </a:pPr>
            <a:r>
              <a:rPr dirty="0" sz="2400" b="1">
                <a:latin typeface="微软雅黑"/>
                <a:cs typeface="微软雅黑"/>
              </a:rPr>
              <a:t>伏晔 微博：</a:t>
            </a:r>
            <a:r>
              <a:rPr dirty="0" sz="2400" spc="-100" b="1">
                <a:latin typeface="微软雅黑"/>
                <a:cs typeface="微软雅黑"/>
                <a:hlinkClick r:id="rId4"/>
              </a:rPr>
              <a:t>http:</a:t>
            </a:r>
            <a:r>
              <a:rPr dirty="0" sz="2400" spc="-95" b="1">
                <a:latin typeface="微软雅黑"/>
                <a:cs typeface="微软雅黑"/>
                <a:hlinkClick r:id="rId4"/>
              </a:rPr>
              <a:t>/</a:t>
            </a:r>
            <a:r>
              <a:rPr dirty="0" sz="2400" spc="-120" b="1">
                <a:latin typeface="微软雅黑"/>
                <a:cs typeface="微软雅黑"/>
                <a:hlinkClick r:id="rId4"/>
              </a:rPr>
              <a:t>/</a:t>
            </a:r>
            <a:r>
              <a:rPr dirty="0" sz="2400" spc="-140" b="1">
                <a:latin typeface="微软雅黑"/>
                <a:cs typeface="微软雅黑"/>
                <a:hlinkClick r:id="rId4"/>
              </a:rPr>
              <a:t>w</a:t>
            </a:r>
            <a:r>
              <a:rPr dirty="0" sz="2400" spc="-85" b="1">
                <a:latin typeface="微软雅黑"/>
                <a:cs typeface="微软雅黑"/>
                <a:hlinkClick r:id="rId4"/>
              </a:rPr>
              <a:t>e</a:t>
            </a:r>
            <a:r>
              <a:rPr dirty="0" sz="2400" spc="-80" b="1">
                <a:latin typeface="微软雅黑"/>
                <a:cs typeface="微软雅黑"/>
                <a:hlinkClick r:id="rId4"/>
              </a:rPr>
              <a:t>i</a:t>
            </a:r>
            <a:r>
              <a:rPr dirty="0" sz="2400" spc="-80" b="1">
                <a:latin typeface="微软雅黑"/>
                <a:cs typeface="微软雅黑"/>
                <a:hlinkClick r:id="rId4"/>
              </a:rPr>
              <a:t>b</a:t>
            </a:r>
            <a:r>
              <a:rPr dirty="0" sz="2400" spc="-65" b="1">
                <a:latin typeface="微软雅黑"/>
                <a:cs typeface="微软雅黑"/>
                <a:hlinkClick r:id="rId4"/>
              </a:rPr>
              <a:t>o</a:t>
            </a:r>
            <a:r>
              <a:rPr dirty="0" sz="2400" spc="-110" b="1">
                <a:latin typeface="微软雅黑"/>
                <a:cs typeface="微软雅黑"/>
                <a:hlinkClick r:id="rId4"/>
              </a:rPr>
              <a:t>.</a:t>
            </a:r>
            <a:r>
              <a:rPr dirty="0" sz="2400" spc="-60" b="1">
                <a:latin typeface="微软雅黑"/>
                <a:cs typeface="微软雅黑"/>
                <a:hlinkClick r:id="rId4"/>
              </a:rPr>
              <a:t>co</a:t>
            </a:r>
            <a:r>
              <a:rPr dirty="0" sz="2400" spc="-125" b="1">
                <a:latin typeface="微软雅黑"/>
                <a:cs typeface="微软雅黑"/>
                <a:hlinkClick r:id="rId4"/>
              </a:rPr>
              <a:t>m</a:t>
            </a:r>
            <a:r>
              <a:rPr dirty="0" sz="2400" spc="-100" b="1">
                <a:latin typeface="微软雅黑"/>
                <a:cs typeface="微软雅黑"/>
                <a:hlinkClick r:id="rId4"/>
              </a:rPr>
              <a:t>/xin</a:t>
            </a:r>
            <a:r>
              <a:rPr dirty="0" sz="2400" spc="-135" b="1">
                <a:latin typeface="微软雅黑"/>
                <a:cs typeface="微软雅黑"/>
                <a:hlinkClick r:id="rId4"/>
              </a:rPr>
              <a:t>g</a:t>
            </a:r>
            <a:r>
              <a:rPr dirty="0" sz="2400" spc="-155" b="1">
                <a:latin typeface="微软雅黑"/>
                <a:cs typeface="微软雅黑"/>
                <a:hlinkClick r:id="rId4"/>
              </a:rPr>
              <a:t>f</a:t>
            </a:r>
            <a:r>
              <a:rPr dirty="0" sz="2400" spc="-80" b="1">
                <a:latin typeface="微软雅黑"/>
                <a:cs typeface="微软雅黑"/>
                <a:hlinkClick r:id="rId4"/>
              </a:rPr>
              <a:t>u</a:t>
            </a:r>
            <a:r>
              <a:rPr dirty="0" sz="2400" spc="-85" b="1">
                <a:latin typeface="微软雅黑"/>
                <a:cs typeface="微软雅黑"/>
                <a:hlinkClick r:id="rId4"/>
              </a:rPr>
              <a:t>g</a:t>
            </a:r>
            <a:r>
              <a:rPr dirty="0" sz="2400" spc="-75" b="1">
                <a:latin typeface="微软雅黑"/>
                <a:cs typeface="微软雅黑"/>
                <a:hlinkClick r:id="rId4"/>
              </a:rPr>
              <a:t>e613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1800"/>
              </a:lnSpc>
              <a:spcBef>
                <a:spcPts val="11"/>
              </a:spcBef>
            </a:pPr>
            <a:endParaRPr sz="1800"/>
          </a:p>
          <a:p>
            <a:pPr>
              <a:lnSpc>
                <a:spcPts val="2400"/>
              </a:lnSpc>
            </a:pPr>
            <a:endParaRPr sz="2400"/>
          </a:p>
          <a:p>
            <a:pPr marL="42672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微软雅黑"/>
                <a:cs typeface="微软雅黑"/>
              </a:rPr>
              <a:t>2005</a:t>
            </a:r>
            <a:r>
              <a:rPr dirty="0" sz="2600" spc="-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600">
                <a:solidFill>
                  <a:srgbClr val="FFFFFF"/>
                </a:solidFill>
                <a:latin typeface="微软雅黑"/>
                <a:cs typeface="微软雅黑"/>
              </a:rPr>
              <a:t>~</a:t>
            </a:r>
            <a:r>
              <a:rPr dirty="0" sz="2600" spc="-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600">
                <a:solidFill>
                  <a:srgbClr val="FFFFFF"/>
                </a:solidFill>
                <a:latin typeface="微软雅黑"/>
                <a:cs typeface="微软雅黑"/>
              </a:rPr>
              <a:t>2012</a:t>
            </a:r>
            <a:r>
              <a:rPr dirty="0" sz="2600" spc="-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600">
                <a:solidFill>
                  <a:srgbClr val="FFFFFF"/>
                </a:solidFill>
                <a:latin typeface="微软雅黑"/>
                <a:cs typeface="微软雅黑"/>
              </a:rPr>
              <a:t>B</a:t>
            </a:r>
            <a:r>
              <a:rPr dirty="0" sz="2600" spc="-5">
                <a:solidFill>
                  <a:srgbClr val="FFFFFF"/>
                </a:solidFill>
                <a:latin typeface="微软雅黑"/>
                <a:cs typeface="微软雅黑"/>
              </a:rPr>
              <a:t>AID</a:t>
            </a:r>
            <a:r>
              <a:rPr dirty="0" sz="2600">
                <a:solidFill>
                  <a:srgbClr val="FFFFFF"/>
                </a:solidFill>
                <a:latin typeface="微软雅黑"/>
                <a:cs typeface="微软雅黑"/>
              </a:rPr>
              <a:t>U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ts val="2550"/>
              </a:lnSpc>
              <a:spcBef>
                <a:spcPts val="24"/>
              </a:spcBef>
            </a:pPr>
            <a:endParaRPr sz="2550"/>
          </a:p>
          <a:p>
            <a:pPr marL="396875">
              <a:lnSpc>
                <a:spcPct val="100000"/>
              </a:lnSpc>
            </a:pPr>
            <a:r>
              <a:rPr dirty="0" sz="2600">
                <a:latin typeface="微软雅黑"/>
                <a:cs typeface="微软雅黑"/>
              </a:rPr>
              <a:t>•</a:t>
            </a:r>
            <a:r>
              <a:rPr dirty="0" sz="2600" spc="-114">
                <a:latin typeface="微软雅黑"/>
                <a:cs typeface="微软雅黑"/>
              </a:rPr>
              <a:t> </a:t>
            </a:r>
            <a:r>
              <a:rPr dirty="0" sz="2600">
                <a:latin typeface="微软雅黑"/>
                <a:cs typeface="微软雅黑"/>
              </a:rPr>
              <a:t>3年应用运维</a:t>
            </a:r>
            <a:endParaRPr sz="2600">
              <a:latin typeface="微软雅黑"/>
              <a:cs typeface="微软雅黑"/>
            </a:endParaRPr>
          </a:p>
          <a:p>
            <a:pPr marL="426720" indent="-30480">
              <a:lnSpc>
                <a:spcPct val="100000"/>
              </a:lnSpc>
              <a:spcBef>
                <a:spcPts val="80"/>
              </a:spcBef>
            </a:pPr>
            <a:r>
              <a:rPr dirty="0" sz="2600">
                <a:latin typeface="微软雅黑"/>
                <a:cs typeface="微软雅黑"/>
              </a:rPr>
              <a:t>•</a:t>
            </a:r>
            <a:r>
              <a:rPr dirty="0" sz="2600" spc="-114">
                <a:latin typeface="微软雅黑"/>
                <a:cs typeface="微软雅黑"/>
              </a:rPr>
              <a:t> </a:t>
            </a:r>
            <a:r>
              <a:rPr dirty="0" sz="2600">
                <a:latin typeface="微软雅黑"/>
                <a:cs typeface="微软雅黑"/>
              </a:rPr>
              <a:t>3年运维自动化建设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ts val="1400"/>
              </a:lnSpc>
              <a:spcBef>
                <a:spcPts val="43"/>
              </a:spcBef>
            </a:pPr>
            <a:endParaRPr sz="1400"/>
          </a:p>
          <a:p>
            <a:pPr>
              <a:lnSpc>
                <a:spcPts val="2600"/>
              </a:lnSpc>
            </a:pPr>
            <a:endParaRPr sz="2600"/>
          </a:p>
          <a:p>
            <a:pPr marL="42672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微软雅黑"/>
                <a:cs typeface="微软雅黑"/>
              </a:rPr>
              <a:t>2013</a:t>
            </a:r>
            <a:r>
              <a:rPr dirty="0" sz="2600" spc="-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600">
                <a:solidFill>
                  <a:srgbClr val="FFFFFF"/>
                </a:solidFill>
                <a:latin typeface="微软雅黑"/>
                <a:cs typeface="微软雅黑"/>
              </a:rPr>
              <a:t>~ 今</a:t>
            </a:r>
            <a:r>
              <a:rPr dirty="0" sz="2600" spc="-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600">
                <a:solidFill>
                  <a:srgbClr val="FFFFFF"/>
                </a:solidFill>
                <a:latin typeface="微软雅黑"/>
                <a:cs typeface="微软雅黑"/>
              </a:rPr>
              <a:t>小米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ts val="2550"/>
              </a:lnSpc>
              <a:spcBef>
                <a:spcPts val="24"/>
              </a:spcBef>
            </a:pPr>
            <a:endParaRPr sz="2550"/>
          </a:p>
          <a:p>
            <a:pPr marL="396875">
              <a:lnSpc>
                <a:spcPct val="100000"/>
              </a:lnSpc>
            </a:pPr>
            <a:r>
              <a:rPr dirty="0" sz="2600">
                <a:latin typeface="微软雅黑"/>
                <a:cs typeface="微软雅黑"/>
              </a:rPr>
              <a:t>•</a:t>
            </a:r>
            <a:r>
              <a:rPr dirty="0" sz="2600" spc="-114">
                <a:latin typeface="微软雅黑"/>
                <a:cs typeface="微软雅黑"/>
              </a:rPr>
              <a:t> </a:t>
            </a:r>
            <a:r>
              <a:rPr dirty="0" sz="2600">
                <a:latin typeface="微软雅黑"/>
                <a:cs typeface="微软雅黑"/>
              </a:rPr>
              <a:t>应用运维团队</a:t>
            </a:r>
            <a:endParaRPr sz="2600">
              <a:latin typeface="微软雅黑"/>
              <a:cs typeface="微软雅黑"/>
            </a:endParaRPr>
          </a:p>
          <a:p>
            <a:pPr marL="396875">
              <a:lnSpc>
                <a:spcPct val="100000"/>
              </a:lnSpc>
              <a:spcBef>
                <a:spcPts val="80"/>
              </a:spcBef>
            </a:pPr>
            <a:r>
              <a:rPr dirty="0" sz="2600">
                <a:latin typeface="微软雅黑"/>
                <a:cs typeface="微软雅黑"/>
              </a:rPr>
              <a:t>•</a:t>
            </a:r>
            <a:r>
              <a:rPr dirty="0" sz="2600" spc="-114">
                <a:latin typeface="微软雅黑"/>
                <a:cs typeface="微软雅黑"/>
              </a:rPr>
              <a:t> </a:t>
            </a:r>
            <a:r>
              <a:rPr dirty="0" sz="2600">
                <a:latin typeface="微软雅黑"/>
                <a:cs typeface="微软雅黑"/>
              </a:rPr>
              <a:t>运维自动化事务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自我介绍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9203" y="5918661"/>
            <a:ext cx="1180407" cy="461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405745" y="5972694"/>
            <a:ext cx="307570" cy="448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067943" y="6039034"/>
            <a:ext cx="990365" cy="269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58308" y="5949279"/>
            <a:ext cx="89754" cy="359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067943" y="5949279"/>
            <a:ext cx="1080119" cy="897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067943" y="5949279"/>
            <a:ext cx="1080135" cy="359410"/>
          </a:xfrm>
          <a:custGeom>
            <a:avLst/>
            <a:gdLst/>
            <a:ahLst/>
            <a:cxnLst/>
            <a:rect l="l" t="t" r="r" b="b"/>
            <a:pathLst>
              <a:path w="1080135" h="359410">
                <a:moveTo>
                  <a:pt x="0" y="89754"/>
                </a:moveTo>
                <a:lnTo>
                  <a:pt x="89754" y="0"/>
                </a:lnTo>
                <a:lnTo>
                  <a:pt x="1080119" y="0"/>
                </a:lnTo>
                <a:lnTo>
                  <a:pt x="1080119" y="269263"/>
                </a:lnTo>
                <a:lnTo>
                  <a:pt x="990364" y="359018"/>
                </a:lnTo>
                <a:lnTo>
                  <a:pt x="0" y="359018"/>
                </a:lnTo>
                <a:lnTo>
                  <a:pt x="0" y="89754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067943" y="5949279"/>
            <a:ext cx="1080135" cy="90170"/>
          </a:xfrm>
          <a:custGeom>
            <a:avLst/>
            <a:gdLst/>
            <a:ahLst/>
            <a:cxnLst/>
            <a:rect l="l" t="t" r="r" b="b"/>
            <a:pathLst>
              <a:path w="1080135" h="90170">
                <a:moveTo>
                  <a:pt x="0" y="89754"/>
                </a:moveTo>
                <a:lnTo>
                  <a:pt x="990364" y="89754"/>
                </a:lnTo>
                <a:lnTo>
                  <a:pt x="108011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058308" y="5462971"/>
            <a:ext cx="0" cy="845819"/>
          </a:xfrm>
          <a:custGeom>
            <a:avLst/>
            <a:gdLst/>
            <a:ahLst/>
            <a:cxnLst/>
            <a:rect l="l" t="t" r="r" b="b"/>
            <a:pathLst>
              <a:path w="0" h="845820">
                <a:moveTo>
                  <a:pt x="0" y="845327"/>
                </a:moveTo>
                <a:lnTo>
                  <a:pt x="0" y="0"/>
                </a:lnTo>
              </a:path>
            </a:pathLst>
          </a:custGeom>
          <a:ln w="9525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922712" y="5631872"/>
            <a:ext cx="1180407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321723" y="5685904"/>
            <a:ext cx="282632" cy="4447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971599" y="5751001"/>
            <a:ext cx="990364" cy="269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961964" y="5661246"/>
            <a:ext cx="89754" cy="3590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971599" y="5661246"/>
            <a:ext cx="1080119" cy="897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971599" y="5661247"/>
            <a:ext cx="1080135" cy="359410"/>
          </a:xfrm>
          <a:custGeom>
            <a:avLst/>
            <a:gdLst/>
            <a:ahLst/>
            <a:cxnLst/>
            <a:rect l="l" t="t" r="r" b="b"/>
            <a:pathLst>
              <a:path w="1080135" h="359410">
                <a:moveTo>
                  <a:pt x="0" y="89754"/>
                </a:moveTo>
                <a:lnTo>
                  <a:pt x="89754" y="0"/>
                </a:lnTo>
                <a:lnTo>
                  <a:pt x="1080119" y="0"/>
                </a:lnTo>
                <a:lnTo>
                  <a:pt x="1080119" y="269263"/>
                </a:lnTo>
                <a:lnTo>
                  <a:pt x="990364" y="359018"/>
                </a:lnTo>
                <a:lnTo>
                  <a:pt x="0" y="359018"/>
                </a:lnTo>
                <a:lnTo>
                  <a:pt x="0" y="89754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71599" y="5661247"/>
            <a:ext cx="1080135" cy="90170"/>
          </a:xfrm>
          <a:custGeom>
            <a:avLst/>
            <a:gdLst/>
            <a:ahLst/>
            <a:cxnLst/>
            <a:rect l="l" t="t" r="r" b="b"/>
            <a:pathLst>
              <a:path w="1080135" h="90170">
                <a:moveTo>
                  <a:pt x="0" y="89754"/>
                </a:moveTo>
                <a:lnTo>
                  <a:pt x="990364" y="89754"/>
                </a:lnTo>
                <a:lnTo>
                  <a:pt x="108011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961964" y="5462971"/>
            <a:ext cx="0" cy="557530"/>
          </a:xfrm>
          <a:custGeom>
            <a:avLst/>
            <a:gdLst/>
            <a:ahLst/>
            <a:cxnLst/>
            <a:rect l="l" t="t" r="r" b="b"/>
            <a:pathLst>
              <a:path w="0" h="557529">
                <a:moveTo>
                  <a:pt x="0" y="557294"/>
                </a:moveTo>
                <a:lnTo>
                  <a:pt x="0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922712" y="5340927"/>
            <a:ext cx="1180407" cy="4613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309254" y="5394959"/>
            <a:ext cx="320039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971599" y="5462971"/>
            <a:ext cx="990364" cy="2692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961964" y="5373216"/>
            <a:ext cx="89754" cy="3590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971599" y="5373216"/>
            <a:ext cx="1080119" cy="897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971599" y="5373216"/>
            <a:ext cx="1080135" cy="359410"/>
          </a:xfrm>
          <a:custGeom>
            <a:avLst/>
            <a:gdLst/>
            <a:ahLst/>
            <a:cxnLst/>
            <a:rect l="l" t="t" r="r" b="b"/>
            <a:pathLst>
              <a:path w="1080135" h="359410">
                <a:moveTo>
                  <a:pt x="0" y="89754"/>
                </a:moveTo>
                <a:lnTo>
                  <a:pt x="89754" y="0"/>
                </a:lnTo>
                <a:lnTo>
                  <a:pt x="1080119" y="0"/>
                </a:lnTo>
                <a:lnTo>
                  <a:pt x="1080119" y="269263"/>
                </a:lnTo>
                <a:lnTo>
                  <a:pt x="990364" y="359018"/>
                </a:lnTo>
                <a:lnTo>
                  <a:pt x="0" y="359018"/>
                </a:lnTo>
                <a:lnTo>
                  <a:pt x="0" y="89754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971599" y="5373216"/>
            <a:ext cx="1080135" cy="90170"/>
          </a:xfrm>
          <a:custGeom>
            <a:avLst/>
            <a:gdLst/>
            <a:ahLst/>
            <a:cxnLst/>
            <a:rect l="l" t="t" r="r" b="b"/>
            <a:pathLst>
              <a:path w="1080135" h="90170">
                <a:moveTo>
                  <a:pt x="0" y="89754"/>
                </a:moveTo>
                <a:lnTo>
                  <a:pt x="990364" y="89754"/>
                </a:lnTo>
                <a:lnTo>
                  <a:pt x="108011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180529" y="4917927"/>
            <a:ext cx="704215" cy="140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800" marR="6350" indent="-292735">
              <a:lnSpc>
                <a:spcPct val="148900"/>
              </a:lnSpc>
            </a:pPr>
            <a:r>
              <a:rPr dirty="0" sz="1800" spc="-5">
                <a:latin typeface="微软雅黑"/>
                <a:cs typeface="微软雅黑"/>
              </a:rPr>
              <a:t>o</a:t>
            </a:r>
            <a:r>
              <a:rPr dirty="0" sz="1800">
                <a:latin typeface="微软雅黑"/>
                <a:cs typeface="微软雅黑"/>
              </a:rPr>
              <a:t>n</a:t>
            </a:r>
            <a:r>
              <a:rPr dirty="0" sz="1800" spc="-5">
                <a:latin typeface="微软雅黑"/>
                <a:cs typeface="微软雅黑"/>
              </a:rPr>
              <a:t>li</a:t>
            </a:r>
            <a:r>
              <a:rPr dirty="0" sz="1800">
                <a:latin typeface="微软雅黑"/>
                <a:cs typeface="微软雅黑"/>
              </a:rPr>
              <a:t>ne</a:t>
            </a:r>
            <a:r>
              <a:rPr dirty="0" sz="1800">
                <a:latin typeface="微软雅黑"/>
                <a:cs typeface="微软雅黑"/>
              </a:rPr>
              <a:t> A</a:t>
            </a:r>
            <a:endParaRPr sz="1800">
              <a:latin typeface="微软雅黑"/>
              <a:cs typeface="微软雅黑"/>
            </a:endParaRPr>
          </a:p>
          <a:p>
            <a:pPr algn="ctr" marL="308610" marR="235585" indent="-635">
              <a:lnSpc>
                <a:spcPct val="105000"/>
              </a:lnSpc>
            </a:pPr>
            <a:r>
              <a:rPr dirty="0" sz="1800">
                <a:latin typeface="微软雅黑"/>
                <a:cs typeface="微软雅黑"/>
              </a:rPr>
              <a:t>B C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84185" y="4917927"/>
            <a:ext cx="704215" cy="1117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800" marR="6350" indent="-292735">
              <a:lnSpc>
                <a:spcPct val="148900"/>
              </a:lnSpc>
            </a:pPr>
            <a:r>
              <a:rPr dirty="0" sz="1800" spc="-5">
                <a:latin typeface="微软雅黑"/>
                <a:cs typeface="微软雅黑"/>
              </a:rPr>
              <a:t>o</a:t>
            </a:r>
            <a:r>
              <a:rPr dirty="0" sz="1800">
                <a:latin typeface="微软雅黑"/>
                <a:cs typeface="微软雅黑"/>
              </a:rPr>
              <a:t>n</a:t>
            </a:r>
            <a:r>
              <a:rPr dirty="0" sz="1800" spc="-5">
                <a:latin typeface="微软雅黑"/>
                <a:cs typeface="微软雅黑"/>
              </a:rPr>
              <a:t>li</a:t>
            </a:r>
            <a:r>
              <a:rPr dirty="0" sz="1800">
                <a:latin typeface="微软雅黑"/>
                <a:cs typeface="微软雅黑"/>
              </a:rPr>
              <a:t>ne</a:t>
            </a:r>
            <a:r>
              <a:rPr dirty="0" sz="1800">
                <a:latin typeface="微软雅黑"/>
                <a:cs typeface="微软雅黑"/>
              </a:rPr>
              <a:t> A</a:t>
            </a:r>
            <a:endParaRPr sz="1800">
              <a:latin typeface="微软雅黑"/>
              <a:cs typeface="微软雅黑"/>
            </a:endParaRPr>
          </a:p>
          <a:p>
            <a:pPr algn="ctr" marL="6604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微软雅黑"/>
                <a:cs typeface="微软雅黑"/>
              </a:rPr>
              <a:t>B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规范要求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 spc="-165"/>
              <a:t>R</a:t>
            </a:r>
            <a:r>
              <a:rPr dirty="0" spc="-105"/>
              <a:t>un</a:t>
            </a:r>
            <a:r>
              <a:rPr dirty="0" spc="-140"/>
              <a:t>t</a:t>
            </a:r>
            <a:r>
              <a:rPr dirty="0" spc="-105"/>
              <a:t>i</a:t>
            </a:r>
            <a:r>
              <a:rPr dirty="0" spc="-100"/>
              <a:t>me</a:t>
            </a:r>
            <a:r>
              <a:rPr dirty="0"/>
              <a:t>依赖</a:t>
            </a:r>
          </a:p>
        </p:txBody>
      </p:sp>
      <p:sp>
        <p:nvSpPr>
          <p:cNvPr id="28" name="object 28"/>
          <p:cNvSpPr/>
          <p:nvPr/>
        </p:nvSpPr>
        <p:spPr>
          <a:xfrm>
            <a:off x="2915814" y="1993480"/>
            <a:ext cx="989965" cy="567055"/>
          </a:xfrm>
          <a:custGeom>
            <a:avLst/>
            <a:gdLst/>
            <a:ahLst/>
            <a:cxnLst/>
            <a:rect l="l" t="t" r="r" b="b"/>
            <a:pathLst>
              <a:path w="989964" h="567055">
                <a:moveTo>
                  <a:pt x="932865" y="0"/>
                </a:moveTo>
                <a:lnTo>
                  <a:pt x="52089" y="183"/>
                </a:lnTo>
                <a:lnTo>
                  <a:pt x="15111" y="18147"/>
                </a:lnTo>
                <a:lnTo>
                  <a:pt x="0" y="56678"/>
                </a:lnTo>
                <a:lnTo>
                  <a:pt x="183" y="514691"/>
                </a:lnTo>
                <a:lnTo>
                  <a:pt x="18147" y="551670"/>
                </a:lnTo>
                <a:lnTo>
                  <a:pt x="56677" y="566781"/>
                </a:lnTo>
                <a:lnTo>
                  <a:pt x="937453" y="566598"/>
                </a:lnTo>
                <a:lnTo>
                  <a:pt x="974432" y="548634"/>
                </a:lnTo>
                <a:lnTo>
                  <a:pt x="989543" y="510103"/>
                </a:lnTo>
                <a:lnTo>
                  <a:pt x="989360" y="52090"/>
                </a:lnTo>
                <a:lnTo>
                  <a:pt x="971396" y="15111"/>
                </a:lnTo>
                <a:lnTo>
                  <a:pt x="932865" y="0"/>
                </a:lnTo>
                <a:close/>
              </a:path>
            </a:pathLst>
          </a:custGeom>
          <a:solidFill>
            <a:srgbClr val="7CBED3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915814" y="1993481"/>
            <a:ext cx="989965" cy="567055"/>
          </a:xfrm>
          <a:custGeom>
            <a:avLst/>
            <a:gdLst/>
            <a:ahLst/>
            <a:cxnLst/>
            <a:rect l="l" t="t" r="r" b="b"/>
            <a:pathLst>
              <a:path w="989964" h="567055">
                <a:moveTo>
                  <a:pt x="0" y="56677"/>
                </a:moveTo>
                <a:lnTo>
                  <a:pt x="15111" y="18147"/>
                </a:lnTo>
                <a:lnTo>
                  <a:pt x="52090" y="182"/>
                </a:lnTo>
                <a:lnTo>
                  <a:pt x="932865" y="0"/>
                </a:lnTo>
                <a:lnTo>
                  <a:pt x="947220" y="1833"/>
                </a:lnTo>
                <a:lnTo>
                  <a:pt x="980288" y="25626"/>
                </a:lnTo>
                <a:lnTo>
                  <a:pt x="989543" y="510102"/>
                </a:lnTo>
                <a:lnTo>
                  <a:pt x="987709" y="524458"/>
                </a:lnTo>
                <a:lnTo>
                  <a:pt x="963916" y="557525"/>
                </a:lnTo>
                <a:lnTo>
                  <a:pt x="56677" y="566780"/>
                </a:lnTo>
                <a:lnTo>
                  <a:pt x="42322" y="564947"/>
                </a:lnTo>
                <a:lnTo>
                  <a:pt x="9254" y="541154"/>
                </a:lnTo>
                <a:lnTo>
                  <a:pt x="0" y="56677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030814" y="2017791"/>
            <a:ext cx="766445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 indent="66040">
              <a:lnSpc>
                <a:spcPct val="125000"/>
              </a:lnSpc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Se</a:t>
            </a:r>
            <a:r>
              <a:rPr dirty="0" sz="1200" spc="50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dirty="0" sz="1200" spc="-10">
                <a:solidFill>
                  <a:srgbClr val="FFFFFF"/>
                </a:solidFill>
                <a:latin typeface="微软雅黑"/>
                <a:cs typeface="微软雅黑"/>
              </a:rPr>
              <a:t>v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eice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ackage B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05358" y="1950972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424" y="0"/>
                </a:lnTo>
              </a:path>
            </a:pathLst>
          </a:custGeom>
          <a:ln w="651798">
            <a:solidFill>
              <a:srgbClr val="9183D3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358783" y="1341682"/>
            <a:ext cx="1149350" cy="567055"/>
          </a:xfrm>
          <a:custGeom>
            <a:avLst/>
            <a:gdLst/>
            <a:ahLst/>
            <a:cxnLst/>
            <a:rect l="l" t="t" r="r" b="b"/>
            <a:pathLst>
              <a:path w="1149350" h="567055">
                <a:moveTo>
                  <a:pt x="1092640" y="0"/>
                </a:moveTo>
                <a:lnTo>
                  <a:pt x="52090" y="182"/>
                </a:lnTo>
                <a:lnTo>
                  <a:pt x="15111" y="18146"/>
                </a:lnTo>
                <a:lnTo>
                  <a:pt x="0" y="56677"/>
                </a:lnTo>
                <a:lnTo>
                  <a:pt x="182" y="514690"/>
                </a:lnTo>
                <a:lnTo>
                  <a:pt x="18146" y="551669"/>
                </a:lnTo>
                <a:lnTo>
                  <a:pt x="56677" y="566780"/>
                </a:lnTo>
                <a:lnTo>
                  <a:pt x="1097227" y="566597"/>
                </a:lnTo>
                <a:lnTo>
                  <a:pt x="1134206" y="548633"/>
                </a:lnTo>
                <a:lnTo>
                  <a:pt x="1149318" y="510103"/>
                </a:lnTo>
                <a:lnTo>
                  <a:pt x="1149135" y="52090"/>
                </a:lnTo>
                <a:lnTo>
                  <a:pt x="1131171" y="15111"/>
                </a:lnTo>
                <a:lnTo>
                  <a:pt x="1092640" y="0"/>
                </a:lnTo>
                <a:close/>
              </a:path>
            </a:pathLst>
          </a:custGeom>
          <a:solidFill>
            <a:srgbClr val="9183D3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358783" y="1341682"/>
            <a:ext cx="1149350" cy="567055"/>
          </a:xfrm>
          <a:custGeom>
            <a:avLst/>
            <a:gdLst/>
            <a:ahLst/>
            <a:cxnLst/>
            <a:rect l="l" t="t" r="r" b="b"/>
            <a:pathLst>
              <a:path w="1149350" h="567055">
                <a:moveTo>
                  <a:pt x="0" y="56677"/>
                </a:moveTo>
                <a:lnTo>
                  <a:pt x="15111" y="18147"/>
                </a:lnTo>
                <a:lnTo>
                  <a:pt x="52090" y="182"/>
                </a:lnTo>
                <a:lnTo>
                  <a:pt x="1092640" y="0"/>
                </a:lnTo>
                <a:lnTo>
                  <a:pt x="1106995" y="1833"/>
                </a:lnTo>
                <a:lnTo>
                  <a:pt x="1140063" y="25626"/>
                </a:lnTo>
                <a:lnTo>
                  <a:pt x="1149318" y="510102"/>
                </a:lnTo>
                <a:lnTo>
                  <a:pt x="1147485" y="524458"/>
                </a:lnTo>
                <a:lnTo>
                  <a:pt x="1123691" y="557525"/>
                </a:lnTo>
                <a:lnTo>
                  <a:pt x="56677" y="566780"/>
                </a:lnTo>
                <a:lnTo>
                  <a:pt x="42322" y="564947"/>
                </a:lnTo>
                <a:lnTo>
                  <a:pt x="9254" y="541154"/>
                </a:lnTo>
                <a:lnTo>
                  <a:pt x="0" y="56677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523347" y="1365992"/>
            <a:ext cx="826769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 indent="93345">
              <a:lnSpc>
                <a:spcPct val="125000"/>
              </a:lnSpc>
            </a:pP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un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ime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H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P-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10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05357" y="2276872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425" y="0"/>
                </a:lnTo>
              </a:path>
            </a:pathLst>
          </a:custGeom>
          <a:ln w="25399">
            <a:solidFill>
              <a:srgbClr val="9183D3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58783" y="1993480"/>
            <a:ext cx="1149350" cy="567055"/>
          </a:xfrm>
          <a:custGeom>
            <a:avLst/>
            <a:gdLst/>
            <a:ahLst/>
            <a:cxnLst/>
            <a:rect l="l" t="t" r="r" b="b"/>
            <a:pathLst>
              <a:path w="1149350" h="567055">
                <a:moveTo>
                  <a:pt x="1092640" y="0"/>
                </a:moveTo>
                <a:lnTo>
                  <a:pt x="52089" y="183"/>
                </a:lnTo>
                <a:lnTo>
                  <a:pt x="15111" y="18147"/>
                </a:lnTo>
                <a:lnTo>
                  <a:pt x="0" y="56678"/>
                </a:lnTo>
                <a:lnTo>
                  <a:pt x="183" y="514691"/>
                </a:lnTo>
                <a:lnTo>
                  <a:pt x="18147" y="551670"/>
                </a:lnTo>
                <a:lnTo>
                  <a:pt x="56677" y="566781"/>
                </a:lnTo>
                <a:lnTo>
                  <a:pt x="1097228" y="566598"/>
                </a:lnTo>
                <a:lnTo>
                  <a:pt x="1134207" y="548634"/>
                </a:lnTo>
                <a:lnTo>
                  <a:pt x="1149318" y="510103"/>
                </a:lnTo>
                <a:lnTo>
                  <a:pt x="1149135" y="52090"/>
                </a:lnTo>
                <a:lnTo>
                  <a:pt x="1131171" y="15111"/>
                </a:lnTo>
                <a:lnTo>
                  <a:pt x="1092640" y="0"/>
                </a:lnTo>
                <a:close/>
              </a:path>
            </a:pathLst>
          </a:custGeom>
          <a:solidFill>
            <a:srgbClr val="9183D3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58783" y="1993481"/>
            <a:ext cx="1149350" cy="567055"/>
          </a:xfrm>
          <a:custGeom>
            <a:avLst/>
            <a:gdLst/>
            <a:ahLst/>
            <a:cxnLst/>
            <a:rect l="l" t="t" r="r" b="b"/>
            <a:pathLst>
              <a:path w="1149350" h="567055">
                <a:moveTo>
                  <a:pt x="0" y="56677"/>
                </a:moveTo>
                <a:lnTo>
                  <a:pt x="15111" y="18147"/>
                </a:lnTo>
                <a:lnTo>
                  <a:pt x="52090" y="182"/>
                </a:lnTo>
                <a:lnTo>
                  <a:pt x="1092640" y="0"/>
                </a:lnTo>
                <a:lnTo>
                  <a:pt x="1106995" y="1833"/>
                </a:lnTo>
                <a:lnTo>
                  <a:pt x="1140063" y="25626"/>
                </a:lnTo>
                <a:lnTo>
                  <a:pt x="1149318" y="510102"/>
                </a:lnTo>
                <a:lnTo>
                  <a:pt x="1147485" y="524458"/>
                </a:lnTo>
                <a:lnTo>
                  <a:pt x="1123691" y="557525"/>
                </a:lnTo>
                <a:lnTo>
                  <a:pt x="56677" y="566780"/>
                </a:lnTo>
                <a:lnTo>
                  <a:pt x="42322" y="564947"/>
                </a:lnTo>
                <a:lnTo>
                  <a:pt x="9254" y="541154"/>
                </a:lnTo>
                <a:lnTo>
                  <a:pt x="0" y="56677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468094" y="2017791"/>
            <a:ext cx="937260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 indent="148590">
              <a:lnSpc>
                <a:spcPct val="125000"/>
              </a:lnSpc>
            </a:pP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un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ime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 N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GI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NX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-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4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6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905357" y="2602771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424" y="0"/>
                </a:lnTo>
              </a:path>
            </a:pathLst>
          </a:custGeom>
          <a:ln w="651798">
            <a:solidFill>
              <a:srgbClr val="9183D3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358783" y="2645280"/>
            <a:ext cx="1149350" cy="567055"/>
          </a:xfrm>
          <a:custGeom>
            <a:avLst/>
            <a:gdLst/>
            <a:ahLst/>
            <a:cxnLst/>
            <a:rect l="l" t="t" r="r" b="b"/>
            <a:pathLst>
              <a:path w="1149350" h="567055">
                <a:moveTo>
                  <a:pt x="1092640" y="0"/>
                </a:moveTo>
                <a:lnTo>
                  <a:pt x="52090" y="182"/>
                </a:lnTo>
                <a:lnTo>
                  <a:pt x="15111" y="18146"/>
                </a:lnTo>
                <a:lnTo>
                  <a:pt x="0" y="56677"/>
                </a:lnTo>
                <a:lnTo>
                  <a:pt x="182" y="514690"/>
                </a:lnTo>
                <a:lnTo>
                  <a:pt x="18146" y="551669"/>
                </a:lnTo>
                <a:lnTo>
                  <a:pt x="56677" y="566780"/>
                </a:lnTo>
                <a:lnTo>
                  <a:pt x="1097227" y="566597"/>
                </a:lnTo>
                <a:lnTo>
                  <a:pt x="1134206" y="548633"/>
                </a:lnTo>
                <a:lnTo>
                  <a:pt x="1149318" y="510103"/>
                </a:lnTo>
                <a:lnTo>
                  <a:pt x="1149135" y="52090"/>
                </a:lnTo>
                <a:lnTo>
                  <a:pt x="1131171" y="15111"/>
                </a:lnTo>
                <a:lnTo>
                  <a:pt x="1092640" y="0"/>
                </a:lnTo>
                <a:close/>
              </a:path>
            </a:pathLst>
          </a:custGeom>
          <a:solidFill>
            <a:srgbClr val="9183D3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358783" y="2645280"/>
            <a:ext cx="1149350" cy="567055"/>
          </a:xfrm>
          <a:custGeom>
            <a:avLst/>
            <a:gdLst/>
            <a:ahLst/>
            <a:cxnLst/>
            <a:rect l="l" t="t" r="r" b="b"/>
            <a:pathLst>
              <a:path w="1149350" h="567055">
                <a:moveTo>
                  <a:pt x="0" y="56677"/>
                </a:moveTo>
                <a:lnTo>
                  <a:pt x="15111" y="18147"/>
                </a:lnTo>
                <a:lnTo>
                  <a:pt x="52090" y="182"/>
                </a:lnTo>
                <a:lnTo>
                  <a:pt x="1092640" y="0"/>
                </a:lnTo>
                <a:lnTo>
                  <a:pt x="1106995" y="1833"/>
                </a:lnTo>
                <a:lnTo>
                  <a:pt x="1140063" y="25626"/>
                </a:lnTo>
                <a:lnTo>
                  <a:pt x="1149318" y="510102"/>
                </a:lnTo>
                <a:lnTo>
                  <a:pt x="1147485" y="524458"/>
                </a:lnTo>
                <a:lnTo>
                  <a:pt x="1123691" y="557525"/>
                </a:lnTo>
                <a:lnTo>
                  <a:pt x="56677" y="566780"/>
                </a:lnTo>
                <a:lnTo>
                  <a:pt x="42322" y="564947"/>
                </a:lnTo>
                <a:lnTo>
                  <a:pt x="9254" y="541154"/>
                </a:lnTo>
                <a:lnTo>
                  <a:pt x="0" y="56677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386053" y="2669590"/>
            <a:ext cx="1101725" cy="4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 indent="254000">
              <a:lnSpc>
                <a:spcPct val="125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ime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Rabbi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tMQ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-3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335876" y="3537065"/>
            <a:ext cx="1246909" cy="7107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388095" y="3568848"/>
            <a:ext cx="1143000" cy="6095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388095" y="3568848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1041397" y="0"/>
                </a:lnTo>
                <a:lnTo>
                  <a:pt x="1056003" y="1042"/>
                </a:lnTo>
                <a:lnTo>
                  <a:pt x="1095388" y="15516"/>
                </a:lnTo>
                <a:lnTo>
                  <a:pt x="1125092" y="43981"/>
                </a:lnTo>
                <a:lnTo>
                  <a:pt x="1141213" y="82536"/>
                </a:lnTo>
                <a:lnTo>
                  <a:pt x="1142999" y="507997"/>
                </a:lnTo>
                <a:lnTo>
                  <a:pt x="1141957" y="522603"/>
                </a:lnTo>
                <a:lnTo>
                  <a:pt x="1127482" y="561989"/>
                </a:lnTo>
                <a:lnTo>
                  <a:pt x="1099017" y="591692"/>
                </a:lnTo>
                <a:lnTo>
                  <a:pt x="1060463" y="607813"/>
                </a:lnTo>
                <a:lnTo>
                  <a:pt x="101601" y="609599"/>
                </a:lnTo>
                <a:lnTo>
                  <a:pt x="86995" y="608557"/>
                </a:lnTo>
                <a:lnTo>
                  <a:pt x="47610" y="594082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575280" y="3736488"/>
            <a:ext cx="774700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微软雅黑"/>
                <a:cs typeface="微软雅黑"/>
              </a:rPr>
              <a:t>d</a:t>
            </a:r>
            <a:r>
              <a:rPr dirty="0" sz="1800">
                <a:latin typeface="微软雅黑"/>
                <a:cs typeface="微软雅黑"/>
              </a:rPr>
              <a:t>e</a:t>
            </a:r>
            <a:r>
              <a:rPr dirty="0" sz="1800" spc="-5">
                <a:latin typeface="微软雅黑"/>
                <a:cs typeface="微软雅黑"/>
              </a:rPr>
              <a:t>p</a:t>
            </a:r>
            <a:r>
              <a:rPr dirty="0" sz="1800">
                <a:latin typeface="微软雅黑"/>
                <a:cs typeface="微软雅黑"/>
              </a:rPr>
              <a:t>l</a:t>
            </a:r>
            <a:r>
              <a:rPr dirty="0" sz="1800" spc="-5">
                <a:latin typeface="微软雅黑"/>
                <a:cs typeface="微软雅黑"/>
              </a:rPr>
              <a:t>oy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13857" y="2464724"/>
            <a:ext cx="656705" cy="127184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969508" y="2492897"/>
            <a:ext cx="450850" cy="1052830"/>
          </a:xfrm>
          <a:custGeom>
            <a:avLst/>
            <a:gdLst/>
            <a:ahLst/>
            <a:cxnLst/>
            <a:rect l="l" t="t" r="r" b="b"/>
            <a:pathLst>
              <a:path w="450850" h="1052829">
                <a:moveTo>
                  <a:pt x="450362" y="0"/>
                </a:moveTo>
                <a:lnTo>
                  <a:pt x="0" y="1052778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945142" y="3444665"/>
            <a:ext cx="109855" cy="124460"/>
          </a:xfrm>
          <a:custGeom>
            <a:avLst/>
            <a:gdLst/>
            <a:ahLst/>
            <a:cxnLst/>
            <a:rect l="l" t="t" r="r" b="b"/>
            <a:pathLst>
              <a:path w="109855" h="124460">
                <a:moveTo>
                  <a:pt x="18859" y="0"/>
                </a:moveTo>
                <a:lnTo>
                  <a:pt x="4939" y="1732"/>
                </a:lnTo>
                <a:lnTo>
                  <a:pt x="0" y="8077"/>
                </a:lnTo>
                <a:lnTo>
                  <a:pt x="14452" y="124183"/>
                </a:lnTo>
                <a:lnTo>
                  <a:pt x="76897" y="77837"/>
                </a:lnTo>
                <a:lnTo>
                  <a:pt x="34279" y="77837"/>
                </a:lnTo>
                <a:lnTo>
                  <a:pt x="25204" y="4940"/>
                </a:lnTo>
                <a:lnTo>
                  <a:pt x="18859" y="0"/>
                </a:lnTo>
                <a:close/>
              </a:path>
              <a:path w="109855" h="124460">
                <a:moveTo>
                  <a:pt x="93267" y="34056"/>
                </a:moveTo>
                <a:lnTo>
                  <a:pt x="34279" y="77837"/>
                </a:lnTo>
                <a:lnTo>
                  <a:pt x="76897" y="77837"/>
                </a:lnTo>
                <a:lnTo>
                  <a:pt x="108404" y="54452"/>
                </a:lnTo>
                <a:lnTo>
                  <a:pt x="109581" y="46497"/>
                </a:lnTo>
                <a:lnTo>
                  <a:pt x="101221" y="35233"/>
                </a:lnTo>
                <a:lnTo>
                  <a:pt x="93267" y="34056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442257" y="4148050"/>
            <a:ext cx="1566948" cy="8146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613044" y="4178448"/>
            <a:ext cx="1346835" cy="608330"/>
          </a:xfrm>
          <a:custGeom>
            <a:avLst/>
            <a:gdLst/>
            <a:ahLst/>
            <a:cxnLst/>
            <a:rect l="l" t="t" r="r" b="b"/>
            <a:pathLst>
              <a:path w="1346835" h="608329">
                <a:moveTo>
                  <a:pt x="1346550" y="0"/>
                </a:moveTo>
                <a:lnTo>
                  <a:pt x="0" y="608325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590075" y="4700480"/>
            <a:ext cx="124460" cy="109220"/>
          </a:xfrm>
          <a:custGeom>
            <a:avLst/>
            <a:gdLst/>
            <a:ahLst/>
            <a:cxnLst/>
            <a:rect l="l" t="t" r="r" b="b"/>
            <a:pathLst>
              <a:path w="124460" h="109220">
                <a:moveTo>
                  <a:pt x="75759" y="0"/>
                </a:moveTo>
                <a:lnTo>
                  <a:pt x="67829" y="1337"/>
                </a:lnTo>
                <a:lnTo>
                  <a:pt x="0" y="96671"/>
                </a:lnTo>
                <a:lnTo>
                  <a:pt x="116372" y="108788"/>
                </a:lnTo>
                <a:lnTo>
                  <a:pt x="122617" y="103722"/>
                </a:lnTo>
                <a:lnTo>
                  <a:pt x="124070" y="89769"/>
                </a:lnTo>
                <a:lnTo>
                  <a:pt x="119002" y="83525"/>
                </a:lnTo>
                <a:lnTo>
                  <a:pt x="45938" y="75916"/>
                </a:lnTo>
                <a:lnTo>
                  <a:pt x="88525" y="16061"/>
                </a:lnTo>
                <a:lnTo>
                  <a:pt x="87189" y="8133"/>
                </a:lnTo>
                <a:lnTo>
                  <a:pt x="75759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909454" y="4152207"/>
            <a:ext cx="411480" cy="81049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959595" y="4178448"/>
            <a:ext cx="206375" cy="594995"/>
          </a:xfrm>
          <a:custGeom>
            <a:avLst/>
            <a:gdLst/>
            <a:ahLst/>
            <a:cxnLst/>
            <a:rect l="l" t="t" r="r" b="b"/>
            <a:pathLst>
              <a:path w="206375" h="594995">
                <a:moveTo>
                  <a:pt x="0" y="0"/>
                </a:moveTo>
                <a:lnTo>
                  <a:pt x="206058" y="594516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084494" y="4672594"/>
            <a:ext cx="112395" cy="124460"/>
          </a:xfrm>
          <a:custGeom>
            <a:avLst/>
            <a:gdLst/>
            <a:ahLst/>
            <a:cxnLst/>
            <a:rect l="l" t="t" r="r" b="b"/>
            <a:pathLst>
              <a:path w="112394" h="124460">
                <a:moveTo>
                  <a:pt x="17152" y="28723"/>
                </a:moveTo>
                <a:lnTo>
                  <a:pt x="9133" y="29337"/>
                </a:lnTo>
                <a:lnTo>
                  <a:pt x="0" y="39983"/>
                </a:lnTo>
                <a:lnTo>
                  <a:pt x="613" y="48000"/>
                </a:lnTo>
                <a:lnTo>
                  <a:pt x="89413" y="124185"/>
                </a:lnTo>
                <a:lnTo>
                  <a:pt x="98792" y="76555"/>
                </a:lnTo>
                <a:lnTo>
                  <a:pt x="72905" y="76555"/>
                </a:lnTo>
                <a:lnTo>
                  <a:pt x="17152" y="28723"/>
                </a:lnTo>
                <a:close/>
              </a:path>
              <a:path w="112394" h="124460">
                <a:moveTo>
                  <a:pt x="93775" y="0"/>
                </a:moveTo>
                <a:lnTo>
                  <a:pt x="87097" y="4480"/>
                </a:lnTo>
                <a:lnTo>
                  <a:pt x="72905" y="76555"/>
                </a:lnTo>
                <a:lnTo>
                  <a:pt x="98792" y="76555"/>
                </a:lnTo>
                <a:lnTo>
                  <a:pt x="112019" y="9387"/>
                </a:lnTo>
                <a:lnTo>
                  <a:pt x="107539" y="2710"/>
                </a:lnTo>
                <a:lnTo>
                  <a:pt x="93775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913611" y="4148050"/>
            <a:ext cx="1920239" cy="8146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2959595" y="4178448"/>
            <a:ext cx="1703705" cy="610235"/>
          </a:xfrm>
          <a:custGeom>
            <a:avLst/>
            <a:gdLst/>
            <a:ahLst/>
            <a:cxnLst/>
            <a:rect l="l" t="t" r="r" b="b"/>
            <a:pathLst>
              <a:path w="1703704" h="610235">
                <a:moveTo>
                  <a:pt x="0" y="0"/>
                </a:moveTo>
                <a:lnTo>
                  <a:pt x="1703469" y="609835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562572" y="4706516"/>
            <a:ext cx="124460" cy="111760"/>
          </a:xfrm>
          <a:custGeom>
            <a:avLst/>
            <a:gdLst/>
            <a:ahLst/>
            <a:cxnLst/>
            <a:rect l="l" t="t" r="r" b="b"/>
            <a:pathLst>
              <a:path w="124460" h="111760">
                <a:moveTo>
                  <a:pt x="40932" y="0"/>
                </a:moveTo>
                <a:lnTo>
                  <a:pt x="30192" y="9025"/>
                </a:lnTo>
                <a:lnTo>
                  <a:pt x="29498" y="17037"/>
                </a:lnTo>
                <a:lnTo>
                  <a:pt x="76762" y="73272"/>
                </a:lnTo>
                <a:lnTo>
                  <a:pt x="4547" y="86734"/>
                </a:lnTo>
                <a:lnTo>
                  <a:pt x="0" y="93366"/>
                </a:lnTo>
                <a:lnTo>
                  <a:pt x="2570" y="107156"/>
                </a:lnTo>
                <a:lnTo>
                  <a:pt x="9202" y="111704"/>
                </a:lnTo>
                <a:lnTo>
                  <a:pt x="124222" y="90262"/>
                </a:lnTo>
                <a:lnTo>
                  <a:pt x="48943" y="694"/>
                </a:lnTo>
                <a:lnTo>
                  <a:pt x="40932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887575" y="1560097"/>
            <a:ext cx="203200" cy="2032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6344775" y="1959722"/>
            <a:ext cx="169333" cy="16933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344775" y="2328022"/>
            <a:ext cx="169333" cy="16933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6217785" y="1458497"/>
            <a:ext cx="2711450" cy="1102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优点</a:t>
            </a:r>
            <a:endParaRPr sz="2400">
              <a:latin typeface="微软雅黑"/>
              <a:cs typeface="微软雅黑"/>
            </a:endParaRPr>
          </a:p>
          <a:p>
            <a:pPr marL="412115" marR="6350">
              <a:lnSpc>
                <a:spcPts val="2900"/>
              </a:lnSpc>
              <a:spcBef>
                <a:spcPts val="80"/>
              </a:spcBef>
            </a:pPr>
            <a:r>
              <a:rPr dirty="0" sz="2000">
                <a:latin typeface="微软雅黑"/>
                <a:cs typeface="微软雅黑"/>
              </a:rPr>
              <a:t>部署动作简单 不污染系统及其业务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887575" y="3093747"/>
            <a:ext cx="203200" cy="2032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344775" y="3496422"/>
            <a:ext cx="169333" cy="16933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344775" y="3864722"/>
            <a:ext cx="169333" cy="1693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6217785" y="2992147"/>
            <a:ext cx="2649855" cy="1105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问题</a:t>
            </a:r>
            <a:endParaRPr sz="2400">
              <a:latin typeface="微软雅黑"/>
              <a:cs typeface="微软雅黑"/>
            </a:endParaRPr>
          </a:p>
          <a:p>
            <a:pPr marL="412115" marR="6350">
              <a:lnSpc>
                <a:spcPts val="2900"/>
              </a:lnSpc>
              <a:spcBef>
                <a:spcPts val="100"/>
              </a:spcBef>
            </a:pPr>
            <a:r>
              <a:rPr dirty="0" sz="2000" spc="-5">
                <a:latin typeface="微软雅黑"/>
                <a:cs typeface="微软雅黑"/>
              </a:rPr>
              <a:t>root</a:t>
            </a:r>
            <a:r>
              <a:rPr dirty="0" sz="2000">
                <a:latin typeface="微软雅黑"/>
                <a:cs typeface="微软雅黑"/>
              </a:rPr>
              <a:t>权限</a:t>
            </a:r>
            <a:r>
              <a:rPr dirty="0" sz="2000">
                <a:latin typeface="微软雅黑"/>
                <a:cs typeface="微软雅黑"/>
              </a:rPr>
              <a:t> 公有、私有</a:t>
            </a:r>
            <a:r>
              <a:rPr dirty="0" sz="2000" spc="-5">
                <a:latin typeface="微软雅黑"/>
                <a:cs typeface="微软雅黑"/>
              </a:rPr>
              <a:t>r</a:t>
            </a:r>
            <a:r>
              <a:rPr dirty="0" sz="2000">
                <a:latin typeface="微软雅黑"/>
                <a:cs typeface="微软雅黑"/>
              </a:rPr>
              <a:t>un</a:t>
            </a:r>
            <a:r>
              <a:rPr dirty="0" sz="2000" spc="-5">
                <a:latin typeface="微软雅黑"/>
                <a:cs typeface="微软雅黑"/>
              </a:rPr>
              <a:t>t</a:t>
            </a:r>
            <a:r>
              <a:rPr dirty="0" sz="2000">
                <a:latin typeface="微软雅黑"/>
                <a:cs typeface="微软雅黑"/>
              </a:rPr>
              <a:t>ime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79511" y="1340768"/>
            <a:ext cx="1152525" cy="582930"/>
          </a:xfrm>
          <a:custGeom>
            <a:avLst/>
            <a:gdLst/>
            <a:ahLst/>
            <a:cxnLst/>
            <a:rect l="l" t="t" r="r" b="b"/>
            <a:pathLst>
              <a:path w="1152525" h="582930">
                <a:moveTo>
                  <a:pt x="1054994" y="0"/>
                </a:moveTo>
                <a:lnTo>
                  <a:pt x="85175" y="728"/>
                </a:lnTo>
                <a:lnTo>
                  <a:pt x="45607" y="14777"/>
                </a:lnTo>
                <a:lnTo>
                  <a:pt x="16156" y="43470"/>
                </a:lnTo>
                <a:lnTo>
                  <a:pt x="1088" y="82541"/>
                </a:lnTo>
                <a:lnTo>
                  <a:pt x="0" y="97133"/>
                </a:lnTo>
                <a:lnTo>
                  <a:pt x="728" y="497610"/>
                </a:lnTo>
                <a:lnTo>
                  <a:pt x="14777" y="537178"/>
                </a:lnTo>
                <a:lnTo>
                  <a:pt x="43470" y="566629"/>
                </a:lnTo>
                <a:lnTo>
                  <a:pt x="82540" y="581697"/>
                </a:lnTo>
                <a:lnTo>
                  <a:pt x="97133" y="582786"/>
                </a:lnTo>
                <a:lnTo>
                  <a:pt x="1066952" y="582057"/>
                </a:lnTo>
                <a:lnTo>
                  <a:pt x="1106519" y="568009"/>
                </a:lnTo>
                <a:lnTo>
                  <a:pt x="1135970" y="539315"/>
                </a:lnTo>
                <a:lnTo>
                  <a:pt x="1151038" y="500245"/>
                </a:lnTo>
                <a:lnTo>
                  <a:pt x="1152127" y="485653"/>
                </a:lnTo>
                <a:lnTo>
                  <a:pt x="1151398" y="85175"/>
                </a:lnTo>
                <a:lnTo>
                  <a:pt x="1137350" y="45608"/>
                </a:lnTo>
                <a:lnTo>
                  <a:pt x="1108657" y="16156"/>
                </a:lnTo>
                <a:lnTo>
                  <a:pt x="1069587" y="1088"/>
                </a:lnTo>
                <a:lnTo>
                  <a:pt x="1054994" y="0"/>
                </a:lnTo>
                <a:close/>
              </a:path>
            </a:pathLst>
          </a:custGeom>
          <a:solidFill>
            <a:srgbClr val="9183D3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51577" y="1425097"/>
            <a:ext cx="813435" cy="36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 indent="109855">
              <a:lnSpc>
                <a:spcPts val="14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ime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PHP-5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79511" y="1988840"/>
            <a:ext cx="1152525" cy="576580"/>
          </a:xfrm>
          <a:custGeom>
            <a:avLst/>
            <a:gdLst/>
            <a:ahLst/>
            <a:cxnLst/>
            <a:rect l="l" t="t" r="r" b="b"/>
            <a:pathLst>
              <a:path w="1152525" h="576580">
                <a:moveTo>
                  <a:pt x="1056114" y="0"/>
                </a:moveTo>
                <a:lnTo>
                  <a:pt x="85857" y="530"/>
                </a:lnTo>
                <a:lnTo>
                  <a:pt x="46033" y="14018"/>
                </a:lnTo>
                <a:lnTo>
                  <a:pt x="16325" y="42438"/>
                </a:lnTo>
                <a:lnTo>
                  <a:pt x="1101" y="81424"/>
                </a:lnTo>
                <a:lnTo>
                  <a:pt x="0" y="96013"/>
                </a:lnTo>
                <a:lnTo>
                  <a:pt x="530" y="490206"/>
                </a:lnTo>
                <a:lnTo>
                  <a:pt x="14018" y="530030"/>
                </a:lnTo>
                <a:lnTo>
                  <a:pt x="42438" y="559739"/>
                </a:lnTo>
                <a:lnTo>
                  <a:pt x="81424" y="574963"/>
                </a:lnTo>
                <a:lnTo>
                  <a:pt x="96013" y="576064"/>
                </a:lnTo>
                <a:lnTo>
                  <a:pt x="1066269" y="575533"/>
                </a:lnTo>
                <a:lnTo>
                  <a:pt x="1106094" y="562046"/>
                </a:lnTo>
                <a:lnTo>
                  <a:pt x="1135802" y="533625"/>
                </a:lnTo>
                <a:lnTo>
                  <a:pt x="1151026" y="494639"/>
                </a:lnTo>
                <a:lnTo>
                  <a:pt x="1152127" y="480051"/>
                </a:lnTo>
                <a:lnTo>
                  <a:pt x="1151596" y="85858"/>
                </a:lnTo>
                <a:lnTo>
                  <a:pt x="1138109" y="46033"/>
                </a:lnTo>
                <a:lnTo>
                  <a:pt x="1109689" y="16325"/>
                </a:lnTo>
                <a:lnTo>
                  <a:pt x="1070703" y="1101"/>
                </a:lnTo>
                <a:lnTo>
                  <a:pt x="1056114" y="0"/>
                </a:lnTo>
                <a:close/>
              </a:path>
            </a:pathLst>
          </a:custGeom>
          <a:solidFill>
            <a:srgbClr val="9183D3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309775" y="2072841"/>
            <a:ext cx="897890" cy="36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 indent="152400">
              <a:lnSpc>
                <a:spcPts val="14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ime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N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GI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NX-1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79511" y="2636912"/>
            <a:ext cx="1152525" cy="576580"/>
          </a:xfrm>
          <a:custGeom>
            <a:avLst/>
            <a:gdLst/>
            <a:ahLst/>
            <a:cxnLst/>
            <a:rect l="l" t="t" r="r" b="b"/>
            <a:pathLst>
              <a:path w="1152525" h="576580">
                <a:moveTo>
                  <a:pt x="1056114" y="0"/>
                </a:moveTo>
                <a:lnTo>
                  <a:pt x="85857" y="530"/>
                </a:lnTo>
                <a:lnTo>
                  <a:pt x="46033" y="14018"/>
                </a:lnTo>
                <a:lnTo>
                  <a:pt x="16325" y="42438"/>
                </a:lnTo>
                <a:lnTo>
                  <a:pt x="1101" y="81424"/>
                </a:lnTo>
                <a:lnTo>
                  <a:pt x="0" y="96013"/>
                </a:lnTo>
                <a:lnTo>
                  <a:pt x="530" y="490206"/>
                </a:lnTo>
                <a:lnTo>
                  <a:pt x="14018" y="530030"/>
                </a:lnTo>
                <a:lnTo>
                  <a:pt x="42438" y="559739"/>
                </a:lnTo>
                <a:lnTo>
                  <a:pt x="81424" y="574963"/>
                </a:lnTo>
                <a:lnTo>
                  <a:pt x="96013" y="576064"/>
                </a:lnTo>
                <a:lnTo>
                  <a:pt x="1066269" y="575533"/>
                </a:lnTo>
                <a:lnTo>
                  <a:pt x="1106094" y="562046"/>
                </a:lnTo>
                <a:lnTo>
                  <a:pt x="1135802" y="533625"/>
                </a:lnTo>
                <a:lnTo>
                  <a:pt x="1151026" y="494639"/>
                </a:lnTo>
                <a:lnTo>
                  <a:pt x="1152127" y="480051"/>
                </a:lnTo>
                <a:lnTo>
                  <a:pt x="1151596" y="85858"/>
                </a:lnTo>
                <a:lnTo>
                  <a:pt x="1138109" y="46033"/>
                </a:lnTo>
                <a:lnTo>
                  <a:pt x="1109689" y="16325"/>
                </a:lnTo>
                <a:lnTo>
                  <a:pt x="1070703" y="1101"/>
                </a:lnTo>
                <a:lnTo>
                  <a:pt x="1056114" y="0"/>
                </a:lnTo>
                <a:close/>
              </a:path>
            </a:pathLst>
          </a:custGeom>
          <a:solidFill>
            <a:srgbClr val="9183D3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56284" y="2720913"/>
            <a:ext cx="805180" cy="36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 indent="105410">
              <a:lnSpc>
                <a:spcPts val="14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ime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Redis-2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309759" y="1917483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424" y="0"/>
                </a:lnTo>
              </a:path>
            </a:pathLst>
          </a:custGeom>
          <a:ln w="651798">
            <a:solidFill>
              <a:srgbClr val="9183D3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331639" y="2232110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424" y="0"/>
                </a:lnTo>
              </a:path>
            </a:pathLst>
          </a:custGeom>
          <a:ln w="25399">
            <a:solidFill>
              <a:srgbClr val="9183D3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1315253" y="2529329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425" y="0"/>
                </a:lnTo>
              </a:path>
            </a:pathLst>
          </a:custGeom>
          <a:ln w="651798">
            <a:solidFill>
              <a:srgbClr val="9183D3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1763687" y="1988840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80" h="576580">
                <a:moveTo>
                  <a:pt x="912098" y="0"/>
                </a:moveTo>
                <a:lnTo>
                  <a:pt x="85858" y="530"/>
                </a:lnTo>
                <a:lnTo>
                  <a:pt x="46033" y="14018"/>
                </a:lnTo>
                <a:lnTo>
                  <a:pt x="16325" y="42438"/>
                </a:lnTo>
                <a:lnTo>
                  <a:pt x="1101" y="81424"/>
                </a:lnTo>
                <a:lnTo>
                  <a:pt x="0" y="96013"/>
                </a:lnTo>
                <a:lnTo>
                  <a:pt x="530" y="490206"/>
                </a:lnTo>
                <a:lnTo>
                  <a:pt x="14018" y="530031"/>
                </a:lnTo>
                <a:lnTo>
                  <a:pt x="42438" y="559739"/>
                </a:lnTo>
                <a:lnTo>
                  <a:pt x="81424" y="574963"/>
                </a:lnTo>
                <a:lnTo>
                  <a:pt x="96013" y="576064"/>
                </a:lnTo>
                <a:lnTo>
                  <a:pt x="922254" y="575533"/>
                </a:lnTo>
                <a:lnTo>
                  <a:pt x="962079" y="562046"/>
                </a:lnTo>
                <a:lnTo>
                  <a:pt x="991787" y="533625"/>
                </a:lnTo>
                <a:lnTo>
                  <a:pt x="1007010" y="494639"/>
                </a:lnTo>
                <a:lnTo>
                  <a:pt x="1008112" y="480051"/>
                </a:lnTo>
                <a:lnTo>
                  <a:pt x="1007581" y="85858"/>
                </a:lnTo>
                <a:lnTo>
                  <a:pt x="994094" y="46033"/>
                </a:lnTo>
                <a:lnTo>
                  <a:pt x="965673" y="16325"/>
                </a:lnTo>
                <a:lnTo>
                  <a:pt x="926687" y="1101"/>
                </a:lnTo>
                <a:lnTo>
                  <a:pt x="912098" y="0"/>
                </a:lnTo>
                <a:close/>
              </a:path>
            </a:pathLst>
          </a:custGeom>
          <a:solidFill>
            <a:srgbClr val="7CBED3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1763687" y="1988840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80" h="576580">
                <a:moveTo>
                  <a:pt x="0" y="96013"/>
                </a:moveTo>
                <a:lnTo>
                  <a:pt x="9425" y="54475"/>
                </a:lnTo>
                <a:lnTo>
                  <a:pt x="34790" y="22047"/>
                </a:lnTo>
                <a:lnTo>
                  <a:pt x="71728" y="3097"/>
                </a:lnTo>
                <a:lnTo>
                  <a:pt x="912098" y="0"/>
                </a:lnTo>
                <a:lnTo>
                  <a:pt x="926687" y="1101"/>
                </a:lnTo>
                <a:lnTo>
                  <a:pt x="965673" y="16325"/>
                </a:lnTo>
                <a:lnTo>
                  <a:pt x="994093" y="46033"/>
                </a:lnTo>
                <a:lnTo>
                  <a:pt x="1007581" y="85858"/>
                </a:lnTo>
                <a:lnTo>
                  <a:pt x="1008111" y="480050"/>
                </a:lnTo>
                <a:lnTo>
                  <a:pt x="1007010" y="494639"/>
                </a:lnTo>
                <a:lnTo>
                  <a:pt x="991786" y="533625"/>
                </a:lnTo>
                <a:lnTo>
                  <a:pt x="962078" y="562045"/>
                </a:lnTo>
                <a:lnTo>
                  <a:pt x="922253" y="575533"/>
                </a:lnTo>
                <a:lnTo>
                  <a:pt x="96012" y="576063"/>
                </a:lnTo>
                <a:lnTo>
                  <a:pt x="81424" y="574962"/>
                </a:lnTo>
                <a:lnTo>
                  <a:pt x="42438" y="559738"/>
                </a:lnTo>
                <a:lnTo>
                  <a:pt x="14018" y="530030"/>
                </a:lnTo>
                <a:lnTo>
                  <a:pt x="530" y="490205"/>
                </a:lnTo>
                <a:lnTo>
                  <a:pt x="0" y="96013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1893567" y="2072841"/>
            <a:ext cx="754380" cy="36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 indent="109855">
              <a:lnSpc>
                <a:spcPts val="14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Service Package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219497" y="2535382"/>
            <a:ext cx="885305" cy="120118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2267743" y="2564904"/>
            <a:ext cx="678180" cy="983615"/>
          </a:xfrm>
          <a:custGeom>
            <a:avLst/>
            <a:gdLst/>
            <a:ahLst/>
            <a:cxnLst/>
            <a:rect l="l" t="t" r="r" b="b"/>
            <a:pathLst>
              <a:path w="678180" h="983614">
                <a:moveTo>
                  <a:pt x="0" y="0"/>
                </a:moveTo>
                <a:lnTo>
                  <a:pt x="677844" y="983341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2851266" y="3447087"/>
            <a:ext cx="109220" cy="121920"/>
          </a:xfrm>
          <a:custGeom>
            <a:avLst/>
            <a:gdLst/>
            <a:ahLst/>
            <a:cxnLst/>
            <a:rect l="l" t="t" r="r" b="b"/>
            <a:pathLst>
              <a:path w="109219" h="121920">
                <a:moveTo>
                  <a:pt x="13529" y="49170"/>
                </a:moveTo>
                <a:lnTo>
                  <a:pt x="5965" y="51899"/>
                </a:lnTo>
                <a:lnTo>
                  <a:pt x="0" y="64596"/>
                </a:lnTo>
                <a:lnTo>
                  <a:pt x="2729" y="72160"/>
                </a:lnTo>
                <a:lnTo>
                  <a:pt x="108626" y="121911"/>
                </a:lnTo>
                <a:lnTo>
                  <a:pt x="105489" y="80406"/>
                </a:lnTo>
                <a:lnTo>
                  <a:pt x="80017" y="80406"/>
                </a:lnTo>
                <a:lnTo>
                  <a:pt x="13529" y="49170"/>
                </a:lnTo>
                <a:close/>
              </a:path>
              <a:path w="109219" h="121920">
                <a:moveTo>
                  <a:pt x="93708" y="0"/>
                </a:moveTo>
                <a:lnTo>
                  <a:pt x="79720" y="1057"/>
                </a:lnTo>
                <a:lnTo>
                  <a:pt x="74479" y="7156"/>
                </a:lnTo>
                <a:lnTo>
                  <a:pt x="80017" y="80406"/>
                </a:lnTo>
                <a:lnTo>
                  <a:pt x="105489" y="80406"/>
                </a:lnTo>
                <a:lnTo>
                  <a:pt x="99806" y="5241"/>
                </a:lnTo>
                <a:lnTo>
                  <a:pt x="93708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2506286" y="5631872"/>
            <a:ext cx="1180407" cy="45719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2905297" y="5685904"/>
            <a:ext cx="282632" cy="4447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2555775" y="5751001"/>
            <a:ext cx="990365" cy="26926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3546140" y="5661246"/>
            <a:ext cx="89754" cy="35901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555775" y="5661246"/>
            <a:ext cx="1080119" cy="8975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555775" y="5661247"/>
            <a:ext cx="1080135" cy="359410"/>
          </a:xfrm>
          <a:custGeom>
            <a:avLst/>
            <a:gdLst/>
            <a:ahLst/>
            <a:cxnLst/>
            <a:rect l="l" t="t" r="r" b="b"/>
            <a:pathLst>
              <a:path w="1080135" h="359410">
                <a:moveTo>
                  <a:pt x="0" y="89754"/>
                </a:moveTo>
                <a:lnTo>
                  <a:pt x="89754" y="0"/>
                </a:lnTo>
                <a:lnTo>
                  <a:pt x="1080119" y="0"/>
                </a:lnTo>
                <a:lnTo>
                  <a:pt x="1080119" y="269263"/>
                </a:lnTo>
                <a:lnTo>
                  <a:pt x="990364" y="359018"/>
                </a:lnTo>
                <a:lnTo>
                  <a:pt x="0" y="359018"/>
                </a:lnTo>
                <a:lnTo>
                  <a:pt x="0" y="89754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2555775" y="5661247"/>
            <a:ext cx="1080135" cy="90170"/>
          </a:xfrm>
          <a:custGeom>
            <a:avLst/>
            <a:gdLst/>
            <a:ahLst/>
            <a:cxnLst/>
            <a:rect l="l" t="t" r="r" b="b"/>
            <a:pathLst>
              <a:path w="1080135" h="90170">
                <a:moveTo>
                  <a:pt x="0" y="89754"/>
                </a:moveTo>
                <a:lnTo>
                  <a:pt x="990364" y="89754"/>
                </a:lnTo>
                <a:lnTo>
                  <a:pt x="108011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546140" y="5462971"/>
            <a:ext cx="0" cy="557530"/>
          </a:xfrm>
          <a:custGeom>
            <a:avLst/>
            <a:gdLst/>
            <a:ahLst/>
            <a:cxnLst/>
            <a:rect l="l" t="t" r="r" b="b"/>
            <a:pathLst>
              <a:path w="0" h="557529">
                <a:moveTo>
                  <a:pt x="0" y="557294"/>
                </a:moveTo>
                <a:lnTo>
                  <a:pt x="0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2506286" y="5340927"/>
            <a:ext cx="1180407" cy="46135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2892828" y="5394959"/>
            <a:ext cx="320039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2555775" y="5462971"/>
            <a:ext cx="990365" cy="26926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3546140" y="5373216"/>
            <a:ext cx="89754" cy="35901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2555775" y="5373216"/>
            <a:ext cx="1080119" cy="8975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2555775" y="5373216"/>
            <a:ext cx="1080135" cy="359410"/>
          </a:xfrm>
          <a:custGeom>
            <a:avLst/>
            <a:gdLst/>
            <a:ahLst/>
            <a:cxnLst/>
            <a:rect l="l" t="t" r="r" b="b"/>
            <a:pathLst>
              <a:path w="1080135" h="359410">
                <a:moveTo>
                  <a:pt x="0" y="89754"/>
                </a:moveTo>
                <a:lnTo>
                  <a:pt x="89754" y="0"/>
                </a:lnTo>
                <a:lnTo>
                  <a:pt x="1080119" y="0"/>
                </a:lnTo>
                <a:lnTo>
                  <a:pt x="1080119" y="269263"/>
                </a:lnTo>
                <a:lnTo>
                  <a:pt x="990364" y="359018"/>
                </a:lnTo>
                <a:lnTo>
                  <a:pt x="0" y="359018"/>
                </a:lnTo>
                <a:lnTo>
                  <a:pt x="0" y="89754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2555775" y="5373216"/>
            <a:ext cx="1080135" cy="90170"/>
          </a:xfrm>
          <a:custGeom>
            <a:avLst/>
            <a:gdLst/>
            <a:ahLst/>
            <a:cxnLst/>
            <a:rect l="l" t="t" r="r" b="b"/>
            <a:pathLst>
              <a:path w="1080135" h="90170">
                <a:moveTo>
                  <a:pt x="0" y="89754"/>
                </a:moveTo>
                <a:lnTo>
                  <a:pt x="990364" y="89754"/>
                </a:lnTo>
                <a:lnTo>
                  <a:pt x="108011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922712" y="4767348"/>
            <a:ext cx="1180407" cy="72736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1018309" y="4987636"/>
            <a:ext cx="827116" cy="4488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971599" y="4953982"/>
            <a:ext cx="923288" cy="47049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1894888" y="4797151"/>
            <a:ext cx="156829" cy="62732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971599" y="4797151"/>
            <a:ext cx="1080118" cy="15683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971599" y="4797152"/>
            <a:ext cx="1080135" cy="627380"/>
          </a:xfrm>
          <a:custGeom>
            <a:avLst/>
            <a:gdLst/>
            <a:ahLst/>
            <a:cxnLst/>
            <a:rect l="l" t="t" r="r" b="b"/>
            <a:pathLst>
              <a:path w="1080135" h="627379">
                <a:moveTo>
                  <a:pt x="0" y="156830"/>
                </a:moveTo>
                <a:lnTo>
                  <a:pt x="156830" y="0"/>
                </a:lnTo>
                <a:lnTo>
                  <a:pt x="1080118" y="0"/>
                </a:lnTo>
                <a:lnTo>
                  <a:pt x="1080118" y="470492"/>
                </a:lnTo>
                <a:lnTo>
                  <a:pt x="923287" y="627323"/>
                </a:lnTo>
                <a:lnTo>
                  <a:pt x="0" y="627323"/>
                </a:lnTo>
                <a:lnTo>
                  <a:pt x="0" y="156830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971599" y="4797152"/>
            <a:ext cx="1080135" cy="156845"/>
          </a:xfrm>
          <a:custGeom>
            <a:avLst/>
            <a:gdLst/>
            <a:ahLst/>
            <a:cxnLst/>
            <a:rect l="l" t="t" r="r" b="b"/>
            <a:pathLst>
              <a:path w="1080135" h="156845">
                <a:moveTo>
                  <a:pt x="0" y="156830"/>
                </a:moveTo>
                <a:lnTo>
                  <a:pt x="923287" y="156830"/>
                </a:lnTo>
                <a:lnTo>
                  <a:pt x="1080118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1894887" y="4953982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5">
                <a:moveTo>
                  <a:pt x="0" y="0"/>
                </a:moveTo>
                <a:lnTo>
                  <a:pt x="0" y="470492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2506286" y="4767348"/>
            <a:ext cx="1180407" cy="72736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2601883" y="4987636"/>
            <a:ext cx="827116" cy="44888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2555775" y="4953982"/>
            <a:ext cx="923287" cy="47049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3479063" y="4797151"/>
            <a:ext cx="156831" cy="62732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2555775" y="4797151"/>
            <a:ext cx="1080118" cy="15683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2555775" y="4797152"/>
            <a:ext cx="1080135" cy="627380"/>
          </a:xfrm>
          <a:custGeom>
            <a:avLst/>
            <a:gdLst/>
            <a:ahLst/>
            <a:cxnLst/>
            <a:rect l="l" t="t" r="r" b="b"/>
            <a:pathLst>
              <a:path w="1080135" h="627379">
                <a:moveTo>
                  <a:pt x="0" y="156830"/>
                </a:moveTo>
                <a:lnTo>
                  <a:pt x="156830" y="0"/>
                </a:lnTo>
                <a:lnTo>
                  <a:pt x="1080118" y="0"/>
                </a:lnTo>
                <a:lnTo>
                  <a:pt x="1080118" y="470492"/>
                </a:lnTo>
                <a:lnTo>
                  <a:pt x="923287" y="627323"/>
                </a:lnTo>
                <a:lnTo>
                  <a:pt x="0" y="627323"/>
                </a:lnTo>
                <a:lnTo>
                  <a:pt x="0" y="156830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2555775" y="4797152"/>
            <a:ext cx="1080135" cy="156845"/>
          </a:xfrm>
          <a:custGeom>
            <a:avLst/>
            <a:gdLst/>
            <a:ahLst/>
            <a:cxnLst/>
            <a:rect l="l" t="t" r="r" b="b"/>
            <a:pathLst>
              <a:path w="1080135" h="156845">
                <a:moveTo>
                  <a:pt x="0" y="156830"/>
                </a:moveTo>
                <a:lnTo>
                  <a:pt x="923287" y="156830"/>
                </a:lnTo>
                <a:lnTo>
                  <a:pt x="1080118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3479063" y="4953982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5">
                <a:moveTo>
                  <a:pt x="0" y="0"/>
                </a:moveTo>
                <a:lnTo>
                  <a:pt x="0" y="470492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2668361" y="4917927"/>
            <a:ext cx="704215" cy="1117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800" marR="6350" indent="-292735">
              <a:lnSpc>
                <a:spcPct val="148900"/>
              </a:lnSpc>
            </a:pPr>
            <a:r>
              <a:rPr dirty="0" sz="1800" spc="-5">
                <a:latin typeface="微软雅黑"/>
                <a:cs typeface="微软雅黑"/>
              </a:rPr>
              <a:t>o</a:t>
            </a:r>
            <a:r>
              <a:rPr dirty="0" sz="1800">
                <a:latin typeface="微软雅黑"/>
                <a:cs typeface="微软雅黑"/>
              </a:rPr>
              <a:t>n</a:t>
            </a:r>
            <a:r>
              <a:rPr dirty="0" sz="1800" spc="-5">
                <a:latin typeface="微软雅黑"/>
                <a:cs typeface="微软雅黑"/>
              </a:rPr>
              <a:t>li</a:t>
            </a:r>
            <a:r>
              <a:rPr dirty="0" sz="1800">
                <a:latin typeface="微软雅黑"/>
                <a:cs typeface="微软雅黑"/>
              </a:rPr>
              <a:t>ne</a:t>
            </a:r>
            <a:r>
              <a:rPr dirty="0" sz="1800">
                <a:latin typeface="微软雅黑"/>
                <a:cs typeface="微软雅黑"/>
              </a:rPr>
              <a:t> A</a:t>
            </a:r>
            <a:endParaRPr sz="1800">
              <a:latin typeface="微软雅黑"/>
              <a:cs typeface="微软雅黑"/>
            </a:endParaRPr>
          </a:p>
          <a:p>
            <a:pPr algn="ctr" marL="6604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微软雅黑"/>
                <a:cs typeface="微软雅黑"/>
              </a:rPr>
              <a:t>B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019203" y="5631872"/>
            <a:ext cx="1180407" cy="45719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4418214" y="5685904"/>
            <a:ext cx="282632" cy="44473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4067943" y="5751001"/>
            <a:ext cx="990365" cy="26926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5058308" y="5661246"/>
            <a:ext cx="89754" cy="35901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4067943" y="5661246"/>
            <a:ext cx="1080119" cy="8975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4067943" y="5661247"/>
            <a:ext cx="1080135" cy="359410"/>
          </a:xfrm>
          <a:custGeom>
            <a:avLst/>
            <a:gdLst/>
            <a:ahLst/>
            <a:cxnLst/>
            <a:rect l="l" t="t" r="r" b="b"/>
            <a:pathLst>
              <a:path w="1080135" h="359410">
                <a:moveTo>
                  <a:pt x="0" y="89754"/>
                </a:moveTo>
                <a:lnTo>
                  <a:pt x="89754" y="0"/>
                </a:lnTo>
                <a:lnTo>
                  <a:pt x="1080119" y="0"/>
                </a:lnTo>
                <a:lnTo>
                  <a:pt x="1080119" y="269263"/>
                </a:lnTo>
                <a:lnTo>
                  <a:pt x="990364" y="359018"/>
                </a:lnTo>
                <a:lnTo>
                  <a:pt x="0" y="359018"/>
                </a:lnTo>
                <a:lnTo>
                  <a:pt x="0" y="89754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4067943" y="5661247"/>
            <a:ext cx="1080135" cy="90170"/>
          </a:xfrm>
          <a:custGeom>
            <a:avLst/>
            <a:gdLst/>
            <a:ahLst/>
            <a:cxnLst/>
            <a:rect l="l" t="t" r="r" b="b"/>
            <a:pathLst>
              <a:path w="1080135" h="90170">
                <a:moveTo>
                  <a:pt x="0" y="89754"/>
                </a:moveTo>
                <a:lnTo>
                  <a:pt x="990364" y="89754"/>
                </a:lnTo>
                <a:lnTo>
                  <a:pt x="108011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4019203" y="5340927"/>
            <a:ext cx="1180407" cy="46135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4405745" y="5394959"/>
            <a:ext cx="320039" cy="44888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4067943" y="5462971"/>
            <a:ext cx="990365" cy="26926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5058308" y="5373216"/>
            <a:ext cx="89754" cy="35901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4067943" y="5373216"/>
            <a:ext cx="1080119" cy="8975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4067943" y="5373216"/>
            <a:ext cx="1080135" cy="359410"/>
          </a:xfrm>
          <a:custGeom>
            <a:avLst/>
            <a:gdLst/>
            <a:ahLst/>
            <a:cxnLst/>
            <a:rect l="l" t="t" r="r" b="b"/>
            <a:pathLst>
              <a:path w="1080135" h="359410">
                <a:moveTo>
                  <a:pt x="0" y="89754"/>
                </a:moveTo>
                <a:lnTo>
                  <a:pt x="89754" y="0"/>
                </a:lnTo>
                <a:lnTo>
                  <a:pt x="1080119" y="0"/>
                </a:lnTo>
                <a:lnTo>
                  <a:pt x="1080119" y="269263"/>
                </a:lnTo>
                <a:lnTo>
                  <a:pt x="990364" y="359018"/>
                </a:lnTo>
                <a:lnTo>
                  <a:pt x="0" y="359018"/>
                </a:lnTo>
                <a:lnTo>
                  <a:pt x="0" y="89754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4067943" y="5373216"/>
            <a:ext cx="1080135" cy="90170"/>
          </a:xfrm>
          <a:custGeom>
            <a:avLst/>
            <a:gdLst/>
            <a:ahLst/>
            <a:cxnLst/>
            <a:rect l="l" t="t" r="r" b="b"/>
            <a:pathLst>
              <a:path w="1080135" h="90170">
                <a:moveTo>
                  <a:pt x="0" y="89754"/>
                </a:moveTo>
                <a:lnTo>
                  <a:pt x="990364" y="89754"/>
                </a:lnTo>
                <a:lnTo>
                  <a:pt x="108011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4019203" y="4767348"/>
            <a:ext cx="1180407" cy="727363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4114800" y="4987636"/>
            <a:ext cx="827116" cy="44888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4067943" y="4953982"/>
            <a:ext cx="923287" cy="47049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4991230" y="4797151"/>
            <a:ext cx="156832" cy="62732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4067943" y="4797151"/>
            <a:ext cx="1080119" cy="15683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4067943" y="4797152"/>
            <a:ext cx="1080135" cy="627380"/>
          </a:xfrm>
          <a:custGeom>
            <a:avLst/>
            <a:gdLst/>
            <a:ahLst/>
            <a:cxnLst/>
            <a:rect l="l" t="t" r="r" b="b"/>
            <a:pathLst>
              <a:path w="1080135" h="627379">
                <a:moveTo>
                  <a:pt x="0" y="156830"/>
                </a:moveTo>
                <a:lnTo>
                  <a:pt x="156831" y="0"/>
                </a:lnTo>
                <a:lnTo>
                  <a:pt x="1080118" y="0"/>
                </a:lnTo>
                <a:lnTo>
                  <a:pt x="1080118" y="470492"/>
                </a:lnTo>
                <a:lnTo>
                  <a:pt x="923287" y="627323"/>
                </a:lnTo>
                <a:lnTo>
                  <a:pt x="0" y="627323"/>
                </a:lnTo>
                <a:lnTo>
                  <a:pt x="0" y="156830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4067943" y="4797152"/>
            <a:ext cx="1080135" cy="156845"/>
          </a:xfrm>
          <a:custGeom>
            <a:avLst/>
            <a:gdLst/>
            <a:ahLst/>
            <a:cxnLst/>
            <a:rect l="l" t="t" r="r" b="b"/>
            <a:pathLst>
              <a:path w="1080135" h="156845">
                <a:moveTo>
                  <a:pt x="0" y="156830"/>
                </a:moveTo>
                <a:lnTo>
                  <a:pt x="923287" y="156830"/>
                </a:lnTo>
                <a:lnTo>
                  <a:pt x="1080118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4991230" y="4953982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5">
                <a:moveTo>
                  <a:pt x="0" y="0"/>
                </a:moveTo>
                <a:lnTo>
                  <a:pt x="0" y="470492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规范要求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解耦关联配置</a:t>
            </a:r>
          </a:p>
        </p:txBody>
      </p:sp>
      <p:sp>
        <p:nvSpPr>
          <p:cNvPr id="3" name="object 3"/>
          <p:cNvSpPr/>
          <p:nvPr/>
        </p:nvSpPr>
        <p:spPr>
          <a:xfrm>
            <a:off x="344978" y="1384068"/>
            <a:ext cx="635923" cy="72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95535" y="1546125"/>
            <a:ext cx="400050" cy="493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95585" y="1412775"/>
            <a:ext cx="133349" cy="627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5535" y="1412775"/>
            <a:ext cx="533399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95535" y="1412776"/>
            <a:ext cx="533400" cy="627380"/>
          </a:xfrm>
          <a:custGeom>
            <a:avLst/>
            <a:gdLst/>
            <a:ahLst/>
            <a:cxnLst/>
            <a:rect l="l" t="t" r="r" b="b"/>
            <a:pathLst>
              <a:path w="533400" h="627380">
                <a:moveTo>
                  <a:pt x="0" y="133349"/>
                </a:moveTo>
                <a:lnTo>
                  <a:pt x="133349" y="0"/>
                </a:lnTo>
                <a:lnTo>
                  <a:pt x="533399" y="0"/>
                </a:lnTo>
                <a:lnTo>
                  <a:pt x="533399" y="493973"/>
                </a:lnTo>
                <a:lnTo>
                  <a:pt x="400049" y="627323"/>
                </a:lnTo>
                <a:lnTo>
                  <a:pt x="0" y="627323"/>
                </a:lnTo>
                <a:lnTo>
                  <a:pt x="0" y="133349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95535" y="1412776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49"/>
                </a:moveTo>
                <a:lnTo>
                  <a:pt x="400049" y="133349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95585" y="1546126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30">
                <a:moveTo>
                  <a:pt x="0" y="0"/>
                </a:moveTo>
                <a:lnTo>
                  <a:pt x="0" y="493973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09163" y="1655953"/>
            <a:ext cx="178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8309" y="1384068"/>
            <a:ext cx="631767" cy="727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67518" y="1546125"/>
            <a:ext cx="400050" cy="493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467568" y="1412775"/>
            <a:ext cx="133350" cy="627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67518" y="1412775"/>
            <a:ext cx="533400" cy="133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67518" y="1412776"/>
            <a:ext cx="533400" cy="627380"/>
          </a:xfrm>
          <a:custGeom>
            <a:avLst/>
            <a:gdLst/>
            <a:ahLst/>
            <a:cxnLst/>
            <a:rect l="l" t="t" r="r" b="b"/>
            <a:pathLst>
              <a:path w="533400" h="627380">
                <a:moveTo>
                  <a:pt x="0" y="133349"/>
                </a:moveTo>
                <a:lnTo>
                  <a:pt x="133349" y="0"/>
                </a:lnTo>
                <a:lnTo>
                  <a:pt x="533399" y="0"/>
                </a:lnTo>
                <a:lnTo>
                  <a:pt x="533399" y="493973"/>
                </a:lnTo>
                <a:lnTo>
                  <a:pt x="400049" y="627323"/>
                </a:lnTo>
                <a:lnTo>
                  <a:pt x="0" y="627323"/>
                </a:lnTo>
                <a:lnTo>
                  <a:pt x="0" y="133349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067518" y="1412776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49"/>
                </a:moveTo>
                <a:lnTo>
                  <a:pt x="400049" y="133349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467568" y="1546126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30">
                <a:moveTo>
                  <a:pt x="0" y="0"/>
                </a:moveTo>
                <a:lnTo>
                  <a:pt x="0" y="493973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81146" y="1655953"/>
            <a:ext cx="178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1603" y="2448097"/>
            <a:ext cx="635923" cy="727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12283" y="2612925"/>
            <a:ext cx="400049" cy="4939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12332" y="2479575"/>
            <a:ext cx="133350" cy="6273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12283" y="2479575"/>
            <a:ext cx="533399" cy="1333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12283" y="2479575"/>
            <a:ext cx="533400" cy="627380"/>
          </a:xfrm>
          <a:custGeom>
            <a:avLst/>
            <a:gdLst/>
            <a:ahLst/>
            <a:cxnLst/>
            <a:rect l="l" t="t" r="r" b="b"/>
            <a:pathLst>
              <a:path w="533400" h="627380">
                <a:moveTo>
                  <a:pt x="0" y="133349"/>
                </a:moveTo>
                <a:lnTo>
                  <a:pt x="133349" y="0"/>
                </a:lnTo>
                <a:lnTo>
                  <a:pt x="533399" y="0"/>
                </a:lnTo>
                <a:lnTo>
                  <a:pt x="533399" y="493973"/>
                </a:lnTo>
                <a:lnTo>
                  <a:pt x="400049" y="627323"/>
                </a:lnTo>
                <a:lnTo>
                  <a:pt x="0" y="627323"/>
                </a:lnTo>
                <a:lnTo>
                  <a:pt x="0" y="133349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12283" y="2479575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49"/>
                </a:moveTo>
                <a:lnTo>
                  <a:pt x="400049" y="133349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12332" y="2612925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30">
                <a:moveTo>
                  <a:pt x="0" y="0"/>
                </a:moveTo>
                <a:lnTo>
                  <a:pt x="0" y="493973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25910" y="2722753"/>
            <a:ext cx="178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34934" y="2448097"/>
            <a:ext cx="631767" cy="7273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84265" y="2612925"/>
            <a:ext cx="400050" cy="493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484316" y="2479575"/>
            <a:ext cx="133350" cy="6273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084265" y="2479575"/>
            <a:ext cx="533400" cy="1333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84265" y="2479575"/>
            <a:ext cx="533400" cy="627380"/>
          </a:xfrm>
          <a:custGeom>
            <a:avLst/>
            <a:gdLst/>
            <a:ahLst/>
            <a:cxnLst/>
            <a:rect l="l" t="t" r="r" b="b"/>
            <a:pathLst>
              <a:path w="533400" h="627380">
                <a:moveTo>
                  <a:pt x="0" y="133349"/>
                </a:moveTo>
                <a:lnTo>
                  <a:pt x="133350" y="0"/>
                </a:lnTo>
                <a:lnTo>
                  <a:pt x="533399" y="0"/>
                </a:lnTo>
                <a:lnTo>
                  <a:pt x="533399" y="493973"/>
                </a:lnTo>
                <a:lnTo>
                  <a:pt x="400049" y="627323"/>
                </a:lnTo>
                <a:lnTo>
                  <a:pt x="0" y="627323"/>
                </a:lnTo>
                <a:lnTo>
                  <a:pt x="0" y="133349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84265" y="2479575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49"/>
                </a:moveTo>
                <a:lnTo>
                  <a:pt x="400049" y="133349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484315" y="2612925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30">
                <a:moveTo>
                  <a:pt x="0" y="0"/>
                </a:moveTo>
                <a:lnTo>
                  <a:pt x="0" y="493973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97893" y="2722753"/>
            <a:ext cx="178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12422" y="2448097"/>
            <a:ext cx="635923" cy="7273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763787" y="2612925"/>
            <a:ext cx="400050" cy="49397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163837" y="2479575"/>
            <a:ext cx="133350" cy="6273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763787" y="2479575"/>
            <a:ext cx="533400" cy="1333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763787" y="2479575"/>
            <a:ext cx="533400" cy="627380"/>
          </a:xfrm>
          <a:custGeom>
            <a:avLst/>
            <a:gdLst/>
            <a:ahLst/>
            <a:cxnLst/>
            <a:rect l="l" t="t" r="r" b="b"/>
            <a:pathLst>
              <a:path w="533400" h="627380">
                <a:moveTo>
                  <a:pt x="0" y="133349"/>
                </a:moveTo>
                <a:lnTo>
                  <a:pt x="133350" y="0"/>
                </a:lnTo>
                <a:lnTo>
                  <a:pt x="533399" y="0"/>
                </a:lnTo>
                <a:lnTo>
                  <a:pt x="533399" y="493973"/>
                </a:lnTo>
                <a:lnTo>
                  <a:pt x="400049" y="627323"/>
                </a:lnTo>
                <a:lnTo>
                  <a:pt x="0" y="627323"/>
                </a:lnTo>
                <a:lnTo>
                  <a:pt x="0" y="133349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1763787" y="2479575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49"/>
                </a:moveTo>
                <a:lnTo>
                  <a:pt x="400049" y="133349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163837" y="2612925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30">
                <a:moveTo>
                  <a:pt x="0" y="0"/>
                </a:moveTo>
                <a:lnTo>
                  <a:pt x="0" y="493973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877415" y="2722753"/>
            <a:ext cx="178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05792" y="2448097"/>
            <a:ext cx="635923" cy="7273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757735" y="2612925"/>
            <a:ext cx="400050" cy="4939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157785" y="2479575"/>
            <a:ext cx="133350" cy="6273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757735" y="2479575"/>
            <a:ext cx="533400" cy="13335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757735" y="2479575"/>
            <a:ext cx="533400" cy="627380"/>
          </a:xfrm>
          <a:custGeom>
            <a:avLst/>
            <a:gdLst/>
            <a:ahLst/>
            <a:cxnLst/>
            <a:rect l="l" t="t" r="r" b="b"/>
            <a:pathLst>
              <a:path w="533400" h="627380">
                <a:moveTo>
                  <a:pt x="0" y="133349"/>
                </a:moveTo>
                <a:lnTo>
                  <a:pt x="133349" y="0"/>
                </a:lnTo>
                <a:lnTo>
                  <a:pt x="533399" y="0"/>
                </a:lnTo>
                <a:lnTo>
                  <a:pt x="533399" y="493973"/>
                </a:lnTo>
                <a:lnTo>
                  <a:pt x="400049" y="627323"/>
                </a:lnTo>
                <a:lnTo>
                  <a:pt x="0" y="627323"/>
                </a:lnTo>
                <a:lnTo>
                  <a:pt x="0" y="133349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757735" y="2479575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49"/>
                </a:moveTo>
                <a:lnTo>
                  <a:pt x="400049" y="133349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157784" y="2612925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30">
                <a:moveTo>
                  <a:pt x="0" y="0"/>
                </a:moveTo>
                <a:lnTo>
                  <a:pt x="0" y="493973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871362" y="2722753"/>
            <a:ext cx="178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44483" y="2011679"/>
            <a:ext cx="349134" cy="6359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95560" y="2040099"/>
            <a:ext cx="142240" cy="415925"/>
          </a:xfrm>
          <a:custGeom>
            <a:avLst/>
            <a:gdLst/>
            <a:ahLst/>
            <a:cxnLst/>
            <a:rect l="l" t="t" r="r" b="b"/>
            <a:pathLst>
              <a:path w="142240" h="415925">
                <a:moveTo>
                  <a:pt x="0" y="0"/>
                </a:moveTo>
                <a:lnTo>
                  <a:pt x="141880" y="415882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56577" y="2355674"/>
            <a:ext cx="112395" cy="124460"/>
          </a:xfrm>
          <a:custGeom>
            <a:avLst/>
            <a:gdLst/>
            <a:ahLst/>
            <a:cxnLst/>
            <a:rect l="l" t="t" r="r" b="b"/>
            <a:pathLst>
              <a:path w="112395" h="124460">
                <a:moveTo>
                  <a:pt x="17206" y="28350"/>
                </a:moveTo>
                <a:lnTo>
                  <a:pt x="9185" y="28924"/>
                </a:lnTo>
                <a:lnTo>
                  <a:pt x="0" y="39527"/>
                </a:lnTo>
                <a:lnTo>
                  <a:pt x="574" y="47547"/>
                </a:lnTo>
                <a:lnTo>
                  <a:pt x="89002" y="124162"/>
                </a:lnTo>
                <a:lnTo>
                  <a:pt x="98638" y="76453"/>
                </a:lnTo>
                <a:lnTo>
                  <a:pt x="72726" y="76453"/>
                </a:lnTo>
                <a:lnTo>
                  <a:pt x="17206" y="28350"/>
                </a:lnTo>
                <a:close/>
              </a:path>
              <a:path w="112395" h="124460">
                <a:moveTo>
                  <a:pt x="93969" y="0"/>
                </a:moveTo>
                <a:lnTo>
                  <a:pt x="87269" y="4448"/>
                </a:lnTo>
                <a:lnTo>
                  <a:pt x="72726" y="76453"/>
                </a:lnTo>
                <a:lnTo>
                  <a:pt x="98638" y="76453"/>
                </a:lnTo>
                <a:lnTo>
                  <a:pt x="112167" y="9476"/>
                </a:lnTo>
                <a:lnTo>
                  <a:pt x="107719" y="2777"/>
                </a:lnTo>
                <a:lnTo>
                  <a:pt x="93969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48640" y="2011679"/>
            <a:ext cx="1014152" cy="63592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95560" y="2040099"/>
            <a:ext cx="800100" cy="427990"/>
          </a:xfrm>
          <a:custGeom>
            <a:avLst/>
            <a:gdLst/>
            <a:ahLst/>
            <a:cxnLst/>
            <a:rect l="l" t="t" r="r" b="b"/>
            <a:pathLst>
              <a:path w="800100" h="427989">
                <a:moveTo>
                  <a:pt x="0" y="0"/>
                </a:moveTo>
                <a:lnTo>
                  <a:pt x="800098" y="427851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294551" y="2378330"/>
            <a:ext cx="123825" cy="106045"/>
          </a:xfrm>
          <a:custGeom>
            <a:avLst/>
            <a:gdLst/>
            <a:ahLst/>
            <a:cxnLst/>
            <a:rect l="l" t="t" r="r" b="b"/>
            <a:pathLst>
              <a:path w="123825" h="106044">
                <a:moveTo>
                  <a:pt x="54189" y="0"/>
                </a:moveTo>
                <a:lnTo>
                  <a:pt x="42242" y="7352"/>
                </a:lnTo>
                <a:lnTo>
                  <a:pt x="40380" y="15173"/>
                </a:lnTo>
                <a:lnTo>
                  <a:pt x="78880" y="77736"/>
                </a:lnTo>
                <a:lnTo>
                  <a:pt x="5472" y="80454"/>
                </a:lnTo>
                <a:lnTo>
                  <a:pt x="0" y="86347"/>
                </a:lnTo>
                <a:lnTo>
                  <a:pt x="519" y="100365"/>
                </a:lnTo>
                <a:lnTo>
                  <a:pt x="6412" y="105837"/>
                </a:lnTo>
                <a:lnTo>
                  <a:pt x="123334" y="101507"/>
                </a:lnTo>
                <a:lnTo>
                  <a:pt x="62012" y="1861"/>
                </a:lnTo>
                <a:lnTo>
                  <a:pt x="54189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48640" y="2011679"/>
            <a:ext cx="1695796" cy="63592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95560" y="2040099"/>
            <a:ext cx="1477645" cy="433070"/>
          </a:xfrm>
          <a:custGeom>
            <a:avLst/>
            <a:gdLst/>
            <a:ahLst/>
            <a:cxnLst/>
            <a:rect l="l" t="t" r="r" b="b"/>
            <a:pathLst>
              <a:path w="1477645" h="433069">
                <a:moveTo>
                  <a:pt x="0" y="0"/>
                </a:moveTo>
                <a:lnTo>
                  <a:pt x="1477585" y="432654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973511" y="2394638"/>
            <a:ext cx="123825" cy="113664"/>
          </a:xfrm>
          <a:custGeom>
            <a:avLst/>
            <a:gdLst/>
            <a:ahLst/>
            <a:cxnLst/>
            <a:rect l="l" t="t" r="r" b="b"/>
            <a:pathLst>
              <a:path w="123825" h="113664">
                <a:moveTo>
                  <a:pt x="35361" y="0"/>
                </a:moveTo>
                <a:lnTo>
                  <a:pt x="25172" y="9641"/>
                </a:lnTo>
                <a:lnTo>
                  <a:pt x="24951" y="17680"/>
                </a:lnTo>
                <a:lnTo>
                  <a:pt x="75445" y="71033"/>
                </a:lnTo>
                <a:lnTo>
                  <a:pt x="4149" y="88726"/>
                </a:lnTo>
                <a:lnTo>
                  <a:pt x="0" y="95613"/>
                </a:lnTo>
                <a:lnTo>
                  <a:pt x="3378" y="109228"/>
                </a:lnTo>
                <a:lnTo>
                  <a:pt x="10265" y="113377"/>
                </a:lnTo>
                <a:lnTo>
                  <a:pt x="123825" y="85199"/>
                </a:lnTo>
                <a:lnTo>
                  <a:pt x="43399" y="220"/>
                </a:lnTo>
                <a:lnTo>
                  <a:pt x="35361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98516" y="2011679"/>
            <a:ext cx="719050" cy="63592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764937" y="2040099"/>
            <a:ext cx="502920" cy="423545"/>
          </a:xfrm>
          <a:custGeom>
            <a:avLst/>
            <a:gdLst/>
            <a:ahLst/>
            <a:cxnLst/>
            <a:rect l="l" t="t" r="r" b="b"/>
            <a:pathLst>
              <a:path w="502919" h="423544">
                <a:moveTo>
                  <a:pt x="502606" y="0"/>
                </a:moveTo>
                <a:lnTo>
                  <a:pt x="0" y="42324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745657" y="2365940"/>
            <a:ext cx="120014" cy="113664"/>
          </a:xfrm>
          <a:custGeom>
            <a:avLst/>
            <a:gdLst/>
            <a:ahLst/>
            <a:cxnLst/>
            <a:rect l="l" t="t" r="r" b="b"/>
            <a:pathLst>
              <a:path w="120015" h="113664">
                <a:moveTo>
                  <a:pt x="46598" y="0"/>
                </a:moveTo>
                <a:lnTo>
                  <a:pt x="39331" y="3442"/>
                </a:lnTo>
                <a:lnTo>
                  <a:pt x="0" y="113635"/>
                </a:lnTo>
                <a:lnTo>
                  <a:pt x="115279" y="93633"/>
                </a:lnTo>
                <a:lnTo>
                  <a:pt x="119909" y="87058"/>
                </a:lnTo>
                <a:lnTo>
                  <a:pt x="118887" y="81165"/>
                </a:lnTo>
                <a:lnTo>
                  <a:pt x="38559" y="81165"/>
                </a:lnTo>
                <a:lnTo>
                  <a:pt x="63253" y="11981"/>
                </a:lnTo>
                <a:lnTo>
                  <a:pt x="59809" y="4715"/>
                </a:lnTo>
                <a:lnTo>
                  <a:pt x="46598" y="0"/>
                </a:lnTo>
                <a:close/>
              </a:path>
              <a:path w="120015" h="113664">
                <a:moveTo>
                  <a:pt x="110937" y="68606"/>
                </a:moveTo>
                <a:lnTo>
                  <a:pt x="38559" y="81165"/>
                </a:lnTo>
                <a:lnTo>
                  <a:pt x="118887" y="81165"/>
                </a:lnTo>
                <a:lnTo>
                  <a:pt x="117511" y="73237"/>
                </a:lnTo>
                <a:lnTo>
                  <a:pt x="110937" y="68606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217814" y="2011679"/>
            <a:ext cx="344978" cy="63592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267543" y="2040099"/>
            <a:ext cx="142240" cy="415925"/>
          </a:xfrm>
          <a:custGeom>
            <a:avLst/>
            <a:gdLst/>
            <a:ahLst/>
            <a:cxnLst/>
            <a:rect l="l" t="t" r="r" b="b"/>
            <a:pathLst>
              <a:path w="142240" h="415925">
                <a:moveTo>
                  <a:pt x="0" y="0"/>
                </a:moveTo>
                <a:lnTo>
                  <a:pt x="141880" y="415882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328559" y="2355674"/>
            <a:ext cx="112395" cy="124460"/>
          </a:xfrm>
          <a:custGeom>
            <a:avLst/>
            <a:gdLst/>
            <a:ahLst/>
            <a:cxnLst/>
            <a:rect l="l" t="t" r="r" b="b"/>
            <a:pathLst>
              <a:path w="112394" h="124460">
                <a:moveTo>
                  <a:pt x="17207" y="28350"/>
                </a:moveTo>
                <a:lnTo>
                  <a:pt x="9185" y="28924"/>
                </a:lnTo>
                <a:lnTo>
                  <a:pt x="0" y="39527"/>
                </a:lnTo>
                <a:lnTo>
                  <a:pt x="574" y="47547"/>
                </a:lnTo>
                <a:lnTo>
                  <a:pt x="89002" y="124162"/>
                </a:lnTo>
                <a:lnTo>
                  <a:pt x="98639" y="76453"/>
                </a:lnTo>
                <a:lnTo>
                  <a:pt x="72726" y="76453"/>
                </a:lnTo>
                <a:lnTo>
                  <a:pt x="17207" y="28350"/>
                </a:lnTo>
                <a:close/>
              </a:path>
              <a:path w="112394" h="124460">
                <a:moveTo>
                  <a:pt x="93969" y="0"/>
                </a:moveTo>
                <a:lnTo>
                  <a:pt x="87270" y="4448"/>
                </a:lnTo>
                <a:lnTo>
                  <a:pt x="72726" y="76453"/>
                </a:lnTo>
                <a:lnTo>
                  <a:pt x="98639" y="76453"/>
                </a:lnTo>
                <a:lnTo>
                  <a:pt x="112167" y="9476"/>
                </a:lnTo>
                <a:lnTo>
                  <a:pt x="107720" y="2777"/>
                </a:lnTo>
                <a:lnTo>
                  <a:pt x="93969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1217814" y="2011679"/>
            <a:ext cx="1026621" cy="63592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1267543" y="2040099"/>
            <a:ext cx="807720" cy="427990"/>
          </a:xfrm>
          <a:custGeom>
            <a:avLst/>
            <a:gdLst/>
            <a:ahLst/>
            <a:cxnLst/>
            <a:rect l="l" t="t" r="r" b="b"/>
            <a:pathLst>
              <a:path w="807719" h="427989">
                <a:moveTo>
                  <a:pt x="0" y="0"/>
                </a:moveTo>
                <a:lnTo>
                  <a:pt x="807199" y="427931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1973624" y="2378579"/>
            <a:ext cx="123825" cy="106045"/>
          </a:xfrm>
          <a:custGeom>
            <a:avLst/>
            <a:gdLst/>
            <a:ahLst/>
            <a:cxnLst/>
            <a:rect l="l" t="t" r="r" b="b"/>
            <a:pathLst>
              <a:path w="123825" h="106044">
                <a:moveTo>
                  <a:pt x="53879" y="0"/>
                </a:moveTo>
                <a:lnTo>
                  <a:pt x="41959" y="7393"/>
                </a:lnTo>
                <a:lnTo>
                  <a:pt x="40125" y="15223"/>
                </a:lnTo>
                <a:lnTo>
                  <a:pt x="78850" y="77647"/>
                </a:lnTo>
                <a:lnTo>
                  <a:pt x="5450" y="80629"/>
                </a:lnTo>
                <a:lnTo>
                  <a:pt x="0" y="86541"/>
                </a:lnTo>
                <a:lnTo>
                  <a:pt x="570" y="100557"/>
                </a:lnTo>
                <a:lnTo>
                  <a:pt x="6482" y="106008"/>
                </a:lnTo>
                <a:lnTo>
                  <a:pt x="123388" y="101258"/>
                </a:lnTo>
                <a:lnTo>
                  <a:pt x="61709" y="1833"/>
                </a:lnTo>
                <a:lnTo>
                  <a:pt x="53879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1221970" y="2011679"/>
            <a:ext cx="2015836" cy="63592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1267543" y="2040099"/>
            <a:ext cx="1798955" cy="434340"/>
          </a:xfrm>
          <a:custGeom>
            <a:avLst/>
            <a:gdLst/>
            <a:ahLst/>
            <a:cxnLst/>
            <a:rect l="l" t="t" r="r" b="b"/>
            <a:pathLst>
              <a:path w="1798955" h="434339">
                <a:moveTo>
                  <a:pt x="0" y="0"/>
                </a:moveTo>
                <a:lnTo>
                  <a:pt x="1798741" y="433827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967607" y="2398831"/>
            <a:ext cx="123189" cy="114935"/>
          </a:xfrm>
          <a:custGeom>
            <a:avLst/>
            <a:gdLst/>
            <a:ahLst/>
            <a:cxnLst/>
            <a:rect l="l" t="t" r="r" b="b"/>
            <a:pathLst>
              <a:path w="123189" h="114935">
                <a:moveTo>
                  <a:pt x="38755" y="0"/>
                </a:moveTo>
                <a:lnTo>
                  <a:pt x="30716" y="166"/>
                </a:lnTo>
                <a:lnTo>
                  <a:pt x="21003" y="10288"/>
                </a:lnTo>
                <a:lnTo>
                  <a:pt x="21169" y="18327"/>
                </a:lnTo>
                <a:lnTo>
                  <a:pt x="74175" y="69187"/>
                </a:lnTo>
                <a:lnTo>
                  <a:pt x="3812" y="90291"/>
                </a:lnTo>
                <a:lnTo>
                  <a:pt x="0" y="97372"/>
                </a:lnTo>
                <a:lnTo>
                  <a:pt x="4030" y="110808"/>
                </a:lnTo>
                <a:lnTo>
                  <a:pt x="11109" y="114621"/>
                </a:lnTo>
                <a:lnTo>
                  <a:pt x="123179" y="81005"/>
                </a:lnTo>
                <a:lnTo>
                  <a:pt x="38755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48640" y="2011679"/>
            <a:ext cx="2689167" cy="63592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95560" y="2040099"/>
            <a:ext cx="2470785" cy="435609"/>
          </a:xfrm>
          <a:custGeom>
            <a:avLst/>
            <a:gdLst/>
            <a:ahLst/>
            <a:cxnLst/>
            <a:rect l="l" t="t" r="r" b="b"/>
            <a:pathLst>
              <a:path w="2470785" h="435610">
                <a:moveTo>
                  <a:pt x="0" y="0"/>
                </a:moveTo>
                <a:lnTo>
                  <a:pt x="2470727" y="435363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2969187" y="2404240"/>
            <a:ext cx="121920" cy="116205"/>
          </a:xfrm>
          <a:custGeom>
            <a:avLst/>
            <a:gdLst/>
            <a:ahLst/>
            <a:cxnLst/>
            <a:rect l="l" t="t" r="r" b="b"/>
            <a:pathLst>
              <a:path w="121919" h="116205">
                <a:moveTo>
                  <a:pt x="32622" y="0"/>
                </a:moveTo>
                <a:lnTo>
                  <a:pt x="24610" y="665"/>
                </a:lnTo>
                <a:lnTo>
                  <a:pt x="15546" y="11371"/>
                </a:lnTo>
                <a:lnTo>
                  <a:pt x="16211" y="19385"/>
                </a:lnTo>
                <a:lnTo>
                  <a:pt x="72278" y="66850"/>
                </a:lnTo>
                <a:lnTo>
                  <a:pt x="3365" y="92290"/>
                </a:lnTo>
                <a:lnTo>
                  <a:pt x="0" y="99594"/>
                </a:lnTo>
                <a:lnTo>
                  <a:pt x="4857" y="112754"/>
                </a:lnTo>
                <a:lnTo>
                  <a:pt x="12161" y="116118"/>
                </a:lnTo>
                <a:lnTo>
                  <a:pt x="121923" y="75596"/>
                </a:lnTo>
                <a:lnTo>
                  <a:pt x="32622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1554480" y="4592782"/>
            <a:ext cx="631767" cy="72736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1604392" y="4756397"/>
            <a:ext cx="400049" cy="49397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004442" y="4623047"/>
            <a:ext cx="133350" cy="62732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604392" y="4623047"/>
            <a:ext cx="533399" cy="13335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604392" y="4623047"/>
            <a:ext cx="533400" cy="627380"/>
          </a:xfrm>
          <a:custGeom>
            <a:avLst/>
            <a:gdLst/>
            <a:ahLst/>
            <a:cxnLst/>
            <a:rect l="l" t="t" r="r" b="b"/>
            <a:pathLst>
              <a:path w="533400" h="627379">
                <a:moveTo>
                  <a:pt x="0" y="133350"/>
                </a:moveTo>
                <a:lnTo>
                  <a:pt x="133349" y="0"/>
                </a:lnTo>
                <a:lnTo>
                  <a:pt x="533399" y="0"/>
                </a:lnTo>
                <a:lnTo>
                  <a:pt x="533399" y="493973"/>
                </a:lnTo>
                <a:lnTo>
                  <a:pt x="400049" y="627323"/>
                </a:lnTo>
                <a:lnTo>
                  <a:pt x="0" y="627323"/>
                </a:lnTo>
                <a:lnTo>
                  <a:pt x="0" y="133350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604392" y="4623047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50"/>
                </a:moveTo>
                <a:lnTo>
                  <a:pt x="400049" y="133350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2004442" y="4756397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973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1718020" y="4866224"/>
            <a:ext cx="178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227811" y="4592782"/>
            <a:ext cx="631767" cy="72736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2276374" y="4756397"/>
            <a:ext cx="400050" cy="49397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676424" y="4623047"/>
            <a:ext cx="133350" cy="62732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276374" y="4623047"/>
            <a:ext cx="533400" cy="13335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276374" y="4623047"/>
            <a:ext cx="533400" cy="627380"/>
          </a:xfrm>
          <a:custGeom>
            <a:avLst/>
            <a:gdLst/>
            <a:ahLst/>
            <a:cxnLst/>
            <a:rect l="l" t="t" r="r" b="b"/>
            <a:pathLst>
              <a:path w="533400" h="627379">
                <a:moveTo>
                  <a:pt x="0" y="133350"/>
                </a:moveTo>
                <a:lnTo>
                  <a:pt x="133349" y="0"/>
                </a:lnTo>
                <a:lnTo>
                  <a:pt x="533399" y="0"/>
                </a:lnTo>
                <a:lnTo>
                  <a:pt x="533399" y="493973"/>
                </a:lnTo>
                <a:lnTo>
                  <a:pt x="400049" y="627323"/>
                </a:lnTo>
                <a:lnTo>
                  <a:pt x="0" y="627323"/>
                </a:lnTo>
                <a:lnTo>
                  <a:pt x="0" y="133350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2276374" y="4623047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50"/>
                </a:moveTo>
                <a:lnTo>
                  <a:pt x="400049" y="133350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2676424" y="4756397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973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2390002" y="4866224"/>
            <a:ext cx="178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571105" y="5660966"/>
            <a:ext cx="635923" cy="72736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1621138" y="5823198"/>
            <a:ext cx="400049" cy="49397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2021188" y="5689848"/>
            <a:ext cx="133350" cy="62732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1621138" y="5689848"/>
            <a:ext cx="533399" cy="13335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1621138" y="5689848"/>
            <a:ext cx="533400" cy="627380"/>
          </a:xfrm>
          <a:custGeom>
            <a:avLst/>
            <a:gdLst/>
            <a:ahLst/>
            <a:cxnLst/>
            <a:rect l="l" t="t" r="r" b="b"/>
            <a:pathLst>
              <a:path w="533400" h="627379">
                <a:moveTo>
                  <a:pt x="0" y="133350"/>
                </a:moveTo>
                <a:lnTo>
                  <a:pt x="133349" y="0"/>
                </a:lnTo>
                <a:lnTo>
                  <a:pt x="533399" y="0"/>
                </a:lnTo>
                <a:lnTo>
                  <a:pt x="533399" y="493973"/>
                </a:lnTo>
                <a:lnTo>
                  <a:pt x="400049" y="627323"/>
                </a:lnTo>
                <a:lnTo>
                  <a:pt x="0" y="627323"/>
                </a:lnTo>
                <a:lnTo>
                  <a:pt x="0" y="133350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1621138" y="5689848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50"/>
                </a:moveTo>
                <a:lnTo>
                  <a:pt x="400049" y="133350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2021188" y="5823198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973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1734766" y="5933024"/>
            <a:ext cx="178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244436" y="5660966"/>
            <a:ext cx="631767" cy="72736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2293122" y="5823198"/>
            <a:ext cx="400050" cy="49397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2693172" y="5689848"/>
            <a:ext cx="133350" cy="62732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2293122" y="5689848"/>
            <a:ext cx="533400" cy="13335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2293122" y="5689848"/>
            <a:ext cx="533400" cy="627380"/>
          </a:xfrm>
          <a:custGeom>
            <a:avLst/>
            <a:gdLst/>
            <a:ahLst/>
            <a:cxnLst/>
            <a:rect l="l" t="t" r="r" b="b"/>
            <a:pathLst>
              <a:path w="533400" h="627379">
                <a:moveTo>
                  <a:pt x="0" y="133350"/>
                </a:moveTo>
                <a:lnTo>
                  <a:pt x="133349" y="0"/>
                </a:lnTo>
                <a:lnTo>
                  <a:pt x="533399" y="0"/>
                </a:lnTo>
                <a:lnTo>
                  <a:pt x="533399" y="493973"/>
                </a:lnTo>
                <a:lnTo>
                  <a:pt x="400049" y="627323"/>
                </a:lnTo>
                <a:lnTo>
                  <a:pt x="0" y="627323"/>
                </a:lnTo>
                <a:lnTo>
                  <a:pt x="0" y="133350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2293122" y="5689848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50"/>
                </a:moveTo>
                <a:lnTo>
                  <a:pt x="400049" y="133350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2693172" y="5823198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973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2406749" y="5933024"/>
            <a:ext cx="178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921923" y="5660966"/>
            <a:ext cx="635923" cy="72736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2972642" y="5823198"/>
            <a:ext cx="400050" cy="49397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3372692" y="5689848"/>
            <a:ext cx="133350" cy="62732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2972642" y="5689848"/>
            <a:ext cx="533400" cy="13335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2972642" y="5689848"/>
            <a:ext cx="533400" cy="627380"/>
          </a:xfrm>
          <a:custGeom>
            <a:avLst/>
            <a:gdLst/>
            <a:ahLst/>
            <a:cxnLst/>
            <a:rect l="l" t="t" r="r" b="b"/>
            <a:pathLst>
              <a:path w="533400" h="627379">
                <a:moveTo>
                  <a:pt x="0" y="133350"/>
                </a:moveTo>
                <a:lnTo>
                  <a:pt x="133350" y="0"/>
                </a:lnTo>
                <a:lnTo>
                  <a:pt x="533399" y="0"/>
                </a:lnTo>
                <a:lnTo>
                  <a:pt x="533399" y="493973"/>
                </a:lnTo>
                <a:lnTo>
                  <a:pt x="400049" y="627323"/>
                </a:lnTo>
                <a:lnTo>
                  <a:pt x="0" y="627323"/>
                </a:lnTo>
                <a:lnTo>
                  <a:pt x="0" y="133350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2972642" y="5689848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50"/>
                </a:moveTo>
                <a:lnTo>
                  <a:pt x="400049" y="133350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3372692" y="5823198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973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3086269" y="5933024"/>
            <a:ext cx="178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915294" y="5660966"/>
            <a:ext cx="635923" cy="72736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3966590" y="5823198"/>
            <a:ext cx="400050" cy="49397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4366640" y="5689848"/>
            <a:ext cx="133350" cy="62732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3966590" y="5689848"/>
            <a:ext cx="533400" cy="13335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3966590" y="5689848"/>
            <a:ext cx="533400" cy="627380"/>
          </a:xfrm>
          <a:custGeom>
            <a:avLst/>
            <a:gdLst/>
            <a:ahLst/>
            <a:cxnLst/>
            <a:rect l="l" t="t" r="r" b="b"/>
            <a:pathLst>
              <a:path w="533400" h="627379">
                <a:moveTo>
                  <a:pt x="0" y="133350"/>
                </a:moveTo>
                <a:lnTo>
                  <a:pt x="133350" y="0"/>
                </a:lnTo>
                <a:lnTo>
                  <a:pt x="533399" y="0"/>
                </a:lnTo>
                <a:lnTo>
                  <a:pt x="533399" y="493973"/>
                </a:lnTo>
                <a:lnTo>
                  <a:pt x="400049" y="627323"/>
                </a:lnTo>
                <a:lnTo>
                  <a:pt x="0" y="627323"/>
                </a:lnTo>
                <a:lnTo>
                  <a:pt x="0" y="133350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3966590" y="5689848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50"/>
                </a:moveTo>
                <a:lnTo>
                  <a:pt x="400049" y="133350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4366640" y="5823198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973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4080218" y="5933024"/>
            <a:ext cx="178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753985" y="5224548"/>
            <a:ext cx="349134" cy="63176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1804417" y="5250371"/>
            <a:ext cx="142240" cy="415925"/>
          </a:xfrm>
          <a:custGeom>
            <a:avLst/>
            <a:gdLst/>
            <a:ahLst/>
            <a:cxnLst/>
            <a:rect l="l" t="t" r="r" b="b"/>
            <a:pathLst>
              <a:path w="142239" h="415925">
                <a:moveTo>
                  <a:pt x="0" y="0"/>
                </a:moveTo>
                <a:lnTo>
                  <a:pt x="141880" y="415882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1865433" y="5565946"/>
            <a:ext cx="112395" cy="124460"/>
          </a:xfrm>
          <a:custGeom>
            <a:avLst/>
            <a:gdLst/>
            <a:ahLst/>
            <a:cxnLst/>
            <a:rect l="l" t="t" r="r" b="b"/>
            <a:pathLst>
              <a:path w="112394" h="124460">
                <a:moveTo>
                  <a:pt x="17205" y="28350"/>
                </a:moveTo>
                <a:lnTo>
                  <a:pt x="9185" y="28924"/>
                </a:lnTo>
                <a:lnTo>
                  <a:pt x="0" y="39526"/>
                </a:lnTo>
                <a:lnTo>
                  <a:pt x="574" y="47547"/>
                </a:lnTo>
                <a:lnTo>
                  <a:pt x="89002" y="124163"/>
                </a:lnTo>
                <a:lnTo>
                  <a:pt x="98638" y="76453"/>
                </a:lnTo>
                <a:lnTo>
                  <a:pt x="72725" y="76453"/>
                </a:lnTo>
                <a:lnTo>
                  <a:pt x="17205" y="28350"/>
                </a:lnTo>
                <a:close/>
              </a:path>
              <a:path w="112394" h="124460">
                <a:moveTo>
                  <a:pt x="93968" y="0"/>
                </a:moveTo>
                <a:lnTo>
                  <a:pt x="87269" y="4447"/>
                </a:lnTo>
                <a:lnTo>
                  <a:pt x="72725" y="76453"/>
                </a:lnTo>
                <a:lnTo>
                  <a:pt x="98638" y="76453"/>
                </a:lnTo>
                <a:lnTo>
                  <a:pt x="112166" y="9476"/>
                </a:lnTo>
                <a:lnTo>
                  <a:pt x="107718" y="2777"/>
                </a:lnTo>
                <a:lnTo>
                  <a:pt x="93968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1758142" y="5220392"/>
            <a:ext cx="1014152" cy="63592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1804417" y="5250371"/>
            <a:ext cx="800100" cy="427990"/>
          </a:xfrm>
          <a:custGeom>
            <a:avLst/>
            <a:gdLst/>
            <a:ahLst/>
            <a:cxnLst/>
            <a:rect l="l" t="t" r="r" b="b"/>
            <a:pathLst>
              <a:path w="800100" h="427989">
                <a:moveTo>
                  <a:pt x="0" y="0"/>
                </a:moveTo>
                <a:lnTo>
                  <a:pt x="800098" y="427851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2503407" y="5588601"/>
            <a:ext cx="123825" cy="106045"/>
          </a:xfrm>
          <a:custGeom>
            <a:avLst/>
            <a:gdLst/>
            <a:ahLst/>
            <a:cxnLst/>
            <a:rect l="l" t="t" r="r" b="b"/>
            <a:pathLst>
              <a:path w="123825" h="106045">
                <a:moveTo>
                  <a:pt x="54190" y="0"/>
                </a:moveTo>
                <a:lnTo>
                  <a:pt x="42242" y="7352"/>
                </a:lnTo>
                <a:lnTo>
                  <a:pt x="40380" y="15174"/>
                </a:lnTo>
                <a:lnTo>
                  <a:pt x="78880" y="77736"/>
                </a:lnTo>
                <a:lnTo>
                  <a:pt x="5472" y="80455"/>
                </a:lnTo>
                <a:lnTo>
                  <a:pt x="0" y="86347"/>
                </a:lnTo>
                <a:lnTo>
                  <a:pt x="519" y="100366"/>
                </a:lnTo>
                <a:lnTo>
                  <a:pt x="6412" y="105837"/>
                </a:lnTo>
                <a:lnTo>
                  <a:pt x="123334" y="101508"/>
                </a:lnTo>
                <a:lnTo>
                  <a:pt x="62012" y="1862"/>
                </a:lnTo>
                <a:lnTo>
                  <a:pt x="54190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1758142" y="5220392"/>
            <a:ext cx="1695796" cy="635923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1804417" y="5250371"/>
            <a:ext cx="1477645" cy="433070"/>
          </a:xfrm>
          <a:custGeom>
            <a:avLst/>
            <a:gdLst/>
            <a:ahLst/>
            <a:cxnLst/>
            <a:rect l="l" t="t" r="r" b="b"/>
            <a:pathLst>
              <a:path w="1477645" h="433070">
                <a:moveTo>
                  <a:pt x="0" y="0"/>
                </a:moveTo>
                <a:lnTo>
                  <a:pt x="1477585" y="432654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3182366" y="5604909"/>
            <a:ext cx="123825" cy="113664"/>
          </a:xfrm>
          <a:custGeom>
            <a:avLst/>
            <a:gdLst/>
            <a:ahLst/>
            <a:cxnLst/>
            <a:rect l="l" t="t" r="r" b="b"/>
            <a:pathLst>
              <a:path w="123825" h="113664">
                <a:moveTo>
                  <a:pt x="35363" y="0"/>
                </a:moveTo>
                <a:lnTo>
                  <a:pt x="25173" y="9642"/>
                </a:lnTo>
                <a:lnTo>
                  <a:pt x="24952" y="17680"/>
                </a:lnTo>
                <a:lnTo>
                  <a:pt x="75446" y="71034"/>
                </a:lnTo>
                <a:lnTo>
                  <a:pt x="4150" y="88726"/>
                </a:lnTo>
                <a:lnTo>
                  <a:pt x="0" y="95614"/>
                </a:lnTo>
                <a:lnTo>
                  <a:pt x="3379" y="109229"/>
                </a:lnTo>
                <a:lnTo>
                  <a:pt x="10266" y="113378"/>
                </a:lnTo>
                <a:lnTo>
                  <a:pt x="123824" y="85200"/>
                </a:lnTo>
                <a:lnTo>
                  <a:pt x="43400" y="221"/>
                </a:lnTo>
                <a:lnTo>
                  <a:pt x="35363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1808017" y="5220392"/>
            <a:ext cx="719050" cy="63592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1973793" y="5250371"/>
            <a:ext cx="502920" cy="423545"/>
          </a:xfrm>
          <a:custGeom>
            <a:avLst/>
            <a:gdLst/>
            <a:ahLst/>
            <a:cxnLst/>
            <a:rect l="l" t="t" r="r" b="b"/>
            <a:pathLst>
              <a:path w="502919" h="423545">
                <a:moveTo>
                  <a:pt x="502606" y="0"/>
                </a:moveTo>
                <a:lnTo>
                  <a:pt x="0" y="42324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1954513" y="5576210"/>
            <a:ext cx="120014" cy="113664"/>
          </a:xfrm>
          <a:custGeom>
            <a:avLst/>
            <a:gdLst/>
            <a:ahLst/>
            <a:cxnLst/>
            <a:rect l="l" t="t" r="r" b="b"/>
            <a:pathLst>
              <a:path w="120014" h="113664">
                <a:moveTo>
                  <a:pt x="46598" y="0"/>
                </a:moveTo>
                <a:lnTo>
                  <a:pt x="39331" y="3444"/>
                </a:lnTo>
                <a:lnTo>
                  <a:pt x="0" y="113637"/>
                </a:lnTo>
                <a:lnTo>
                  <a:pt x="115280" y="93634"/>
                </a:lnTo>
                <a:lnTo>
                  <a:pt x="119909" y="87059"/>
                </a:lnTo>
                <a:lnTo>
                  <a:pt x="118887" y="81167"/>
                </a:lnTo>
                <a:lnTo>
                  <a:pt x="38559" y="81167"/>
                </a:lnTo>
                <a:lnTo>
                  <a:pt x="63253" y="11982"/>
                </a:lnTo>
                <a:lnTo>
                  <a:pt x="59809" y="4715"/>
                </a:lnTo>
                <a:lnTo>
                  <a:pt x="46598" y="0"/>
                </a:lnTo>
                <a:close/>
              </a:path>
              <a:path w="120014" h="113664">
                <a:moveTo>
                  <a:pt x="110937" y="68607"/>
                </a:moveTo>
                <a:lnTo>
                  <a:pt x="38559" y="81167"/>
                </a:lnTo>
                <a:lnTo>
                  <a:pt x="118887" y="81167"/>
                </a:lnTo>
                <a:lnTo>
                  <a:pt x="117511" y="73238"/>
                </a:lnTo>
                <a:lnTo>
                  <a:pt x="110937" y="68607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2427316" y="5224548"/>
            <a:ext cx="344978" cy="63176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2476399" y="5250371"/>
            <a:ext cx="142240" cy="415925"/>
          </a:xfrm>
          <a:custGeom>
            <a:avLst/>
            <a:gdLst/>
            <a:ahLst/>
            <a:cxnLst/>
            <a:rect l="l" t="t" r="r" b="b"/>
            <a:pathLst>
              <a:path w="142239" h="415925">
                <a:moveTo>
                  <a:pt x="0" y="0"/>
                </a:moveTo>
                <a:lnTo>
                  <a:pt x="141880" y="415882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2537415" y="5565946"/>
            <a:ext cx="112395" cy="124460"/>
          </a:xfrm>
          <a:custGeom>
            <a:avLst/>
            <a:gdLst/>
            <a:ahLst/>
            <a:cxnLst/>
            <a:rect l="l" t="t" r="r" b="b"/>
            <a:pathLst>
              <a:path w="112394" h="124460">
                <a:moveTo>
                  <a:pt x="17207" y="28350"/>
                </a:moveTo>
                <a:lnTo>
                  <a:pt x="9185" y="28924"/>
                </a:lnTo>
                <a:lnTo>
                  <a:pt x="0" y="39526"/>
                </a:lnTo>
                <a:lnTo>
                  <a:pt x="574" y="47547"/>
                </a:lnTo>
                <a:lnTo>
                  <a:pt x="89002" y="124163"/>
                </a:lnTo>
                <a:lnTo>
                  <a:pt x="98639" y="76453"/>
                </a:lnTo>
                <a:lnTo>
                  <a:pt x="72726" y="76453"/>
                </a:lnTo>
                <a:lnTo>
                  <a:pt x="17207" y="28350"/>
                </a:lnTo>
                <a:close/>
              </a:path>
              <a:path w="112394" h="124460">
                <a:moveTo>
                  <a:pt x="93969" y="0"/>
                </a:moveTo>
                <a:lnTo>
                  <a:pt x="87270" y="4447"/>
                </a:lnTo>
                <a:lnTo>
                  <a:pt x="72726" y="76453"/>
                </a:lnTo>
                <a:lnTo>
                  <a:pt x="98639" y="76453"/>
                </a:lnTo>
                <a:lnTo>
                  <a:pt x="112167" y="9476"/>
                </a:lnTo>
                <a:lnTo>
                  <a:pt x="107720" y="2777"/>
                </a:lnTo>
                <a:lnTo>
                  <a:pt x="93969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2427316" y="5220392"/>
            <a:ext cx="1026621" cy="63592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2476399" y="5250371"/>
            <a:ext cx="807720" cy="427990"/>
          </a:xfrm>
          <a:custGeom>
            <a:avLst/>
            <a:gdLst/>
            <a:ahLst/>
            <a:cxnLst/>
            <a:rect l="l" t="t" r="r" b="b"/>
            <a:pathLst>
              <a:path w="807720" h="427989">
                <a:moveTo>
                  <a:pt x="0" y="0"/>
                </a:moveTo>
                <a:lnTo>
                  <a:pt x="807199" y="427931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3182480" y="5588850"/>
            <a:ext cx="123825" cy="106045"/>
          </a:xfrm>
          <a:custGeom>
            <a:avLst/>
            <a:gdLst/>
            <a:ahLst/>
            <a:cxnLst/>
            <a:rect l="l" t="t" r="r" b="b"/>
            <a:pathLst>
              <a:path w="123825" h="106045">
                <a:moveTo>
                  <a:pt x="53879" y="0"/>
                </a:moveTo>
                <a:lnTo>
                  <a:pt x="41959" y="7394"/>
                </a:lnTo>
                <a:lnTo>
                  <a:pt x="40125" y="15224"/>
                </a:lnTo>
                <a:lnTo>
                  <a:pt x="78849" y="77647"/>
                </a:lnTo>
                <a:lnTo>
                  <a:pt x="5450" y="80629"/>
                </a:lnTo>
                <a:lnTo>
                  <a:pt x="0" y="86541"/>
                </a:lnTo>
                <a:lnTo>
                  <a:pt x="570" y="100558"/>
                </a:lnTo>
                <a:lnTo>
                  <a:pt x="6482" y="106008"/>
                </a:lnTo>
                <a:lnTo>
                  <a:pt x="123388" y="101259"/>
                </a:lnTo>
                <a:lnTo>
                  <a:pt x="61709" y="1834"/>
                </a:lnTo>
                <a:lnTo>
                  <a:pt x="53879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2431472" y="5220392"/>
            <a:ext cx="2015836" cy="63592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2476399" y="5250371"/>
            <a:ext cx="1798955" cy="434340"/>
          </a:xfrm>
          <a:custGeom>
            <a:avLst/>
            <a:gdLst/>
            <a:ahLst/>
            <a:cxnLst/>
            <a:rect l="l" t="t" r="r" b="b"/>
            <a:pathLst>
              <a:path w="1798954" h="434339">
                <a:moveTo>
                  <a:pt x="0" y="0"/>
                </a:moveTo>
                <a:lnTo>
                  <a:pt x="1798741" y="433827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4176463" y="5609103"/>
            <a:ext cx="123189" cy="114935"/>
          </a:xfrm>
          <a:custGeom>
            <a:avLst/>
            <a:gdLst/>
            <a:ahLst/>
            <a:cxnLst/>
            <a:rect l="l" t="t" r="r" b="b"/>
            <a:pathLst>
              <a:path w="123189" h="114935">
                <a:moveTo>
                  <a:pt x="38755" y="0"/>
                </a:moveTo>
                <a:lnTo>
                  <a:pt x="30716" y="165"/>
                </a:lnTo>
                <a:lnTo>
                  <a:pt x="21003" y="10288"/>
                </a:lnTo>
                <a:lnTo>
                  <a:pt x="21169" y="18327"/>
                </a:lnTo>
                <a:lnTo>
                  <a:pt x="74175" y="69187"/>
                </a:lnTo>
                <a:lnTo>
                  <a:pt x="3812" y="90292"/>
                </a:lnTo>
                <a:lnTo>
                  <a:pt x="0" y="97372"/>
                </a:lnTo>
                <a:lnTo>
                  <a:pt x="4029" y="110808"/>
                </a:lnTo>
                <a:lnTo>
                  <a:pt x="11109" y="114621"/>
                </a:lnTo>
                <a:lnTo>
                  <a:pt x="123179" y="81006"/>
                </a:lnTo>
                <a:lnTo>
                  <a:pt x="38755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1758142" y="5220392"/>
            <a:ext cx="2689167" cy="63592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1804417" y="5250371"/>
            <a:ext cx="2470785" cy="435609"/>
          </a:xfrm>
          <a:custGeom>
            <a:avLst/>
            <a:gdLst/>
            <a:ahLst/>
            <a:cxnLst/>
            <a:rect l="l" t="t" r="r" b="b"/>
            <a:pathLst>
              <a:path w="2470785" h="435610">
                <a:moveTo>
                  <a:pt x="0" y="0"/>
                </a:moveTo>
                <a:lnTo>
                  <a:pt x="2470727" y="435363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4178043" y="5614511"/>
            <a:ext cx="121920" cy="116205"/>
          </a:xfrm>
          <a:custGeom>
            <a:avLst/>
            <a:gdLst/>
            <a:ahLst/>
            <a:cxnLst/>
            <a:rect l="l" t="t" r="r" b="b"/>
            <a:pathLst>
              <a:path w="121920" h="116204">
                <a:moveTo>
                  <a:pt x="32623" y="0"/>
                </a:moveTo>
                <a:lnTo>
                  <a:pt x="24610" y="665"/>
                </a:lnTo>
                <a:lnTo>
                  <a:pt x="15546" y="11372"/>
                </a:lnTo>
                <a:lnTo>
                  <a:pt x="16211" y="19386"/>
                </a:lnTo>
                <a:lnTo>
                  <a:pt x="72278" y="66850"/>
                </a:lnTo>
                <a:lnTo>
                  <a:pt x="3365" y="92291"/>
                </a:lnTo>
                <a:lnTo>
                  <a:pt x="0" y="99594"/>
                </a:lnTo>
                <a:lnTo>
                  <a:pt x="4859" y="112754"/>
                </a:lnTo>
                <a:lnTo>
                  <a:pt x="12161" y="116119"/>
                </a:lnTo>
                <a:lnTo>
                  <a:pt x="121923" y="75597"/>
                </a:lnTo>
                <a:lnTo>
                  <a:pt x="32623" y="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58189" y="5133108"/>
            <a:ext cx="1217814" cy="78555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199505" y="5178828"/>
            <a:ext cx="931025" cy="68995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107503" y="5162727"/>
            <a:ext cx="1118819" cy="68579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107503" y="5162727"/>
            <a:ext cx="1118870" cy="685800"/>
          </a:xfrm>
          <a:custGeom>
            <a:avLst/>
            <a:gdLst/>
            <a:ahLst/>
            <a:cxnLst/>
            <a:rect l="l" t="t" r="r" b="b"/>
            <a:pathLst>
              <a:path w="1118870" h="685800">
                <a:moveTo>
                  <a:pt x="0" y="114299"/>
                </a:moveTo>
                <a:lnTo>
                  <a:pt x="8015" y="72168"/>
                </a:lnTo>
                <a:lnTo>
                  <a:pt x="30007" y="37103"/>
                </a:lnTo>
                <a:lnTo>
                  <a:pt x="62893" y="12184"/>
                </a:lnTo>
                <a:lnTo>
                  <a:pt x="103593" y="494"/>
                </a:lnTo>
                <a:lnTo>
                  <a:pt x="1004519" y="0"/>
                </a:lnTo>
                <a:lnTo>
                  <a:pt x="1019158" y="928"/>
                </a:lnTo>
                <a:lnTo>
                  <a:pt x="1059276" y="13945"/>
                </a:lnTo>
                <a:lnTo>
                  <a:pt x="1091302" y="39911"/>
                </a:lnTo>
                <a:lnTo>
                  <a:pt x="1112153" y="75744"/>
                </a:lnTo>
                <a:lnTo>
                  <a:pt x="1118819" y="571499"/>
                </a:lnTo>
                <a:lnTo>
                  <a:pt x="1117891" y="586138"/>
                </a:lnTo>
                <a:lnTo>
                  <a:pt x="1104874" y="626256"/>
                </a:lnTo>
                <a:lnTo>
                  <a:pt x="1078908" y="658282"/>
                </a:lnTo>
                <a:lnTo>
                  <a:pt x="1043075" y="679133"/>
                </a:lnTo>
                <a:lnTo>
                  <a:pt x="114299" y="685799"/>
                </a:lnTo>
                <a:lnTo>
                  <a:pt x="99661" y="684871"/>
                </a:lnTo>
                <a:lnTo>
                  <a:pt x="59542" y="671854"/>
                </a:lnTo>
                <a:lnTo>
                  <a:pt x="27517" y="645888"/>
                </a:lnTo>
                <a:lnTo>
                  <a:pt x="6665" y="610055"/>
                </a:lnTo>
                <a:lnTo>
                  <a:pt x="0" y="114299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263221" y="5246547"/>
            <a:ext cx="813435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 marR="6350" indent="-32384">
              <a:lnSpc>
                <a:spcPts val="2100"/>
              </a:lnSpc>
            </a:pPr>
            <a:r>
              <a:rPr dirty="0" sz="1800">
                <a:latin typeface="Arial"/>
                <a:cs typeface="Arial"/>
              </a:rPr>
              <a:t>Naming service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080654" y="4975166"/>
            <a:ext cx="573578" cy="69826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1241482" y="5003384"/>
            <a:ext cx="363220" cy="482600"/>
          </a:xfrm>
          <a:custGeom>
            <a:avLst/>
            <a:gdLst/>
            <a:ahLst/>
            <a:cxnLst/>
            <a:rect l="l" t="t" r="r" b="b"/>
            <a:pathLst>
              <a:path w="363219" h="482600">
                <a:moveTo>
                  <a:pt x="362909" y="0"/>
                </a:moveTo>
                <a:lnTo>
                  <a:pt x="0" y="482105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1226323" y="5384445"/>
            <a:ext cx="111125" cy="121285"/>
          </a:xfrm>
          <a:custGeom>
            <a:avLst/>
            <a:gdLst/>
            <a:ahLst/>
            <a:cxnLst/>
            <a:rect l="l" t="t" r="r" b="b"/>
            <a:pathLst>
              <a:path w="111125" h="121285">
                <a:moveTo>
                  <a:pt x="19991" y="0"/>
                </a:moveTo>
                <a:lnTo>
                  <a:pt x="13680" y="4982"/>
                </a:lnTo>
                <a:lnTo>
                  <a:pt x="0" y="121182"/>
                </a:lnTo>
                <a:lnTo>
                  <a:pt x="95938" y="80907"/>
                </a:lnTo>
                <a:lnTo>
                  <a:pt x="30316" y="80907"/>
                </a:lnTo>
                <a:lnTo>
                  <a:pt x="38905" y="7952"/>
                </a:lnTo>
                <a:lnTo>
                  <a:pt x="33923" y="1640"/>
                </a:lnTo>
                <a:lnTo>
                  <a:pt x="19991" y="0"/>
                </a:lnTo>
                <a:close/>
              </a:path>
              <a:path w="111125" h="121285">
                <a:moveTo>
                  <a:pt x="98049" y="52473"/>
                </a:moveTo>
                <a:lnTo>
                  <a:pt x="30316" y="80907"/>
                </a:lnTo>
                <a:lnTo>
                  <a:pt x="95938" y="80907"/>
                </a:lnTo>
                <a:lnTo>
                  <a:pt x="107882" y="75893"/>
                </a:lnTo>
                <a:lnTo>
                  <a:pt x="110923" y="68450"/>
                </a:lnTo>
                <a:lnTo>
                  <a:pt x="105493" y="55515"/>
                </a:lnTo>
                <a:lnTo>
                  <a:pt x="98049" y="52473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1080654" y="5378334"/>
            <a:ext cx="590203" cy="760614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1240768" y="5526283"/>
            <a:ext cx="380365" cy="544195"/>
          </a:xfrm>
          <a:custGeom>
            <a:avLst/>
            <a:gdLst/>
            <a:ahLst/>
            <a:cxnLst/>
            <a:rect l="l" t="t" r="r" b="b"/>
            <a:pathLst>
              <a:path w="380365" h="544195">
                <a:moveTo>
                  <a:pt x="380370" y="543901"/>
                </a:moveTo>
                <a:lnTo>
                  <a:pt x="0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1226323" y="5505627"/>
            <a:ext cx="109220" cy="121920"/>
          </a:xfrm>
          <a:custGeom>
            <a:avLst/>
            <a:gdLst/>
            <a:ahLst/>
            <a:cxnLst/>
            <a:rect l="l" t="t" r="r" b="b"/>
            <a:pathLst>
              <a:path w="109219" h="121920">
                <a:moveTo>
                  <a:pt x="0" y="0"/>
                </a:moveTo>
                <a:lnTo>
                  <a:pt x="9607" y="116607"/>
                </a:lnTo>
                <a:lnTo>
                  <a:pt x="15741" y="121807"/>
                </a:lnTo>
                <a:lnTo>
                  <a:pt x="29721" y="120655"/>
                </a:lnTo>
                <a:lnTo>
                  <a:pt x="34921" y="114521"/>
                </a:lnTo>
                <a:lnTo>
                  <a:pt x="28889" y="41310"/>
                </a:lnTo>
                <a:lnTo>
                  <a:pt x="89497" y="41310"/>
                </a:lnTo>
                <a:lnTo>
                  <a:pt x="0" y="0"/>
                </a:lnTo>
                <a:close/>
              </a:path>
              <a:path w="109219" h="121920">
                <a:moveTo>
                  <a:pt x="89497" y="41310"/>
                </a:moveTo>
                <a:lnTo>
                  <a:pt x="28889" y="41310"/>
                </a:lnTo>
                <a:lnTo>
                  <a:pt x="95587" y="72096"/>
                </a:lnTo>
                <a:lnTo>
                  <a:pt x="103132" y="69316"/>
                </a:lnTo>
                <a:lnTo>
                  <a:pt x="109011" y="56579"/>
                </a:lnTo>
                <a:lnTo>
                  <a:pt x="106231" y="49034"/>
                </a:lnTo>
                <a:lnTo>
                  <a:pt x="89497" y="41310"/>
                </a:lnTo>
                <a:close/>
              </a:path>
            </a:pathLst>
          </a:custGeom>
          <a:solidFill>
            <a:srgbClr val="77BCD1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1886988" y="3586941"/>
            <a:ext cx="1230283" cy="63176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1954513" y="3615679"/>
            <a:ext cx="1097677" cy="53340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1954513" y="3615679"/>
            <a:ext cx="1097915" cy="533400"/>
          </a:xfrm>
          <a:custGeom>
            <a:avLst/>
            <a:gdLst/>
            <a:ahLst/>
            <a:cxnLst/>
            <a:rect l="l" t="t" r="r" b="b"/>
            <a:pathLst>
              <a:path w="1097914" h="533400">
                <a:moveTo>
                  <a:pt x="0" y="266700"/>
                </a:moveTo>
                <a:lnTo>
                  <a:pt x="274419" y="266700"/>
                </a:lnTo>
                <a:lnTo>
                  <a:pt x="274419" y="0"/>
                </a:lnTo>
                <a:lnTo>
                  <a:pt x="823258" y="0"/>
                </a:lnTo>
                <a:lnTo>
                  <a:pt x="823258" y="266700"/>
                </a:lnTo>
                <a:lnTo>
                  <a:pt x="1097677" y="266700"/>
                </a:lnTo>
                <a:lnTo>
                  <a:pt x="548838" y="533399"/>
                </a:lnTo>
                <a:lnTo>
                  <a:pt x="0" y="26670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5887575" y="1560097"/>
            <a:ext cx="203200" cy="20320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6344775" y="1959722"/>
            <a:ext cx="169333" cy="169333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6344775" y="2328022"/>
            <a:ext cx="169333" cy="16933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6344775" y="2696322"/>
            <a:ext cx="169333" cy="169333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6344775" y="3064622"/>
            <a:ext cx="169333" cy="169333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5887575" y="3462048"/>
            <a:ext cx="203200" cy="203199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6344775" y="3864722"/>
            <a:ext cx="169333" cy="169333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6344775" y="4233022"/>
            <a:ext cx="169333" cy="169333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9" name="object 169"/>
          <p:cNvSpPr txBox="1"/>
          <p:nvPr/>
        </p:nvSpPr>
        <p:spPr>
          <a:xfrm>
            <a:off x="6217785" y="1388636"/>
            <a:ext cx="2346960" cy="3077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2115" marR="6350" indent="-400050">
              <a:lnSpc>
                <a:spcPct val="119100"/>
              </a:lnSpc>
            </a:pPr>
            <a:r>
              <a:rPr dirty="0" sz="2400">
                <a:latin typeface="微软雅黑"/>
                <a:cs typeface="微软雅黑"/>
              </a:rPr>
              <a:t>N</a:t>
            </a:r>
            <a:r>
              <a:rPr dirty="0" sz="2400" spc="-5">
                <a:latin typeface="微软雅黑"/>
                <a:cs typeface="微软雅黑"/>
              </a:rPr>
              <a:t>a</a:t>
            </a:r>
            <a:r>
              <a:rPr dirty="0" sz="2400">
                <a:latin typeface="微软雅黑"/>
                <a:cs typeface="微软雅黑"/>
              </a:rPr>
              <a:t>min</a:t>
            </a:r>
            <a:r>
              <a:rPr dirty="0" sz="2400" spc="-5">
                <a:latin typeface="微软雅黑"/>
                <a:cs typeface="微软雅黑"/>
              </a:rPr>
              <a:t>g</a:t>
            </a:r>
            <a:r>
              <a:rPr dirty="0" sz="2400">
                <a:latin typeface="微软雅黑"/>
                <a:cs typeface="微软雅黑"/>
              </a:rPr>
              <a:t>所做</a:t>
            </a:r>
            <a:r>
              <a:rPr dirty="0" sz="2400">
                <a:latin typeface="微软雅黑"/>
                <a:cs typeface="微软雅黑"/>
              </a:rPr>
              <a:t> </a:t>
            </a:r>
            <a:r>
              <a:rPr dirty="0" sz="2000">
                <a:latin typeface="微软雅黑"/>
                <a:cs typeface="微软雅黑"/>
              </a:rPr>
              <a:t>抽取连接类信息</a:t>
            </a:r>
            <a:r>
              <a:rPr dirty="0" sz="2000">
                <a:latin typeface="微软雅黑"/>
                <a:cs typeface="微软雅黑"/>
              </a:rPr>
              <a:t> 树状结构 固定</a:t>
            </a:r>
            <a:r>
              <a:rPr dirty="0" sz="2000" spc="-5">
                <a:latin typeface="微软雅黑"/>
                <a:cs typeface="微软雅黑"/>
              </a:rPr>
              <a:t>tag</a:t>
            </a:r>
            <a:r>
              <a:rPr dirty="0" sz="2000">
                <a:latin typeface="微软雅黑"/>
                <a:cs typeface="微软雅黑"/>
              </a:rPr>
              <a:t>组合查询</a:t>
            </a:r>
            <a:r>
              <a:rPr dirty="0" sz="2000">
                <a:latin typeface="微软雅黑"/>
                <a:cs typeface="微软雅黑"/>
              </a:rPr>
              <a:t> 区域化解析</a:t>
            </a:r>
            <a:endParaRPr sz="2000">
              <a:latin typeface="微软雅黑"/>
              <a:cs typeface="微软雅黑"/>
            </a:endParaRPr>
          </a:p>
          <a:p>
            <a:pPr marL="412115" marR="552450" indent="-400050">
              <a:lnSpc>
                <a:spcPct val="117800"/>
              </a:lnSpc>
              <a:spcBef>
                <a:spcPts val="80"/>
              </a:spcBef>
            </a:pPr>
            <a:r>
              <a:rPr dirty="0" sz="2400">
                <a:latin typeface="微软雅黑"/>
                <a:cs typeface="微软雅黑"/>
              </a:rPr>
              <a:t>N</a:t>
            </a:r>
            <a:r>
              <a:rPr dirty="0" sz="2400" spc="-5">
                <a:latin typeface="微软雅黑"/>
                <a:cs typeface="微软雅黑"/>
              </a:rPr>
              <a:t>a</a:t>
            </a:r>
            <a:r>
              <a:rPr dirty="0" sz="2400">
                <a:latin typeface="微软雅黑"/>
                <a:cs typeface="微软雅黑"/>
              </a:rPr>
              <a:t>min</a:t>
            </a:r>
            <a:r>
              <a:rPr dirty="0" sz="2400" spc="-5">
                <a:latin typeface="微软雅黑"/>
                <a:cs typeface="微软雅黑"/>
              </a:rPr>
              <a:t>g</a:t>
            </a:r>
            <a:r>
              <a:rPr dirty="0" sz="2400">
                <a:latin typeface="微软雅黑"/>
                <a:cs typeface="微软雅黑"/>
              </a:rPr>
              <a:t>不做</a:t>
            </a:r>
            <a:r>
              <a:rPr dirty="0" sz="2400">
                <a:latin typeface="微软雅黑"/>
                <a:cs typeface="微软雅黑"/>
              </a:rPr>
              <a:t> </a:t>
            </a:r>
            <a:r>
              <a:rPr dirty="0" sz="2000">
                <a:latin typeface="微软雅黑"/>
                <a:cs typeface="微软雅黑"/>
              </a:rPr>
              <a:t>配置管理</a:t>
            </a:r>
            <a:r>
              <a:rPr dirty="0" sz="2000">
                <a:latin typeface="微软雅黑"/>
                <a:cs typeface="微软雅黑"/>
              </a:rPr>
              <a:t> 实时通知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资源隔离</a:t>
            </a:r>
          </a:p>
        </p:txBody>
      </p:sp>
      <p:sp>
        <p:nvSpPr>
          <p:cNvPr id="3" name="object 3"/>
          <p:cNvSpPr/>
          <p:nvPr/>
        </p:nvSpPr>
        <p:spPr>
          <a:xfrm>
            <a:off x="1009996" y="3707476"/>
            <a:ext cx="3940232" cy="573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059647" y="3736750"/>
            <a:ext cx="3837894" cy="474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059647" y="3736750"/>
            <a:ext cx="3837940" cy="474980"/>
          </a:xfrm>
          <a:custGeom>
            <a:avLst/>
            <a:gdLst/>
            <a:ahLst/>
            <a:cxnLst/>
            <a:rect l="l" t="t" r="r" b="b"/>
            <a:pathLst>
              <a:path w="3837940" h="474979">
                <a:moveTo>
                  <a:pt x="0" y="334699"/>
                </a:moveTo>
                <a:lnTo>
                  <a:pt x="3825628" y="0"/>
                </a:lnTo>
                <a:lnTo>
                  <a:pt x="3837894" y="140208"/>
                </a:lnTo>
                <a:lnTo>
                  <a:pt x="12266" y="474907"/>
                </a:lnTo>
                <a:lnTo>
                  <a:pt x="0" y="334699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22712" y="2344188"/>
            <a:ext cx="1691639" cy="15253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80631" y="2374005"/>
            <a:ext cx="1577339" cy="142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980631" y="2374006"/>
            <a:ext cx="1577340" cy="1422400"/>
          </a:xfrm>
          <a:custGeom>
            <a:avLst/>
            <a:gdLst/>
            <a:ahLst/>
            <a:cxnLst/>
            <a:rect l="l" t="t" r="r" b="b"/>
            <a:pathLst>
              <a:path w="1577339" h="1422400">
                <a:moveTo>
                  <a:pt x="0" y="711199"/>
                </a:moveTo>
                <a:lnTo>
                  <a:pt x="394334" y="711199"/>
                </a:lnTo>
                <a:lnTo>
                  <a:pt x="394334" y="0"/>
                </a:lnTo>
                <a:lnTo>
                  <a:pt x="1183004" y="0"/>
                </a:lnTo>
                <a:lnTo>
                  <a:pt x="1183004" y="711199"/>
                </a:lnTo>
                <a:lnTo>
                  <a:pt x="1577339" y="711199"/>
                </a:lnTo>
                <a:lnTo>
                  <a:pt x="788669" y="1422399"/>
                </a:lnTo>
                <a:lnTo>
                  <a:pt x="0" y="711199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53651" y="2535041"/>
            <a:ext cx="1854200" cy="83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0880" marR="6350" indent="-678815">
              <a:lnSpc>
                <a:spcPts val="1900"/>
              </a:lnSpc>
            </a:pPr>
            <a:r>
              <a:rPr dirty="0" sz="1800">
                <a:latin typeface="微软雅黑"/>
                <a:cs typeface="微软雅黑"/>
              </a:rPr>
              <a:t>节省硬件资源，约 15%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800">
                <a:latin typeface="微软雅黑"/>
                <a:cs typeface="微软雅黑"/>
              </a:rPr>
              <a:t>容易动态调整资源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1716" y="4118956"/>
            <a:ext cx="1691639" cy="1525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399219" y="4152005"/>
            <a:ext cx="1183004" cy="1422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399219" y="4152005"/>
            <a:ext cx="1577340" cy="1422400"/>
          </a:xfrm>
          <a:custGeom>
            <a:avLst/>
            <a:gdLst/>
            <a:ahLst/>
            <a:cxnLst/>
            <a:rect l="l" t="t" r="r" b="b"/>
            <a:pathLst>
              <a:path w="1577339" h="1422400">
                <a:moveTo>
                  <a:pt x="0" y="711199"/>
                </a:moveTo>
                <a:lnTo>
                  <a:pt x="788669" y="0"/>
                </a:lnTo>
                <a:lnTo>
                  <a:pt x="1577339" y="711199"/>
                </a:lnTo>
                <a:lnTo>
                  <a:pt x="1183004" y="711199"/>
                </a:lnTo>
                <a:lnTo>
                  <a:pt x="1183004" y="1422399"/>
                </a:lnTo>
                <a:lnTo>
                  <a:pt x="394334" y="1422399"/>
                </a:lnTo>
                <a:lnTo>
                  <a:pt x="394334" y="711199"/>
                </a:lnTo>
                <a:lnTo>
                  <a:pt x="0" y="711199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84288" y="4768971"/>
            <a:ext cx="1397000" cy="492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3565" marR="6350" indent="-571500">
              <a:lnSpc>
                <a:spcPts val="1900"/>
              </a:lnSpc>
            </a:pPr>
            <a:r>
              <a:rPr dirty="0" sz="1800">
                <a:latin typeface="微软雅黑"/>
                <a:cs typeface="微软雅黑"/>
              </a:rPr>
              <a:t>资源隔离更彻 底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57732" y="3630969"/>
            <a:ext cx="284480" cy="1894839"/>
          </a:xfrm>
          <a:custGeom>
            <a:avLst/>
            <a:gdLst/>
            <a:ahLst/>
            <a:cxnLst/>
            <a:rect l="l" t="t" r="r" b="b"/>
            <a:pathLst>
              <a:path w="284479" h="1894839">
                <a:moveTo>
                  <a:pt x="0" y="0"/>
                </a:moveTo>
                <a:lnTo>
                  <a:pt x="142027" y="0"/>
                </a:lnTo>
                <a:lnTo>
                  <a:pt x="142027" y="1894427"/>
                </a:lnTo>
                <a:lnTo>
                  <a:pt x="284054" y="1894427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457732" y="3630969"/>
            <a:ext cx="284480" cy="1353185"/>
          </a:xfrm>
          <a:custGeom>
            <a:avLst/>
            <a:gdLst/>
            <a:ahLst/>
            <a:cxnLst/>
            <a:rect l="l" t="t" r="r" b="b"/>
            <a:pathLst>
              <a:path w="284479" h="1353185">
                <a:moveTo>
                  <a:pt x="0" y="0"/>
                </a:moveTo>
                <a:lnTo>
                  <a:pt x="142027" y="0"/>
                </a:lnTo>
                <a:lnTo>
                  <a:pt x="142027" y="1353161"/>
                </a:lnTo>
                <a:lnTo>
                  <a:pt x="284054" y="1353161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457732" y="3630969"/>
            <a:ext cx="284480" cy="812165"/>
          </a:xfrm>
          <a:custGeom>
            <a:avLst/>
            <a:gdLst/>
            <a:ahLst/>
            <a:cxnLst/>
            <a:rect l="l" t="t" r="r" b="b"/>
            <a:pathLst>
              <a:path w="284479" h="812164">
                <a:moveTo>
                  <a:pt x="0" y="0"/>
                </a:moveTo>
                <a:lnTo>
                  <a:pt x="142027" y="0"/>
                </a:lnTo>
                <a:lnTo>
                  <a:pt x="142027" y="811896"/>
                </a:lnTo>
                <a:lnTo>
                  <a:pt x="284054" y="811896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457732" y="3630969"/>
            <a:ext cx="284480" cy="271145"/>
          </a:xfrm>
          <a:custGeom>
            <a:avLst/>
            <a:gdLst/>
            <a:ahLst/>
            <a:cxnLst/>
            <a:rect l="l" t="t" r="r" b="b"/>
            <a:pathLst>
              <a:path w="284479" h="271145">
                <a:moveTo>
                  <a:pt x="0" y="0"/>
                </a:moveTo>
                <a:lnTo>
                  <a:pt x="142027" y="0"/>
                </a:lnTo>
                <a:lnTo>
                  <a:pt x="142027" y="270631"/>
                </a:lnTo>
                <a:lnTo>
                  <a:pt x="284054" y="270631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457732" y="3360336"/>
            <a:ext cx="284480" cy="271145"/>
          </a:xfrm>
          <a:custGeom>
            <a:avLst/>
            <a:gdLst/>
            <a:ahLst/>
            <a:cxnLst/>
            <a:rect l="l" t="t" r="r" b="b"/>
            <a:pathLst>
              <a:path w="284479" h="271145">
                <a:moveTo>
                  <a:pt x="0" y="270631"/>
                </a:moveTo>
                <a:lnTo>
                  <a:pt x="142027" y="270631"/>
                </a:lnTo>
                <a:lnTo>
                  <a:pt x="142027" y="0"/>
                </a:lnTo>
                <a:lnTo>
                  <a:pt x="284054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457732" y="2819070"/>
            <a:ext cx="295910" cy="812165"/>
          </a:xfrm>
          <a:custGeom>
            <a:avLst/>
            <a:gdLst/>
            <a:ahLst/>
            <a:cxnLst/>
            <a:rect l="l" t="t" r="r" b="b"/>
            <a:pathLst>
              <a:path w="295909" h="812164">
                <a:moveTo>
                  <a:pt x="0" y="811896"/>
                </a:moveTo>
                <a:lnTo>
                  <a:pt x="147886" y="811896"/>
                </a:lnTo>
                <a:lnTo>
                  <a:pt x="147886" y="0"/>
                </a:lnTo>
                <a:lnTo>
                  <a:pt x="295772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457732" y="2277806"/>
            <a:ext cx="284480" cy="1353185"/>
          </a:xfrm>
          <a:custGeom>
            <a:avLst/>
            <a:gdLst/>
            <a:ahLst/>
            <a:cxnLst/>
            <a:rect l="l" t="t" r="r" b="b"/>
            <a:pathLst>
              <a:path w="284479" h="1353185">
                <a:moveTo>
                  <a:pt x="0" y="1353161"/>
                </a:moveTo>
                <a:lnTo>
                  <a:pt x="142027" y="1353161"/>
                </a:lnTo>
                <a:lnTo>
                  <a:pt x="142027" y="0"/>
                </a:lnTo>
                <a:lnTo>
                  <a:pt x="284054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457732" y="1736542"/>
            <a:ext cx="284480" cy="1894839"/>
          </a:xfrm>
          <a:custGeom>
            <a:avLst/>
            <a:gdLst/>
            <a:ahLst/>
            <a:cxnLst/>
            <a:rect l="l" t="t" r="r" b="b"/>
            <a:pathLst>
              <a:path w="284479" h="1894839">
                <a:moveTo>
                  <a:pt x="0" y="1894427"/>
                </a:moveTo>
                <a:lnTo>
                  <a:pt x="142027" y="1894427"/>
                </a:lnTo>
                <a:lnTo>
                  <a:pt x="142027" y="0"/>
                </a:lnTo>
                <a:lnTo>
                  <a:pt x="284054" y="0"/>
                </a:lnTo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024721" y="2491464"/>
            <a:ext cx="433070" cy="2279015"/>
          </a:xfrm>
          <a:custGeom>
            <a:avLst/>
            <a:gdLst/>
            <a:ahLst/>
            <a:cxnLst/>
            <a:rect l="l" t="t" r="r" b="b"/>
            <a:pathLst>
              <a:path w="433070" h="2279015">
                <a:moveTo>
                  <a:pt x="0" y="2279009"/>
                </a:moveTo>
                <a:lnTo>
                  <a:pt x="0" y="0"/>
                </a:lnTo>
                <a:lnTo>
                  <a:pt x="433012" y="0"/>
                </a:lnTo>
                <a:lnTo>
                  <a:pt x="433012" y="2279009"/>
                </a:lnTo>
                <a:lnTo>
                  <a:pt x="0" y="2279009"/>
                </a:lnTo>
                <a:close/>
              </a:path>
            </a:pathLst>
          </a:custGeom>
          <a:solidFill>
            <a:srgbClr val="B38FC7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024721" y="2491464"/>
            <a:ext cx="433070" cy="2279015"/>
          </a:xfrm>
          <a:custGeom>
            <a:avLst/>
            <a:gdLst/>
            <a:ahLst/>
            <a:cxnLst/>
            <a:rect l="l" t="t" r="r" b="b"/>
            <a:pathLst>
              <a:path w="433070" h="2279015">
                <a:moveTo>
                  <a:pt x="0" y="2279010"/>
                </a:moveTo>
                <a:lnTo>
                  <a:pt x="0" y="0"/>
                </a:lnTo>
                <a:lnTo>
                  <a:pt x="433011" y="0"/>
                </a:lnTo>
                <a:lnTo>
                  <a:pt x="433011" y="2279010"/>
                </a:lnTo>
                <a:lnTo>
                  <a:pt x="0" y="2279010"/>
                </a:lnTo>
                <a:close/>
              </a:path>
            </a:pathLst>
          </a:custGeom>
          <a:ln w="25399">
            <a:solidFill>
              <a:srgbClr val="8B6D9B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010087" y="3259493"/>
            <a:ext cx="418465" cy="7366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b="1">
                <a:latin typeface="宋体"/>
                <a:cs typeface="宋体"/>
              </a:rPr>
              <a:t>资源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91745" y="1487977"/>
            <a:ext cx="1521228" cy="5361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741788" y="1520035"/>
            <a:ext cx="1420277" cy="4330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741788" y="1520035"/>
            <a:ext cx="1420495" cy="433070"/>
          </a:xfrm>
          <a:custGeom>
            <a:avLst/>
            <a:gdLst/>
            <a:ahLst/>
            <a:cxnLst/>
            <a:rect l="l" t="t" r="r" b="b"/>
            <a:pathLst>
              <a:path w="1420495" h="433069">
                <a:moveTo>
                  <a:pt x="0" y="0"/>
                </a:moveTo>
                <a:lnTo>
                  <a:pt x="1420278" y="0"/>
                </a:lnTo>
                <a:lnTo>
                  <a:pt x="1420278" y="433011"/>
                </a:lnTo>
                <a:lnTo>
                  <a:pt x="0" y="4330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214485" y="1596206"/>
            <a:ext cx="48133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CPU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91745" y="2032462"/>
            <a:ext cx="1521228" cy="5320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741788" y="2061300"/>
            <a:ext cx="1420277" cy="4330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741788" y="2061300"/>
            <a:ext cx="1420495" cy="433070"/>
          </a:xfrm>
          <a:custGeom>
            <a:avLst/>
            <a:gdLst/>
            <a:ahLst/>
            <a:cxnLst/>
            <a:rect l="l" t="t" r="r" b="b"/>
            <a:pathLst>
              <a:path w="1420495" h="433069">
                <a:moveTo>
                  <a:pt x="0" y="0"/>
                </a:moveTo>
                <a:lnTo>
                  <a:pt x="1420278" y="0"/>
                </a:lnTo>
                <a:lnTo>
                  <a:pt x="1420278" y="433011"/>
                </a:lnTo>
                <a:lnTo>
                  <a:pt x="0" y="4330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D7ED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960634" y="2137470"/>
            <a:ext cx="98933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15" b="1">
                <a:latin typeface="Arial"/>
                <a:cs typeface="Arial"/>
              </a:rPr>
              <a:t>MEMO</a:t>
            </a:r>
            <a:r>
              <a:rPr dirty="0" sz="1700" spc="-65" b="1">
                <a:latin typeface="Arial"/>
                <a:cs typeface="Arial"/>
              </a:rPr>
              <a:t>R</a:t>
            </a:r>
            <a:r>
              <a:rPr dirty="0" sz="1700" spc="-15" b="1"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04214" y="2572788"/>
            <a:ext cx="1521228" cy="5320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716683" y="2647603"/>
            <a:ext cx="1492134" cy="3865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753507" y="2602565"/>
            <a:ext cx="1420277" cy="4330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753507" y="2602565"/>
            <a:ext cx="1420495" cy="433070"/>
          </a:xfrm>
          <a:custGeom>
            <a:avLst/>
            <a:gdLst/>
            <a:ahLst/>
            <a:cxnLst/>
            <a:rect l="l" t="t" r="r" b="b"/>
            <a:pathLst>
              <a:path w="1420495" h="433069">
                <a:moveTo>
                  <a:pt x="0" y="0"/>
                </a:moveTo>
                <a:lnTo>
                  <a:pt x="1420277" y="0"/>
                </a:lnTo>
                <a:lnTo>
                  <a:pt x="1420277" y="433011"/>
                </a:lnTo>
                <a:lnTo>
                  <a:pt x="0" y="4330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784440" y="2678736"/>
            <a:ext cx="136525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D</a:t>
            </a:r>
            <a:r>
              <a:rPr dirty="0" sz="1700" spc="-5" b="1">
                <a:latin typeface="Arial"/>
                <a:cs typeface="Arial"/>
              </a:rPr>
              <a:t>I</a:t>
            </a:r>
            <a:r>
              <a:rPr dirty="0" sz="1700" spc="-5" b="1">
                <a:latin typeface="Arial"/>
                <a:cs typeface="Arial"/>
              </a:rPr>
              <a:t>SK</a:t>
            </a:r>
            <a:r>
              <a:rPr dirty="0" sz="1700" spc="-5" b="1">
                <a:latin typeface="Arial"/>
                <a:cs typeface="Arial"/>
              </a:rPr>
              <a:t> </a:t>
            </a:r>
            <a:r>
              <a:rPr dirty="0" sz="1700" spc="-15" b="1">
                <a:latin typeface="Arial"/>
                <a:cs typeface="Arial"/>
              </a:rPr>
              <a:t>Q</a:t>
            </a:r>
            <a:r>
              <a:rPr dirty="0" sz="1700" b="1">
                <a:latin typeface="Arial"/>
                <a:cs typeface="Arial"/>
              </a:rPr>
              <a:t>U</a:t>
            </a:r>
            <a:r>
              <a:rPr dirty="0" sz="1700" spc="-15" b="1">
                <a:latin typeface="Arial"/>
                <a:cs typeface="Arial"/>
              </a:rPr>
              <a:t>O</a:t>
            </a:r>
            <a:r>
              <a:rPr dirty="0" sz="1700" spc="-145" b="1">
                <a:latin typeface="Arial"/>
                <a:cs typeface="Arial"/>
              </a:rPr>
              <a:t>T</a:t>
            </a:r>
            <a:r>
              <a:rPr dirty="0" sz="1700" b="1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91745" y="3113115"/>
            <a:ext cx="1521228" cy="53617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741788" y="3143830"/>
            <a:ext cx="1420277" cy="4330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741788" y="3143830"/>
            <a:ext cx="1420495" cy="433070"/>
          </a:xfrm>
          <a:custGeom>
            <a:avLst/>
            <a:gdLst/>
            <a:ahLst/>
            <a:cxnLst/>
            <a:rect l="l" t="t" r="r" b="b"/>
            <a:pathLst>
              <a:path w="1420495" h="433070">
                <a:moveTo>
                  <a:pt x="0" y="0"/>
                </a:moveTo>
                <a:lnTo>
                  <a:pt x="1420278" y="0"/>
                </a:lnTo>
                <a:lnTo>
                  <a:pt x="1420278" y="433011"/>
                </a:lnTo>
                <a:lnTo>
                  <a:pt x="0" y="4330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040542" y="3220001"/>
            <a:ext cx="8293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D</a:t>
            </a:r>
            <a:r>
              <a:rPr dirty="0" sz="1700" spc="-5" b="1">
                <a:latin typeface="Arial"/>
                <a:cs typeface="Arial"/>
              </a:rPr>
              <a:t>I</a:t>
            </a:r>
            <a:r>
              <a:rPr dirty="0" sz="1700" spc="-5" b="1">
                <a:latin typeface="Arial"/>
                <a:cs typeface="Arial"/>
              </a:rPr>
              <a:t>SK</a:t>
            </a:r>
            <a:r>
              <a:rPr dirty="0" sz="1700" spc="-5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IO</a:t>
            </a:r>
            <a:endParaRPr sz="17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91745" y="3653443"/>
            <a:ext cx="1521228" cy="53617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41788" y="3685096"/>
            <a:ext cx="1420277" cy="4330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741788" y="3685096"/>
            <a:ext cx="1420495" cy="433070"/>
          </a:xfrm>
          <a:custGeom>
            <a:avLst/>
            <a:gdLst/>
            <a:ahLst/>
            <a:cxnLst/>
            <a:rect l="l" t="t" r="r" b="b"/>
            <a:pathLst>
              <a:path w="1420495" h="433070">
                <a:moveTo>
                  <a:pt x="0" y="0"/>
                </a:moveTo>
                <a:lnTo>
                  <a:pt x="1420278" y="0"/>
                </a:lnTo>
                <a:lnTo>
                  <a:pt x="1420278" y="433011"/>
                </a:lnTo>
                <a:lnTo>
                  <a:pt x="0" y="4330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082552" y="3761267"/>
            <a:ext cx="74549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N</a:t>
            </a:r>
            <a:r>
              <a:rPr dirty="0" sz="1700" spc="-15" b="1">
                <a:latin typeface="Arial"/>
                <a:cs typeface="Arial"/>
              </a:rPr>
              <a:t>ET</a:t>
            </a:r>
            <a:r>
              <a:rPr dirty="0" sz="1700" spc="-5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IO</a:t>
            </a:r>
            <a:endParaRPr sz="17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91745" y="4197926"/>
            <a:ext cx="1521228" cy="5320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741788" y="4226360"/>
            <a:ext cx="1420277" cy="4330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741788" y="4226360"/>
            <a:ext cx="1420495" cy="433070"/>
          </a:xfrm>
          <a:custGeom>
            <a:avLst/>
            <a:gdLst/>
            <a:ahLst/>
            <a:cxnLst/>
            <a:rect l="l" t="t" r="r" b="b"/>
            <a:pathLst>
              <a:path w="1420495" h="433070">
                <a:moveTo>
                  <a:pt x="0" y="0"/>
                </a:moveTo>
                <a:lnTo>
                  <a:pt x="1420278" y="0"/>
                </a:lnTo>
                <a:lnTo>
                  <a:pt x="1420278" y="433011"/>
                </a:lnTo>
                <a:lnTo>
                  <a:pt x="0" y="4330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6C174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340409" y="4302532"/>
            <a:ext cx="22987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10" b="1">
                <a:latin typeface="Arial"/>
                <a:cs typeface="Arial"/>
              </a:rPr>
              <a:t>IP</a:t>
            </a:r>
            <a:endParaRPr sz="17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91745" y="4738254"/>
            <a:ext cx="1521228" cy="5320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741788" y="4767625"/>
            <a:ext cx="1420277" cy="4330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741788" y="4767625"/>
            <a:ext cx="1420495" cy="433070"/>
          </a:xfrm>
          <a:custGeom>
            <a:avLst/>
            <a:gdLst/>
            <a:ahLst/>
            <a:cxnLst/>
            <a:rect l="l" t="t" r="r" b="b"/>
            <a:pathLst>
              <a:path w="1420495" h="433070">
                <a:moveTo>
                  <a:pt x="0" y="0"/>
                </a:moveTo>
                <a:lnTo>
                  <a:pt x="1420278" y="0"/>
                </a:lnTo>
                <a:lnTo>
                  <a:pt x="1420278" y="433011"/>
                </a:lnTo>
                <a:lnTo>
                  <a:pt x="0" y="4330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142536" y="4843796"/>
            <a:ext cx="62547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15" b="1">
                <a:latin typeface="Arial"/>
                <a:cs typeface="Arial"/>
              </a:rPr>
              <a:t>PO</a:t>
            </a:r>
            <a:r>
              <a:rPr dirty="0" sz="1700" spc="-15" b="1">
                <a:latin typeface="Arial"/>
                <a:cs typeface="Arial"/>
              </a:rPr>
              <a:t>R</a:t>
            </a:r>
            <a:r>
              <a:rPr dirty="0" sz="1700" spc="-15" b="1">
                <a:latin typeface="Arial"/>
                <a:cs typeface="Arial"/>
              </a:rPr>
              <a:t>T</a:t>
            </a:r>
            <a:endParaRPr sz="17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91745" y="5282738"/>
            <a:ext cx="1521228" cy="53201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099069" y="5357552"/>
            <a:ext cx="702425" cy="3865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741788" y="5308890"/>
            <a:ext cx="1420277" cy="4330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741788" y="5308891"/>
            <a:ext cx="1420495" cy="433070"/>
          </a:xfrm>
          <a:custGeom>
            <a:avLst/>
            <a:gdLst/>
            <a:ahLst/>
            <a:cxnLst/>
            <a:rect l="l" t="t" r="r" b="b"/>
            <a:pathLst>
              <a:path w="1420495" h="433070">
                <a:moveTo>
                  <a:pt x="0" y="0"/>
                </a:moveTo>
                <a:lnTo>
                  <a:pt x="1420278" y="0"/>
                </a:lnTo>
                <a:lnTo>
                  <a:pt x="1420278" y="433011"/>
                </a:lnTo>
                <a:lnTo>
                  <a:pt x="0" y="4330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164568" y="5385061"/>
            <a:ext cx="58102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130" b="1">
                <a:latin typeface="Arial"/>
                <a:cs typeface="Arial"/>
              </a:rPr>
              <a:t>PA</a:t>
            </a:r>
            <a:r>
              <a:rPr dirty="0" sz="1700" spc="-5" b="1">
                <a:latin typeface="Arial"/>
                <a:cs typeface="Arial"/>
              </a:rPr>
              <a:t>T</a:t>
            </a:r>
            <a:r>
              <a:rPr dirty="0" sz="1700" b="1">
                <a:latin typeface="Arial"/>
                <a:cs typeface="Arial"/>
              </a:rPr>
              <a:t>H</a:t>
            </a:r>
            <a:endParaRPr sz="17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33938" y="5064843"/>
            <a:ext cx="711200" cy="538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0010" marR="6350" indent="-67945">
              <a:lnSpc>
                <a:spcPts val="2100"/>
              </a:lnSpc>
            </a:pPr>
            <a:r>
              <a:rPr dirty="0" sz="1800" b="1">
                <a:latin typeface="微软雅黑"/>
                <a:cs typeface="微软雅黑"/>
              </a:rPr>
              <a:t>虚拟化 </a:t>
            </a:r>
            <a:r>
              <a:rPr dirty="0" sz="1800" spc="-110" b="1">
                <a:latin typeface="微软雅黑"/>
                <a:cs typeface="微软雅黑"/>
              </a:rPr>
              <a:t>KVM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402491" y="2625864"/>
            <a:ext cx="796290" cy="538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 indent="156210">
              <a:lnSpc>
                <a:spcPts val="2100"/>
              </a:lnSpc>
            </a:pPr>
            <a:r>
              <a:rPr dirty="0" sz="1800" b="1">
                <a:latin typeface="微软雅黑"/>
                <a:cs typeface="微软雅黑"/>
              </a:rPr>
              <a:t>容器 </a:t>
            </a:r>
            <a:r>
              <a:rPr dirty="0" sz="1800" spc="-60" b="1">
                <a:latin typeface="微软雅黑"/>
                <a:cs typeface="微软雅黑"/>
              </a:rPr>
              <a:t>Do</a:t>
            </a:r>
            <a:r>
              <a:rPr dirty="0" sz="1800" spc="-40" b="1">
                <a:latin typeface="微软雅黑"/>
                <a:cs typeface="微软雅黑"/>
              </a:rPr>
              <a:t>c</a:t>
            </a:r>
            <a:r>
              <a:rPr dirty="0" sz="1800" spc="-140" b="1">
                <a:latin typeface="微软雅黑"/>
                <a:cs typeface="微软雅黑"/>
              </a:rPr>
              <a:t>k</a:t>
            </a:r>
            <a:r>
              <a:rPr dirty="0" sz="1800" spc="-35" b="1">
                <a:latin typeface="微软雅黑"/>
                <a:cs typeface="微软雅黑"/>
              </a:rPr>
              <a:t>e</a:t>
            </a:r>
            <a:r>
              <a:rPr dirty="0" sz="1800" spc="-80" b="1">
                <a:latin typeface="微软雅黑"/>
                <a:cs typeface="微软雅黑"/>
              </a:rPr>
              <a:t>r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动态筛选、调度</a:t>
            </a:r>
          </a:p>
        </p:txBody>
      </p:sp>
      <p:sp>
        <p:nvSpPr>
          <p:cNvPr id="3" name="object 3"/>
          <p:cNvSpPr/>
          <p:nvPr/>
        </p:nvSpPr>
        <p:spPr>
          <a:xfrm>
            <a:off x="556952" y="3067396"/>
            <a:ext cx="3005051" cy="110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5423" y="3097537"/>
            <a:ext cx="2907981" cy="1009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05423" y="3097537"/>
            <a:ext cx="2908300" cy="1010285"/>
          </a:xfrm>
          <a:custGeom>
            <a:avLst/>
            <a:gdLst/>
            <a:ahLst/>
            <a:cxnLst/>
            <a:rect l="l" t="t" r="r" b="b"/>
            <a:pathLst>
              <a:path w="2908300" h="1010285">
                <a:moveTo>
                  <a:pt x="0" y="504951"/>
                </a:moveTo>
                <a:lnTo>
                  <a:pt x="4819" y="463537"/>
                </a:lnTo>
                <a:lnTo>
                  <a:pt x="19030" y="423045"/>
                </a:lnTo>
                <a:lnTo>
                  <a:pt x="42256" y="383605"/>
                </a:lnTo>
                <a:lnTo>
                  <a:pt x="74125" y="345347"/>
                </a:lnTo>
                <a:lnTo>
                  <a:pt x="114261" y="308401"/>
                </a:lnTo>
                <a:lnTo>
                  <a:pt x="162291" y="272897"/>
                </a:lnTo>
                <a:lnTo>
                  <a:pt x="217841" y="238964"/>
                </a:lnTo>
                <a:lnTo>
                  <a:pt x="280535" y="206733"/>
                </a:lnTo>
                <a:lnTo>
                  <a:pt x="350001" y="176334"/>
                </a:lnTo>
                <a:lnTo>
                  <a:pt x="425863" y="147896"/>
                </a:lnTo>
                <a:lnTo>
                  <a:pt x="507749" y="121550"/>
                </a:lnTo>
                <a:lnTo>
                  <a:pt x="595282" y="97426"/>
                </a:lnTo>
                <a:lnTo>
                  <a:pt x="688090" y="75653"/>
                </a:lnTo>
                <a:lnTo>
                  <a:pt x="785798" y="56361"/>
                </a:lnTo>
                <a:lnTo>
                  <a:pt x="888031" y="39681"/>
                </a:lnTo>
                <a:lnTo>
                  <a:pt x="994417" y="25742"/>
                </a:lnTo>
                <a:lnTo>
                  <a:pt x="1104579" y="14675"/>
                </a:lnTo>
                <a:lnTo>
                  <a:pt x="1218145" y="6608"/>
                </a:lnTo>
                <a:lnTo>
                  <a:pt x="1334740" y="1673"/>
                </a:lnTo>
                <a:lnTo>
                  <a:pt x="1453990" y="0"/>
                </a:lnTo>
                <a:lnTo>
                  <a:pt x="1573240" y="1673"/>
                </a:lnTo>
                <a:lnTo>
                  <a:pt x="1689835" y="6608"/>
                </a:lnTo>
                <a:lnTo>
                  <a:pt x="1803401" y="14675"/>
                </a:lnTo>
                <a:lnTo>
                  <a:pt x="1913564" y="25742"/>
                </a:lnTo>
                <a:lnTo>
                  <a:pt x="2019949" y="39681"/>
                </a:lnTo>
                <a:lnTo>
                  <a:pt x="2122183" y="56361"/>
                </a:lnTo>
                <a:lnTo>
                  <a:pt x="2219890" y="75653"/>
                </a:lnTo>
                <a:lnTo>
                  <a:pt x="2312698" y="97426"/>
                </a:lnTo>
                <a:lnTo>
                  <a:pt x="2400232" y="121550"/>
                </a:lnTo>
                <a:lnTo>
                  <a:pt x="2482117" y="147896"/>
                </a:lnTo>
                <a:lnTo>
                  <a:pt x="2557979" y="176334"/>
                </a:lnTo>
                <a:lnTo>
                  <a:pt x="2627445" y="206733"/>
                </a:lnTo>
                <a:lnTo>
                  <a:pt x="2690140" y="238964"/>
                </a:lnTo>
                <a:lnTo>
                  <a:pt x="2745689" y="272897"/>
                </a:lnTo>
                <a:lnTo>
                  <a:pt x="2793719" y="308401"/>
                </a:lnTo>
                <a:lnTo>
                  <a:pt x="2833855" y="345347"/>
                </a:lnTo>
                <a:lnTo>
                  <a:pt x="2865724" y="383605"/>
                </a:lnTo>
                <a:lnTo>
                  <a:pt x="2888950" y="423045"/>
                </a:lnTo>
                <a:lnTo>
                  <a:pt x="2903161" y="463537"/>
                </a:lnTo>
                <a:lnTo>
                  <a:pt x="2907981" y="504951"/>
                </a:lnTo>
                <a:lnTo>
                  <a:pt x="2903161" y="546365"/>
                </a:lnTo>
                <a:lnTo>
                  <a:pt x="2888950" y="586857"/>
                </a:lnTo>
                <a:lnTo>
                  <a:pt x="2865724" y="626297"/>
                </a:lnTo>
                <a:lnTo>
                  <a:pt x="2833855" y="664555"/>
                </a:lnTo>
                <a:lnTo>
                  <a:pt x="2793719" y="701501"/>
                </a:lnTo>
                <a:lnTo>
                  <a:pt x="2745689" y="737006"/>
                </a:lnTo>
                <a:lnTo>
                  <a:pt x="2690140" y="770938"/>
                </a:lnTo>
                <a:lnTo>
                  <a:pt x="2627445" y="803169"/>
                </a:lnTo>
                <a:lnTo>
                  <a:pt x="2557979" y="833569"/>
                </a:lnTo>
                <a:lnTo>
                  <a:pt x="2482117" y="862006"/>
                </a:lnTo>
                <a:lnTo>
                  <a:pt x="2400232" y="888352"/>
                </a:lnTo>
                <a:lnTo>
                  <a:pt x="2312698" y="912477"/>
                </a:lnTo>
                <a:lnTo>
                  <a:pt x="2219890" y="934250"/>
                </a:lnTo>
                <a:lnTo>
                  <a:pt x="2122183" y="953541"/>
                </a:lnTo>
                <a:lnTo>
                  <a:pt x="2019949" y="970222"/>
                </a:lnTo>
                <a:lnTo>
                  <a:pt x="1913564" y="984160"/>
                </a:lnTo>
                <a:lnTo>
                  <a:pt x="1803401" y="995228"/>
                </a:lnTo>
                <a:lnTo>
                  <a:pt x="1689835" y="1003294"/>
                </a:lnTo>
                <a:lnTo>
                  <a:pt x="1573240" y="1008229"/>
                </a:lnTo>
                <a:lnTo>
                  <a:pt x="1453990" y="1009903"/>
                </a:lnTo>
                <a:lnTo>
                  <a:pt x="1334740" y="1008229"/>
                </a:lnTo>
                <a:lnTo>
                  <a:pt x="1218145" y="1003294"/>
                </a:lnTo>
                <a:lnTo>
                  <a:pt x="1104579" y="995228"/>
                </a:lnTo>
                <a:lnTo>
                  <a:pt x="994417" y="984160"/>
                </a:lnTo>
                <a:lnTo>
                  <a:pt x="888031" y="970222"/>
                </a:lnTo>
                <a:lnTo>
                  <a:pt x="785798" y="953541"/>
                </a:lnTo>
                <a:lnTo>
                  <a:pt x="688090" y="934250"/>
                </a:lnTo>
                <a:lnTo>
                  <a:pt x="595282" y="912477"/>
                </a:lnTo>
                <a:lnTo>
                  <a:pt x="507749" y="888352"/>
                </a:lnTo>
                <a:lnTo>
                  <a:pt x="425863" y="862006"/>
                </a:lnTo>
                <a:lnTo>
                  <a:pt x="350001" y="833569"/>
                </a:lnTo>
                <a:lnTo>
                  <a:pt x="280535" y="803169"/>
                </a:lnTo>
                <a:lnTo>
                  <a:pt x="217841" y="770938"/>
                </a:lnTo>
                <a:lnTo>
                  <a:pt x="162291" y="737006"/>
                </a:lnTo>
                <a:lnTo>
                  <a:pt x="114261" y="701501"/>
                </a:lnTo>
                <a:lnTo>
                  <a:pt x="74125" y="664555"/>
                </a:lnTo>
                <a:lnTo>
                  <a:pt x="42256" y="626297"/>
                </a:lnTo>
                <a:lnTo>
                  <a:pt x="19030" y="586857"/>
                </a:lnTo>
                <a:lnTo>
                  <a:pt x="4819" y="546365"/>
                </a:lnTo>
                <a:lnTo>
                  <a:pt x="0" y="504951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720734" y="5540432"/>
            <a:ext cx="685800" cy="461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782141" y="5570448"/>
            <a:ext cx="563562" cy="360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782141" y="5570448"/>
            <a:ext cx="563880" cy="360680"/>
          </a:xfrm>
          <a:custGeom>
            <a:avLst/>
            <a:gdLst/>
            <a:ahLst/>
            <a:cxnLst/>
            <a:rect l="l" t="t" r="r" b="b"/>
            <a:pathLst>
              <a:path w="563880" h="360679">
                <a:moveTo>
                  <a:pt x="0" y="180339"/>
                </a:moveTo>
                <a:lnTo>
                  <a:pt x="140891" y="180339"/>
                </a:lnTo>
                <a:lnTo>
                  <a:pt x="140891" y="0"/>
                </a:lnTo>
                <a:lnTo>
                  <a:pt x="422671" y="0"/>
                </a:lnTo>
                <a:lnTo>
                  <a:pt x="422671" y="180339"/>
                </a:lnTo>
                <a:lnTo>
                  <a:pt x="563561" y="180339"/>
                </a:lnTo>
                <a:lnTo>
                  <a:pt x="281780" y="360679"/>
                </a:lnTo>
                <a:lnTo>
                  <a:pt x="0" y="180339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662666" y="4185438"/>
            <a:ext cx="1014730" cy="1014730"/>
          </a:xfrm>
          <a:custGeom>
            <a:avLst/>
            <a:gdLst/>
            <a:ahLst/>
            <a:cxnLst/>
            <a:rect l="l" t="t" r="r" b="b"/>
            <a:pathLst>
              <a:path w="1014730" h="1014729">
                <a:moveTo>
                  <a:pt x="507206" y="0"/>
                </a:moveTo>
                <a:lnTo>
                  <a:pt x="465607" y="1681"/>
                </a:lnTo>
                <a:lnTo>
                  <a:pt x="424934" y="6638"/>
                </a:lnTo>
                <a:lnTo>
                  <a:pt x="385319" y="14740"/>
                </a:lnTo>
                <a:lnTo>
                  <a:pt x="346890" y="25857"/>
                </a:lnTo>
                <a:lnTo>
                  <a:pt x="309779" y="39858"/>
                </a:lnTo>
                <a:lnTo>
                  <a:pt x="274116" y="56613"/>
                </a:lnTo>
                <a:lnTo>
                  <a:pt x="240032" y="75991"/>
                </a:lnTo>
                <a:lnTo>
                  <a:pt x="207657" y="97861"/>
                </a:lnTo>
                <a:lnTo>
                  <a:pt x="177122" y="122093"/>
                </a:lnTo>
                <a:lnTo>
                  <a:pt x="148557" y="148556"/>
                </a:lnTo>
                <a:lnTo>
                  <a:pt x="122093" y="177121"/>
                </a:lnTo>
                <a:lnTo>
                  <a:pt x="97861" y="207656"/>
                </a:lnTo>
                <a:lnTo>
                  <a:pt x="75991" y="240031"/>
                </a:lnTo>
                <a:lnTo>
                  <a:pt x="56613" y="274115"/>
                </a:lnTo>
                <a:lnTo>
                  <a:pt x="39858" y="309778"/>
                </a:lnTo>
                <a:lnTo>
                  <a:pt x="25857" y="346889"/>
                </a:lnTo>
                <a:lnTo>
                  <a:pt x="14740" y="385317"/>
                </a:lnTo>
                <a:lnTo>
                  <a:pt x="6638" y="424933"/>
                </a:lnTo>
                <a:lnTo>
                  <a:pt x="1681" y="465606"/>
                </a:lnTo>
                <a:lnTo>
                  <a:pt x="0" y="507204"/>
                </a:lnTo>
                <a:lnTo>
                  <a:pt x="1681" y="548803"/>
                </a:lnTo>
                <a:lnTo>
                  <a:pt x="6638" y="589476"/>
                </a:lnTo>
                <a:lnTo>
                  <a:pt x="14740" y="629092"/>
                </a:lnTo>
                <a:lnTo>
                  <a:pt x="25857" y="667521"/>
                </a:lnTo>
                <a:lnTo>
                  <a:pt x="39858" y="704632"/>
                </a:lnTo>
                <a:lnTo>
                  <a:pt x="56613" y="740295"/>
                </a:lnTo>
                <a:lnTo>
                  <a:pt x="75991" y="774379"/>
                </a:lnTo>
                <a:lnTo>
                  <a:pt x="97861" y="806754"/>
                </a:lnTo>
                <a:lnTo>
                  <a:pt x="122093" y="837289"/>
                </a:lnTo>
                <a:lnTo>
                  <a:pt x="148557" y="865854"/>
                </a:lnTo>
                <a:lnTo>
                  <a:pt x="177122" y="892317"/>
                </a:lnTo>
                <a:lnTo>
                  <a:pt x="207657" y="916549"/>
                </a:lnTo>
                <a:lnTo>
                  <a:pt x="240032" y="938420"/>
                </a:lnTo>
                <a:lnTo>
                  <a:pt x="274116" y="957797"/>
                </a:lnTo>
                <a:lnTo>
                  <a:pt x="309779" y="974552"/>
                </a:lnTo>
                <a:lnTo>
                  <a:pt x="346890" y="988553"/>
                </a:lnTo>
                <a:lnTo>
                  <a:pt x="385319" y="999670"/>
                </a:lnTo>
                <a:lnTo>
                  <a:pt x="424934" y="1007772"/>
                </a:lnTo>
                <a:lnTo>
                  <a:pt x="465607" y="1012729"/>
                </a:lnTo>
                <a:lnTo>
                  <a:pt x="507206" y="1014411"/>
                </a:lnTo>
                <a:lnTo>
                  <a:pt x="548805" y="1012729"/>
                </a:lnTo>
                <a:lnTo>
                  <a:pt x="589477" y="1007772"/>
                </a:lnTo>
                <a:lnTo>
                  <a:pt x="629093" y="999670"/>
                </a:lnTo>
                <a:lnTo>
                  <a:pt x="667522" y="988553"/>
                </a:lnTo>
                <a:lnTo>
                  <a:pt x="704633" y="974552"/>
                </a:lnTo>
                <a:lnTo>
                  <a:pt x="740296" y="957797"/>
                </a:lnTo>
                <a:lnTo>
                  <a:pt x="774381" y="938420"/>
                </a:lnTo>
                <a:lnTo>
                  <a:pt x="806755" y="916549"/>
                </a:lnTo>
                <a:lnTo>
                  <a:pt x="837290" y="892317"/>
                </a:lnTo>
                <a:lnTo>
                  <a:pt x="865855" y="865854"/>
                </a:lnTo>
                <a:lnTo>
                  <a:pt x="892319" y="837289"/>
                </a:lnTo>
                <a:lnTo>
                  <a:pt x="916551" y="806754"/>
                </a:lnTo>
                <a:lnTo>
                  <a:pt x="938421" y="774379"/>
                </a:lnTo>
                <a:lnTo>
                  <a:pt x="957799" y="740295"/>
                </a:lnTo>
                <a:lnTo>
                  <a:pt x="974553" y="704632"/>
                </a:lnTo>
                <a:lnTo>
                  <a:pt x="988554" y="667521"/>
                </a:lnTo>
                <a:lnTo>
                  <a:pt x="999671" y="629092"/>
                </a:lnTo>
                <a:lnTo>
                  <a:pt x="1007774" y="589476"/>
                </a:lnTo>
                <a:lnTo>
                  <a:pt x="1012731" y="548803"/>
                </a:lnTo>
                <a:lnTo>
                  <a:pt x="1014412" y="507204"/>
                </a:lnTo>
                <a:lnTo>
                  <a:pt x="1012731" y="465606"/>
                </a:lnTo>
                <a:lnTo>
                  <a:pt x="1007774" y="424933"/>
                </a:lnTo>
                <a:lnTo>
                  <a:pt x="999671" y="385317"/>
                </a:lnTo>
                <a:lnTo>
                  <a:pt x="988554" y="346889"/>
                </a:lnTo>
                <a:lnTo>
                  <a:pt x="974553" y="309778"/>
                </a:lnTo>
                <a:lnTo>
                  <a:pt x="957799" y="274115"/>
                </a:lnTo>
                <a:lnTo>
                  <a:pt x="938421" y="240031"/>
                </a:lnTo>
                <a:lnTo>
                  <a:pt x="916551" y="207656"/>
                </a:lnTo>
                <a:lnTo>
                  <a:pt x="892319" y="177121"/>
                </a:lnTo>
                <a:lnTo>
                  <a:pt x="865855" y="148556"/>
                </a:lnTo>
                <a:lnTo>
                  <a:pt x="837290" y="122093"/>
                </a:lnTo>
                <a:lnTo>
                  <a:pt x="806755" y="97861"/>
                </a:lnTo>
                <a:lnTo>
                  <a:pt x="774381" y="75991"/>
                </a:lnTo>
                <a:lnTo>
                  <a:pt x="740296" y="56613"/>
                </a:lnTo>
                <a:lnTo>
                  <a:pt x="704633" y="39858"/>
                </a:lnTo>
                <a:lnTo>
                  <a:pt x="667522" y="25857"/>
                </a:lnTo>
                <a:lnTo>
                  <a:pt x="629093" y="14740"/>
                </a:lnTo>
                <a:lnTo>
                  <a:pt x="589477" y="6638"/>
                </a:lnTo>
                <a:lnTo>
                  <a:pt x="548805" y="1681"/>
                </a:lnTo>
                <a:lnTo>
                  <a:pt x="507206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662666" y="4185438"/>
            <a:ext cx="1014730" cy="1014730"/>
          </a:xfrm>
          <a:custGeom>
            <a:avLst/>
            <a:gdLst/>
            <a:ahLst/>
            <a:cxnLst/>
            <a:rect l="l" t="t" r="r" b="b"/>
            <a:pathLst>
              <a:path w="1014730" h="1014729">
                <a:moveTo>
                  <a:pt x="0" y="507205"/>
                </a:moveTo>
                <a:lnTo>
                  <a:pt x="1681" y="465607"/>
                </a:lnTo>
                <a:lnTo>
                  <a:pt x="6638" y="424934"/>
                </a:lnTo>
                <a:lnTo>
                  <a:pt x="14740" y="385318"/>
                </a:lnTo>
                <a:lnTo>
                  <a:pt x="25857" y="346889"/>
                </a:lnTo>
                <a:lnTo>
                  <a:pt x="39858" y="309778"/>
                </a:lnTo>
                <a:lnTo>
                  <a:pt x="56613" y="274115"/>
                </a:lnTo>
                <a:lnTo>
                  <a:pt x="75991" y="240031"/>
                </a:lnTo>
                <a:lnTo>
                  <a:pt x="97861" y="207656"/>
                </a:lnTo>
                <a:lnTo>
                  <a:pt x="122093" y="177121"/>
                </a:lnTo>
                <a:lnTo>
                  <a:pt x="148557" y="148557"/>
                </a:lnTo>
                <a:lnTo>
                  <a:pt x="177121" y="122093"/>
                </a:lnTo>
                <a:lnTo>
                  <a:pt x="207656" y="97861"/>
                </a:lnTo>
                <a:lnTo>
                  <a:pt x="240031" y="75991"/>
                </a:lnTo>
                <a:lnTo>
                  <a:pt x="274115" y="56613"/>
                </a:lnTo>
                <a:lnTo>
                  <a:pt x="309778" y="39858"/>
                </a:lnTo>
                <a:lnTo>
                  <a:pt x="346889" y="25857"/>
                </a:lnTo>
                <a:lnTo>
                  <a:pt x="385318" y="14740"/>
                </a:lnTo>
                <a:lnTo>
                  <a:pt x="424934" y="6638"/>
                </a:lnTo>
                <a:lnTo>
                  <a:pt x="465607" y="1681"/>
                </a:lnTo>
                <a:lnTo>
                  <a:pt x="507205" y="0"/>
                </a:lnTo>
                <a:lnTo>
                  <a:pt x="548804" y="1681"/>
                </a:lnTo>
                <a:lnTo>
                  <a:pt x="589477" y="6638"/>
                </a:lnTo>
                <a:lnTo>
                  <a:pt x="629093" y="14740"/>
                </a:lnTo>
                <a:lnTo>
                  <a:pt x="667522" y="25857"/>
                </a:lnTo>
                <a:lnTo>
                  <a:pt x="704633" y="39858"/>
                </a:lnTo>
                <a:lnTo>
                  <a:pt x="740296" y="56613"/>
                </a:lnTo>
                <a:lnTo>
                  <a:pt x="774380" y="75991"/>
                </a:lnTo>
                <a:lnTo>
                  <a:pt x="806754" y="97861"/>
                </a:lnTo>
                <a:lnTo>
                  <a:pt x="837289" y="122093"/>
                </a:lnTo>
                <a:lnTo>
                  <a:pt x="865854" y="148557"/>
                </a:lnTo>
                <a:lnTo>
                  <a:pt x="892318" y="177121"/>
                </a:lnTo>
                <a:lnTo>
                  <a:pt x="916550" y="207656"/>
                </a:lnTo>
                <a:lnTo>
                  <a:pt x="938420" y="240031"/>
                </a:lnTo>
                <a:lnTo>
                  <a:pt x="957798" y="274115"/>
                </a:lnTo>
                <a:lnTo>
                  <a:pt x="974552" y="309778"/>
                </a:lnTo>
                <a:lnTo>
                  <a:pt x="988554" y="346889"/>
                </a:lnTo>
                <a:lnTo>
                  <a:pt x="999670" y="385318"/>
                </a:lnTo>
                <a:lnTo>
                  <a:pt x="1007773" y="424934"/>
                </a:lnTo>
                <a:lnTo>
                  <a:pt x="1012730" y="465607"/>
                </a:lnTo>
                <a:lnTo>
                  <a:pt x="1014411" y="507205"/>
                </a:lnTo>
                <a:lnTo>
                  <a:pt x="1012730" y="548804"/>
                </a:lnTo>
                <a:lnTo>
                  <a:pt x="1007773" y="589477"/>
                </a:lnTo>
                <a:lnTo>
                  <a:pt x="999670" y="629093"/>
                </a:lnTo>
                <a:lnTo>
                  <a:pt x="988554" y="667522"/>
                </a:lnTo>
                <a:lnTo>
                  <a:pt x="974552" y="704633"/>
                </a:lnTo>
                <a:lnTo>
                  <a:pt x="957798" y="740296"/>
                </a:lnTo>
                <a:lnTo>
                  <a:pt x="938420" y="774380"/>
                </a:lnTo>
                <a:lnTo>
                  <a:pt x="916550" y="806755"/>
                </a:lnTo>
                <a:lnTo>
                  <a:pt x="892318" y="837289"/>
                </a:lnTo>
                <a:lnTo>
                  <a:pt x="865854" y="865854"/>
                </a:lnTo>
                <a:lnTo>
                  <a:pt x="837289" y="892318"/>
                </a:lnTo>
                <a:lnTo>
                  <a:pt x="806754" y="916550"/>
                </a:lnTo>
                <a:lnTo>
                  <a:pt x="774380" y="938420"/>
                </a:lnTo>
                <a:lnTo>
                  <a:pt x="740296" y="957798"/>
                </a:lnTo>
                <a:lnTo>
                  <a:pt x="704633" y="974552"/>
                </a:lnTo>
                <a:lnTo>
                  <a:pt x="667522" y="988554"/>
                </a:lnTo>
                <a:lnTo>
                  <a:pt x="629093" y="999671"/>
                </a:lnTo>
                <a:lnTo>
                  <a:pt x="589477" y="1007773"/>
                </a:lnTo>
                <a:lnTo>
                  <a:pt x="548804" y="1012730"/>
                </a:lnTo>
                <a:lnTo>
                  <a:pt x="507205" y="1014411"/>
                </a:lnTo>
                <a:lnTo>
                  <a:pt x="465607" y="1012730"/>
                </a:lnTo>
                <a:lnTo>
                  <a:pt x="424934" y="1007773"/>
                </a:lnTo>
                <a:lnTo>
                  <a:pt x="385318" y="999671"/>
                </a:lnTo>
                <a:lnTo>
                  <a:pt x="346889" y="988554"/>
                </a:lnTo>
                <a:lnTo>
                  <a:pt x="309778" y="974552"/>
                </a:lnTo>
                <a:lnTo>
                  <a:pt x="274115" y="957798"/>
                </a:lnTo>
                <a:lnTo>
                  <a:pt x="240031" y="938420"/>
                </a:lnTo>
                <a:lnTo>
                  <a:pt x="207656" y="916550"/>
                </a:lnTo>
                <a:lnTo>
                  <a:pt x="177121" y="892318"/>
                </a:lnTo>
                <a:lnTo>
                  <a:pt x="148557" y="865854"/>
                </a:lnTo>
                <a:lnTo>
                  <a:pt x="122093" y="837289"/>
                </a:lnTo>
                <a:lnTo>
                  <a:pt x="97861" y="806755"/>
                </a:lnTo>
                <a:lnTo>
                  <a:pt x="75991" y="774380"/>
                </a:lnTo>
                <a:lnTo>
                  <a:pt x="56613" y="740296"/>
                </a:lnTo>
                <a:lnTo>
                  <a:pt x="39858" y="704633"/>
                </a:lnTo>
                <a:lnTo>
                  <a:pt x="25857" y="667522"/>
                </a:lnTo>
                <a:lnTo>
                  <a:pt x="14740" y="629093"/>
                </a:lnTo>
                <a:lnTo>
                  <a:pt x="6638" y="589477"/>
                </a:lnTo>
                <a:lnTo>
                  <a:pt x="1681" y="548804"/>
                </a:lnTo>
                <a:lnTo>
                  <a:pt x="0" y="507205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936798" y="3424403"/>
            <a:ext cx="1014730" cy="1014730"/>
          </a:xfrm>
          <a:custGeom>
            <a:avLst/>
            <a:gdLst/>
            <a:ahLst/>
            <a:cxnLst/>
            <a:rect l="l" t="t" r="r" b="b"/>
            <a:pathLst>
              <a:path w="1014730" h="1014729">
                <a:moveTo>
                  <a:pt x="507206" y="0"/>
                </a:moveTo>
                <a:lnTo>
                  <a:pt x="465607" y="1681"/>
                </a:lnTo>
                <a:lnTo>
                  <a:pt x="424934" y="6638"/>
                </a:lnTo>
                <a:lnTo>
                  <a:pt x="385318" y="14740"/>
                </a:lnTo>
                <a:lnTo>
                  <a:pt x="346889" y="25857"/>
                </a:lnTo>
                <a:lnTo>
                  <a:pt x="309778" y="39858"/>
                </a:lnTo>
                <a:lnTo>
                  <a:pt x="274115" y="56613"/>
                </a:lnTo>
                <a:lnTo>
                  <a:pt x="240031" y="75991"/>
                </a:lnTo>
                <a:lnTo>
                  <a:pt x="207656" y="97861"/>
                </a:lnTo>
                <a:lnTo>
                  <a:pt x="177121" y="122093"/>
                </a:lnTo>
                <a:lnTo>
                  <a:pt x="148557" y="148556"/>
                </a:lnTo>
                <a:lnTo>
                  <a:pt x="122093" y="177121"/>
                </a:lnTo>
                <a:lnTo>
                  <a:pt x="97861" y="207656"/>
                </a:lnTo>
                <a:lnTo>
                  <a:pt x="75991" y="240031"/>
                </a:lnTo>
                <a:lnTo>
                  <a:pt x="56613" y="274115"/>
                </a:lnTo>
                <a:lnTo>
                  <a:pt x="39858" y="309778"/>
                </a:lnTo>
                <a:lnTo>
                  <a:pt x="25857" y="346889"/>
                </a:lnTo>
                <a:lnTo>
                  <a:pt x="14740" y="385317"/>
                </a:lnTo>
                <a:lnTo>
                  <a:pt x="6638" y="424933"/>
                </a:lnTo>
                <a:lnTo>
                  <a:pt x="1681" y="465606"/>
                </a:lnTo>
                <a:lnTo>
                  <a:pt x="0" y="507204"/>
                </a:lnTo>
                <a:lnTo>
                  <a:pt x="1681" y="548803"/>
                </a:lnTo>
                <a:lnTo>
                  <a:pt x="6638" y="589476"/>
                </a:lnTo>
                <a:lnTo>
                  <a:pt x="14740" y="629092"/>
                </a:lnTo>
                <a:lnTo>
                  <a:pt x="25857" y="667521"/>
                </a:lnTo>
                <a:lnTo>
                  <a:pt x="39858" y="704632"/>
                </a:lnTo>
                <a:lnTo>
                  <a:pt x="56613" y="740295"/>
                </a:lnTo>
                <a:lnTo>
                  <a:pt x="75991" y="774379"/>
                </a:lnTo>
                <a:lnTo>
                  <a:pt x="97861" y="806754"/>
                </a:lnTo>
                <a:lnTo>
                  <a:pt x="122093" y="837289"/>
                </a:lnTo>
                <a:lnTo>
                  <a:pt x="148557" y="865854"/>
                </a:lnTo>
                <a:lnTo>
                  <a:pt x="177121" y="892317"/>
                </a:lnTo>
                <a:lnTo>
                  <a:pt x="207656" y="916549"/>
                </a:lnTo>
                <a:lnTo>
                  <a:pt x="240031" y="938420"/>
                </a:lnTo>
                <a:lnTo>
                  <a:pt x="274115" y="957797"/>
                </a:lnTo>
                <a:lnTo>
                  <a:pt x="309778" y="974552"/>
                </a:lnTo>
                <a:lnTo>
                  <a:pt x="346889" y="988553"/>
                </a:lnTo>
                <a:lnTo>
                  <a:pt x="385318" y="999670"/>
                </a:lnTo>
                <a:lnTo>
                  <a:pt x="424934" y="1007772"/>
                </a:lnTo>
                <a:lnTo>
                  <a:pt x="465607" y="1012729"/>
                </a:lnTo>
                <a:lnTo>
                  <a:pt x="507206" y="1014411"/>
                </a:lnTo>
                <a:lnTo>
                  <a:pt x="548805" y="1012729"/>
                </a:lnTo>
                <a:lnTo>
                  <a:pt x="589477" y="1007772"/>
                </a:lnTo>
                <a:lnTo>
                  <a:pt x="629093" y="999670"/>
                </a:lnTo>
                <a:lnTo>
                  <a:pt x="667522" y="988553"/>
                </a:lnTo>
                <a:lnTo>
                  <a:pt x="704633" y="974552"/>
                </a:lnTo>
                <a:lnTo>
                  <a:pt x="740296" y="957797"/>
                </a:lnTo>
                <a:lnTo>
                  <a:pt x="774380" y="938420"/>
                </a:lnTo>
                <a:lnTo>
                  <a:pt x="806754" y="916549"/>
                </a:lnTo>
                <a:lnTo>
                  <a:pt x="837289" y="892317"/>
                </a:lnTo>
                <a:lnTo>
                  <a:pt x="865854" y="865854"/>
                </a:lnTo>
                <a:lnTo>
                  <a:pt x="892317" y="837289"/>
                </a:lnTo>
                <a:lnTo>
                  <a:pt x="916550" y="806754"/>
                </a:lnTo>
                <a:lnTo>
                  <a:pt x="938420" y="774379"/>
                </a:lnTo>
                <a:lnTo>
                  <a:pt x="957798" y="740295"/>
                </a:lnTo>
                <a:lnTo>
                  <a:pt x="974552" y="704632"/>
                </a:lnTo>
                <a:lnTo>
                  <a:pt x="988553" y="667521"/>
                </a:lnTo>
                <a:lnTo>
                  <a:pt x="999670" y="629092"/>
                </a:lnTo>
                <a:lnTo>
                  <a:pt x="1007772" y="589476"/>
                </a:lnTo>
                <a:lnTo>
                  <a:pt x="1012729" y="548803"/>
                </a:lnTo>
                <a:lnTo>
                  <a:pt x="1014411" y="507204"/>
                </a:lnTo>
                <a:lnTo>
                  <a:pt x="1012729" y="465606"/>
                </a:lnTo>
                <a:lnTo>
                  <a:pt x="1007772" y="424933"/>
                </a:lnTo>
                <a:lnTo>
                  <a:pt x="999670" y="385317"/>
                </a:lnTo>
                <a:lnTo>
                  <a:pt x="988553" y="346889"/>
                </a:lnTo>
                <a:lnTo>
                  <a:pt x="974552" y="309778"/>
                </a:lnTo>
                <a:lnTo>
                  <a:pt x="957798" y="274115"/>
                </a:lnTo>
                <a:lnTo>
                  <a:pt x="938420" y="240031"/>
                </a:lnTo>
                <a:lnTo>
                  <a:pt x="916550" y="207656"/>
                </a:lnTo>
                <a:lnTo>
                  <a:pt x="892317" y="177121"/>
                </a:lnTo>
                <a:lnTo>
                  <a:pt x="865854" y="148556"/>
                </a:lnTo>
                <a:lnTo>
                  <a:pt x="837289" y="122093"/>
                </a:lnTo>
                <a:lnTo>
                  <a:pt x="806754" y="97861"/>
                </a:lnTo>
                <a:lnTo>
                  <a:pt x="774380" y="75991"/>
                </a:lnTo>
                <a:lnTo>
                  <a:pt x="740296" y="56613"/>
                </a:lnTo>
                <a:lnTo>
                  <a:pt x="704633" y="39858"/>
                </a:lnTo>
                <a:lnTo>
                  <a:pt x="667522" y="25857"/>
                </a:lnTo>
                <a:lnTo>
                  <a:pt x="629093" y="14740"/>
                </a:lnTo>
                <a:lnTo>
                  <a:pt x="589477" y="6638"/>
                </a:lnTo>
                <a:lnTo>
                  <a:pt x="548805" y="1681"/>
                </a:lnTo>
                <a:lnTo>
                  <a:pt x="507206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936798" y="3424404"/>
            <a:ext cx="1014730" cy="1014730"/>
          </a:xfrm>
          <a:custGeom>
            <a:avLst/>
            <a:gdLst/>
            <a:ahLst/>
            <a:cxnLst/>
            <a:rect l="l" t="t" r="r" b="b"/>
            <a:pathLst>
              <a:path w="1014730" h="1014729">
                <a:moveTo>
                  <a:pt x="0" y="507205"/>
                </a:moveTo>
                <a:lnTo>
                  <a:pt x="1681" y="465607"/>
                </a:lnTo>
                <a:lnTo>
                  <a:pt x="6638" y="424934"/>
                </a:lnTo>
                <a:lnTo>
                  <a:pt x="14740" y="385318"/>
                </a:lnTo>
                <a:lnTo>
                  <a:pt x="25857" y="346889"/>
                </a:lnTo>
                <a:lnTo>
                  <a:pt x="39858" y="309778"/>
                </a:lnTo>
                <a:lnTo>
                  <a:pt x="56613" y="274115"/>
                </a:lnTo>
                <a:lnTo>
                  <a:pt x="75991" y="240031"/>
                </a:lnTo>
                <a:lnTo>
                  <a:pt x="97861" y="207656"/>
                </a:lnTo>
                <a:lnTo>
                  <a:pt x="122093" y="177121"/>
                </a:lnTo>
                <a:lnTo>
                  <a:pt x="148557" y="148557"/>
                </a:lnTo>
                <a:lnTo>
                  <a:pt x="177121" y="122093"/>
                </a:lnTo>
                <a:lnTo>
                  <a:pt x="207656" y="97861"/>
                </a:lnTo>
                <a:lnTo>
                  <a:pt x="240031" y="75991"/>
                </a:lnTo>
                <a:lnTo>
                  <a:pt x="274115" y="56613"/>
                </a:lnTo>
                <a:lnTo>
                  <a:pt x="309778" y="39858"/>
                </a:lnTo>
                <a:lnTo>
                  <a:pt x="346889" y="25857"/>
                </a:lnTo>
                <a:lnTo>
                  <a:pt x="385318" y="14740"/>
                </a:lnTo>
                <a:lnTo>
                  <a:pt x="424934" y="6638"/>
                </a:lnTo>
                <a:lnTo>
                  <a:pt x="465607" y="1681"/>
                </a:lnTo>
                <a:lnTo>
                  <a:pt x="507205" y="0"/>
                </a:lnTo>
                <a:lnTo>
                  <a:pt x="548804" y="1681"/>
                </a:lnTo>
                <a:lnTo>
                  <a:pt x="589477" y="6638"/>
                </a:lnTo>
                <a:lnTo>
                  <a:pt x="629093" y="14740"/>
                </a:lnTo>
                <a:lnTo>
                  <a:pt x="667522" y="25857"/>
                </a:lnTo>
                <a:lnTo>
                  <a:pt x="704633" y="39858"/>
                </a:lnTo>
                <a:lnTo>
                  <a:pt x="740296" y="56613"/>
                </a:lnTo>
                <a:lnTo>
                  <a:pt x="774380" y="75991"/>
                </a:lnTo>
                <a:lnTo>
                  <a:pt x="806755" y="97861"/>
                </a:lnTo>
                <a:lnTo>
                  <a:pt x="837289" y="122093"/>
                </a:lnTo>
                <a:lnTo>
                  <a:pt x="865854" y="148557"/>
                </a:lnTo>
                <a:lnTo>
                  <a:pt x="892318" y="177121"/>
                </a:lnTo>
                <a:lnTo>
                  <a:pt x="916550" y="207656"/>
                </a:lnTo>
                <a:lnTo>
                  <a:pt x="938420" y="240031"/>
                </a:lnTo>
                <a:lnTo>
                  <a:pt x="957798" y="274115"/>
                </a:lnTo>
                <a:lnTo>
                  <a:pt x="974552" y="309778"/>
                </a:lnTo>
                <a:lnTo>
                  <a:pt x="988554" y="346889"/>
                </a:lnTo>
                <a:lnTo>
                  <a:pt x="999671" y="385318"/>
                </a:lnTo>
                <a:lnTo>
                  <a:pt x="1007773" y="424934"/>
                </a:lnTo>
                <a:lnTo>
                  <a:pt x="1012730" y="465607"/>
                </a:lnTo>
                <a:lnTo>
                  <a:pt x="1014411" y="507205"/>
                </a:lnTo>
                <a:lnTo>
                  <a:pt x="1012730" y="548804"/>
                </a:lnTo>
                <a:lnTo>
                  <a:pt x="1007773" y="589477"/>
                </a:lnTo>
                <a:lnTo>
                  <a:pt x="999671" y="629093"/>
                </a:lnTo>
                <a:lnTo>
                  <a:pt x="988554" y="667522"/>
                </a:lnTo>
                <a:lnTo>
                  <a:pt x="974552" y="704633"/>
                </a:lnTo>
                <a:lnTo>
                  <a:pt x="957798" y="740296"/>
                </a:lnTo>
                <a:lnTo>
                  <a:pt x="938420" y="774380"/>
                </a:lnTo>
                <a:lnTo>
                  <a:pt x="916550" y="806754"/>
                </a:lnTo>
                <a:lnTo>
                  <a:pt x="892318" y="837289"/>
                </a:lnTo>
                <a:lnTo>
                  <a:pt x="865854" y="865854"/>
                </a:lnTo>
                <a:lnTo>
                  <a:pt x="837289" y="892318"/>
                </a:lnTo>
                <a:lnTo>
                  <a:pt x="806755" y="916550"/>
                </a:lnTo>
                <a:lnTo>
                  <a:pt x="774380" y="938420"/>
                </a:lnTo>
                <a:lnTo>
                  <a:pt x="740296" y="957798"/>
                </a:lnTo>
                <a:lnTo>
                  <a:pt x="704633" y="974552"/>
                </a:lnTo>
                <a:lnTo>
                  <a:pt x="667522" y="988553"/>
                </a:lnTo>
                <a:lnTo>
                  <a:pt x="629093" y="999670"/>
                </a:lnTo>
                <a:lnTo>
                  <a:pt x="589477" y="1007773"/>
                </a:lnTo>
                <a:lnTo>
                  <a:pt x="548804" y="1012730"/>
                </a:lnTo>
                <a:lnTo>
                  <a:pt x="507205" y="1014411"/>
                </a:lnTo>
                <a:lnTo>
                  <a:pt x="465607" y="1012730"/>
                </a:lnTo>
                <a:lnTo>
                  <a:pt x="424934" y="1007773"/>
                </a:lnTo>
                <a:lnTo>
                  <a:pt x="385318" y="999670"/>
                </a:lnTo>
                <a:lnTo>
                  <a:pt x="346889" y="988553"/>
                </a:lnTo>
                <a:lnTo>
                  <a:pt x="309778" y="974552"/>
                </a:lnTo>
                <a:lnTo>
                  <a:pt x="274115" y="957798"/>
                </a:lnTo>
                <a:lnTo>
                  <a:pt x="240031" y="938420"/>
                </a:lnTo>
                <a:lnTo>
                  <a:pt x="207656" y="916550"/>
                </a:lnTo>
                <a:lnTo>
                  <a:pt x="177121" y="892318"/>
                </a:lnTo>
                <a:lnTo>
                  <a:pt x="148557" y="865854"/>
                </a:lnTo>
                <a:lnTo>
                  <a:pt x="122093" y="837289"/>
                </a:lnTo>
                <a:lnTo>
                  <a:pt x="97861" y="806754"/>
                </a:lnTo>
                <a:lnTo>
                  <a:pt x="75991" y="774380"/>
                </a:lnTo>
                <a:lnTo>
                  <a:pt x="56613" y="740296"/>
                </a:lnTo>
                <a:lnTo>
                  <a:pt x="39858" y="704633"/>
                </a:lnTo>
                <a:lnTo>
                  <a:pt x="25857" y="667522"/>
                </a:lnTo>
                <a:lnTo>
                  <a:pt x="14740" y="629093"/>
                </a:lnTo>
                <a:lnTo>
                  <a:pt x="6638" y="589477"/>
                </a:lnTo>
                <a:lnTo>
                  <a:pt x="1681" y="548804"/>
                </a:lnTo>
                <a:lnTo>
                  <a:pt x="0" y="507205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973753" y="3179141"/>
            <a:ext cx="1014730" cy="1014730"/>
          </a:xfrm>
          <a:custGeom>
            <a:avLst/>
            <a:gdLst/>
            <a:ahLst/>
            <a:cxnLst/>
            <a:rect l="l" t="t" r="r" b="b"/>
            <a:pathLst>
              <a:path w="1014730" h="1014729">
                <a:moveTo>
                  <a:pt x="507206" y="0"/>
                </a:moveTo>
                <a:lnTo>
                  <a:pt x="465607" y="1681"/>
                </a:lnTo>
                <a:lnTo>
                  <a:pt x="424934" y="6638"/>
                </a:lnTo>
                <a:lnTo>
                  <a:pt x="385318" y="14740"/>
                </a:lnTo>
                <a:lnTo>
                  <a:pt x="346889" y="25857"/>
                </a:lnTo>
                <a:lnTo>
                  <a:pt x="309778" y="39858"/>
                </a:lnTo>
                <a:lnTo>
                  <a:pt x="274115" y="56613"/>
                </a:lnTo>
                <a:lnTo>
                  <a:pt x="240031" y="75991"/>
                </a:lnTo>
                <a:lnTo>
                  <a:pt x="207656" y="97861"/>
                </a:lnTo>
                <a:lnTo>
                  <a:pt x="177121" y="122093"/>
                </a:lnTo>
                <a:lnTo>
                  <a:pt x="148557" y="148556"/>
                </a:lnTo>
                <a:lnTo>
                  <a:pt x="122093" y="177121"/>
                </a:lnTo>
                <a:lnTo>
                  <a:pt x="97861" y="207656"/>
                </a:lnTo>
                <a:lnTo>
                  <a:pt x="75991" y="240031"/>
                </a:lnTo>
                <a:lnTo>
                  <a:pt x="56613" y="274115"/>
                </a:lnTo>
                <a:lnTo>
                  <a:pt x="39858" y="309778"/>
                </a:lnTo>
                <a:lnTo>
                  <a:pt x="25857" y="346889"/>
                </a:lnTo>
                <a:lnTo>
                  <a:pt x="14740" y="385317"/>
                </a:lnTo>
                <a:lnTo>
                  <a:pt x="6638" y="424933"/>
                </a:lnTo>
                <a:lnTo>
                  <a:pt x="1681" y="465606"/>
                </a:lnTo>
                <a:lnTo>
                  <a:pt x="0" y="507204"/>
                </a:lnTo>
                <a:lnTo>
                  <a:pt x="1681" y="548803"/>
                </a:lnTo>
                <a:lnTo>
                  <a:pt x="6638" y="589476"/>
                </a:lnTo>
                <a:lnTo>
                  <a:pt x="14740" y="629092"/>
                </a:lnTo>
                <a:lnTo>
                  <a:pt x="25857" y="667521"/>
                </a:lnTo>
                <a:lnTo>
                  <a:pt x="39858" y="704632"/>
                </a:lnTo>
                <a:lnTo>
                  <a:pt x="56613" y="740295"/>
                </a:lnTo>
                <a:lnTo>
                  <a:pt x="75991" y="774379"/>
                </a:lnTo>
                <a:lnTo>
                  <a:pt x="97861" y="806754"/>
                </a:lnTo>
                <a:lnTo>
                  <a:pt x="122093" y="837289"/>
                </a:lnTo>
                <a:lnTo>
                  <a:pt x="148557" y="865854"/>
                </a:lnTo>
                <a:lnTo>
                  <a:pt x="177121" y="892317"/>
                </a:lnTo>
                <a:lnTo>
                  <a:pt x="207656" y="916549"/>
                </a:lnTo>
                <a:lnTo>
                  <a:pt x="240031" y="938420"/>
                </a:lnTo>
                <a:lnTo>
                  <a:pt x="274115" y="957797"/>
                </a:lnTo>
                <a:lnTo>
                  <a:pt x="309778" y="974552"/>
                </a:lnTo>
                <a:lnTo>
                  <a:pt x="346889" y="988553"/>
                </a:lnTo>
                <a:lnTo>
                  <a:pt x="385318" y="999670"/>
                </a:lnTo>
                <a:lnTo>
                  <a:pt x="424934" y="1007772"/>
                </a:lnTo>
                <a:lnTo>
                  <a:pt x="465607" y="1012729"/>
                </a:lnTo>
                <a:lnTo>
                  <a:pt x="507206" y="1014411"/>
                </a:lnTo>
                <a:lnTo>
                  <a:pt x="548804" y="1012729"/>
                </a:lnTo>
                <a:lnTo>
                  <a:pt x="589477" y="1007772"/>
                </a:lnTo>
                <a:lnTo>
                  <a:pt x="629093" y="999670"/>
                </a:lnTo>
                <a:lnTo>
                  <a:pt x="667522" y="988553"/>
                </a:lnTo>
                <a:lnTo>
                  <a:pt x="704633" y="974552"/>
                </a:lnTo>
                <a:lnTo>
                  <a:pt x="740296" y="957797"/>
                </a:lnTo>
                <a:lnTo>
                  <a:pt x="774380" y="938420"/>
                </a:lnTo>
                <a:lnTo>
                  <a:pt x="806754" y="916549"/>
                </a:lnTo>
                <a:lnTo>
                  <a:pt x="837289" y="892317"/>
                </a:lnTo>
                <a:lnTo>
                  <a:pt x="865854" y="865854"/>
                </a:lnTo>
                <a:lnTo>
                  <a:pt x="892317" y="837289"/>
                </a:lnTo>
                <a:lnTo>
                  <a:pt x="916550" y="806754"/>
                </a:lnTo>
                <a:lnTo>
                  <a:pt x="938420" y="774379"/>
                </a:lnTo>
                <a:lnTo>
                  <a:pt x="957797" y="740295"/>
                </a:lnTo>
                <a:lnTo>
                  <a:pt x="974552" y="704632"/>
                </a:lnTo>
                <a:lnTo>
                  <a:pt x="988553" y="667521"/>
                </a:lnTo>
                <a:lnTo>
                  <a:pt x="999670" y="629092"/>
                </a:lnTo>
                <a:lnTo>
                  <a:pt x="1007772" y="589476"/>
                </a:lnTo>
                <a:lnTo>
                  <a:pt x="1012729" y="548803"/>
                </a:lnTo>
                <a:lnTo>
                  <a:pt x="1014411" y="507204"/>
                </a:lnTo>
                <a:lnTo>
                  <a:pt x="1012729" y="465606"/>
                </a:lnTo>
                <a:lnTo>
                  <a:pt x="1007772" y="424933"/>
                </a:lnTo>
                <a:lnTo>
                  <a:pt x="999670" y="385317"/>
                </a:lnTo>
                <a:lnTo>
                  <a:pt x="988553" y="346889"/>
                </a:lnTo>
                <a:lnTo>
                  <a:pt x="974552" y="309778"/>
                </a:lnTo>
                <a:lnTo>
                  <a:pt x="957797" y="274115"/>
                </a:lnTo>
                <a:lnTo>
                  <a:pt x="938420" y="240031"/>
                </a:lnTo>
                <a:lnTo>
                  <a:pt x="916550" y="207656"/>
                </a:lnTo>
                <a:lnTo>
                  <a:pt x="892317" y="177121"/>
                </a:lnTo>
                <a:lnTo>
                  <a:pt x="865854" y="148556"/>
                </a:lnTo>
                <a:lnTo>
                  <a:pt x="837289" y="122093"/>
                </a:lnTo>
                <a:lnTo>
                  <a:pt x="806754" y="97861"/>
                </a:lnTo>
                <a:lnTo>
                  <a:pt x="774380" y="75991"/>
                </a:lnTo>
                <a:lnTo>
                  <a:pt x="740296" y="56613"/>
                </a:lnTo>
                <a:lnTo>
                  <a:pt x="704633" y="39858"/>
                </a:lnTo>
                <a:lnTo>
                  <a:pt x="667522" y="25857"/>
                </a:lnTo>
                <a:lnTo>
                  <a:pt x="629093" y="14740"/>
                </a:lnTo>
                <a:lnTo>
                  <a:pt x="589477" y="6638"/>
                </a:lnTo>
                <a:lnTo>
                  <a:pt x="548804" y="1681"/>
                </a:lnTo>
                <a:lnTo>
                  <a:pt x="507206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973753" y="3179141"/>
            <a:ext cx="1014730" cy="1014730"/>
          </a:xfrm>
          <a:custGeom>
            <a:avLst/>
            <a:gdLst/>
            <a:ahLst/>
            <a:cxnLst/>
            <a:rect l="l" t="t" r="r" b="b"/>
            <a:pathLst>
              <a:path w="1014730" h="1014729">
                <a:moveTo>
                  <a:pt x="0" y="507205"/>
                </a:moveTo>
                <a:lnTo>
                  <a:pt x="1681" y="465607"/>
                </a:lnTo>
                <a:lnTo>
                  <a:pt x="6638" y="424934"/>
                </a:lnTo>
                <a:lnTo>
                  <a:pt x="14740" y="385318"/>
                </a:lnTo>
                <a:lnTo>
                  <a:pt x="25857" y="346889"/>
                </a:lnTo>
                <a:lnTo>
                  <a:pt x="39858" y="309778"/>
                </a:lnTo>
                <a:lnTo>
                  <a:pt x="56613" y="274115"/>
                </a:lnTo>
                <a:lnTo>
                  <a:pt x="75991" y="240031"/>
                </a:lnTo>
                <a:lnTo>
                  <a:pt x="97861" y="207656"/>
                </a:lnTo>
                <a:lnTo>
                  <a:pt x="122093" y="177121"/>
                </a:lnTo>
                <a:lnTo>
                  <a:pt x="148557" y="148557"/>
                </a:lnTo>
                <a:lnTo>
                  <a:pt x="177121" y="122093"/>
                </a:lnTo>
                <a:lnTo>
                  <a:pt x="207656" y="97861"/>
                </a:lnTo>
                <a:lnTo>
                  <a:pt x="240031" y="75991"/>
                </a:lnTo>
                <a:lnTo>
                  <a:pt x="274115" y="56613"/>
                </a:lnTo>
                <a:lnTo>
                  <a:pt x="309778" y="39858"/>
                </a:lnTo>
                <a:lnTo>
                  <a:pt x="346889" y="25857"/>
                </a:lnTo>
                <a:lnTo>
                  <a:pt x="385318" y="14740"/>
                </a:lnTo>
                <a:lnTo>
                  <a:pt x="424934" y="6638"/>
                </a:lnTo>
                <a:lnTo>
                  <a:pt x="465607" y="1681"/>
                </a:lnTo>
                <a:lnTo>
                  <a:pt x="507205" y="0"/>
                </a:lnTo>
                <a:lnTo>
                  <a:pt x="548804" y="1681"/>
                </a:lnTo>
                <a:lnTo>
                  <a:pt x="589477" y="6638"/>
                </a:lnTo>
                <a:lnTo>
                  <a:pt x="629093" y="14740"/>
                </a:lnTo>
                <a:lnTo>
                  <a:pt x="667522" y="25857"/>
                </a:lnTo>
                <a:lnTo>
                  <a:pt x="704633" y="39858"/>
                </a:lnTo>
                <a:lnTo>
                  <a:pt x="740296" y="56613"/>
                </a:lnTo>
                <a:lnTo>
                  <a:pt x="774380" y="75991"/>
                </a:lnTo>
                <a:lnTo>
                  <a:pt x="806755" y="97861"/>
                </a:lnTo>
                <a:lnTo>
                  <a:pt x="837289" y="122093"/>
                </a:lnTo>
                <a:lnTo>
                  <a:pt x="865854" y="148557"/>
                </a:lnTo>
                <a:lnTo>
                  <a:pt x="892318" y="177121"/>
                </a:lnTo>
                <a:lnTo>
                  <a:pt x="916550" y="207656"/>
                </a:lnTo>
                <a:lnTo>
                  <a:pt x="938420" y="240031"/>
                </a:lnTo>
                <a:lnTo>
                  <a:pt x="957798" y="274115"/>
                </a:lnTo>
                <a:lnTo>
                  <a:pt x="974553" y="309778"/>
                </a:lnTo>
                <a:lnTo>
                  <a:pt x="988554" y="346889"/>
                </a:lnTo>
                <a:lnTo>
                  <a:pt x="999671" y="385318"/>
                </a:lnTo>
                <a:lnTo>
                  <a:pt x="1007773" y="424934"/>
                </a:lnTo>
                <a:lnTo>
                  <a:pt x="1012730" y="465607"/>
                </a:lnTo>
                <a:lnTo>
                  <a:pt x="1014411" y="507205"/>
                </a:lnTo>
                <a:lnTo>
                  <a:pt x="1012730" y="548804"/>
                </a:lnTo>
                <a:lnTo>
                  <a:pt x="1007773" y="589477"/>
                </a:lnTo>
                <a:lnTo>
                  <a:pt x="999671" y="629093"/>
                </a:lnTo>
                <a:lnTo>
                  <a:pt x="988554" y="667522"/>
                </a:lnTo>
                <a:lnTo>
                  <a:pt x="974553" y="704633"/>
                </a:lnTo>
                <a:lnTo>
                  <a:pt x="957798" y="740296"/>
                </a:lnTo>
                <a:lnTo>
                  <a:pt x="938420" y="774380"/>
                </a:lnTo>
                <a:lnTo>
                  <a:pt x="916550" y="806754"/>
                </a:lnTo>
                <a:lnTo>
                  <a:pt x="892318" y="837289"/>
                </a:lnTo>
                <a:lnTo>
                  <a:pt x="865854" y="865854"/>
                </a:lnTo>
                <a:lnTo>
                  <a:pt x="837289" y="892318"/>
                </a:lnTo>
                <a:lnTo>
                  <a:pt x="806755" y="916550"/>
                </a:lnTo>
                <a:lnTo>
                  <a:pt x="774380" y="938420"/>
                </a:lnTo>
                <a:lnTo>
                  <a:pt x="740296" y="957798"/>
                </a:lnTo>
                <a:lnTo>
                  <a:pt x="704633" y="974552"/>
                </a:lnTo>
                <a:lnTo>
                  <a:pt x="667522" y="988553"/>
                </a:lnTo>
                <a:lnTo>
                  <a:pt x="629093" y="999670"/>
                </a:lnTo>
                <a:lnTo>
                  <a:pt x="589477" y="1007773"/>
                </a:lnTo>
                <a:lnTo>
                  <a:pt x="548804" y="1012730"/>
                </a:lnTo>
                <a:lnTo>
                  <a:pt x="507205" y="1014411"/>
                </a:lnTo>
                <a:lnTo>
                  <a:pt x="465607" y="1012730"/>
                </a:lnTo>
                <a:lnTo>
                  <a:pt x="424934" y="1007773"/>
                </a:lnTo>
                <a:lnTo>
                  <a:pt x="385318" y="999670"/>
                </a:lnTo>
                <a:lnTo>
                  <a:pt x="346889" y="988553"/>
                </a:lnTo>
                <a:lnTo>
                  <a:pt x="309778" y="974552"/>
                </a:lnTo>
                <a:lnTo>
                  <a:pt x="274115" y="957798"/>
                </a:lnTo>
                <a:lnTo>
                  <a:pt x="240031" y="938420"/>
                </a:lnTo>
                <a:lnTo>
                  <a:pt x="207656" y="916550"/>
                </a:lnTo>
                <a:lnTo>
                  <a:pt x="177121" y="892318"/>
                </a:lnTo>
                <a:lnTo>
                  <a:pt x="148557" y="865854"/>
                </a:lnTo>
                <a:lnTo>
                  <a:pt x="122093" y="837289"/>
                </a:lnTo>
                <a:lnTo>
                  <a:pt x="97861" y="806754"/>
                </a:lnTo>
                <a:lnTo>
                  <a:pt x="75991" y="774380"/>
                </a:lnTo>
                <a:lnTo>
                  <a:pt x="56613" y="740296"/>
                </a:lnTo>
                <a:lnTo>
                  <a:pt x="39858" y="704633"/>
                </a:lnTo>
                <a:lnTo>
                  <a:pt x="25857" y="667522"/>
                </a:lnTo>
                <a:lnTo>
                  <a:pt x="14740" y="629093"/>
                </a:lnTo>
                <a:lnTo>
                  <a:pt x="6638" y="589477"/>
                </a:lnTo>
                <a:lnTo>
                  <a:pt x="1681" y="548804"/>
                </a:lnTo>
                <a:lnTo>
                  <a:pt x="0" y="507205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51703" y="2973628"/>
            <a:ext cx="3155950" cy="2524760"/>
          </a:xfrm>
          <a:custGeom>
            <a:avLst/>
            <a:gdLst/>
            <a:ahLst/>
            <a:cxnLst/>
            <a:rect l="l" t="t" r="r" b="b"/>
            <a:pathLst>
              <a:path w="3155950" h="2524760">
                <a:moveTo>
                  <a:pt x="1614515" y="0"/>
                </a:moveTo>
                <a:lnTo>
                  <a:pt x="1487063" y="935"/>
                </a:lnTo>
                <a:lnTo>
                  <a:pt x="1358176" y="6068"/>
                </a:lnTo>
                <a:lnTo>
                  <a:pt x="1230745" y="15344"/>
                </a:lnTo>
                <a:lnTo>
                  <a:pt x="1107586" y="28497"/>
                </a:lnTo>
                <a:lnTo>
                  <a:pt x="989044" y="45343"/>
                </a:lnTo>
                <a:lnTo>
                  <a:pt x="875464" y="65698"/>
                </a:lnTo>
                <a:lnTo>
                  <a:pt x="767193" y="89380"/>
                </a:lnTo>
                <a:lnTo>
                  <a:pt x="664576" y="116204"/>
                </a:lnTo>
                <a:lnTo>
                  <a:pt x="567959" y="145986"/>
                </a:lnTo>
                <a:lnTo>
                  <a:pt x="477687" y="178545"/>
                </a:lnTo>
                <a:lnTo>
                  <a:pt x="394106" y="213696"/>
                </a:lnTo>
                <a:lnTo>
                  <a:pt x="317561" y="251255"/>
                </a:lnTo>
                <a:lnTo>
                  <a:pt x="248399" y="291039"/>
                </a:lnTo>
                <a:lnTo>
                  <a:pt x="186927" y="332896"/>
                </a:lnTo>
                <a:lnTo>
                  <a:pt x="133604" y="376549"/>
                </a:lnTo>
                <a:lnTo>
                  <a:pt x="88662" y="421909"/>
                </a:lnTo>
                <a:lnTo>
                  <a:pt x="52485" y="468759"/>
                </a:lnTo>
                <a:lnTo>
                  <a:pt x="25419" y="516917"/>
                </a:lnTo>
                <a:lnTo>
                  <a:pt x="7808" y="566200"/>
                </a:lnTo>
                <a:lnTo>
                  <a:pt x="0" y="616423"/>
                </a:lnTo>
                <a:lnTo>
                  <a:pt x="2338" y="667404"/>
                </a:lnTo>
                <a:lnTo>
                  <a:pt x="15170" y="718959"/>
                </a:lnTo>
                <a:lnTo>
                  <a:pt x="1187133" y="2388848"/>
                </a:lnTo>
                <a:lnTo>
                  <a:pt x="1191641" y="2399189"/>
                </a:lnTo>
                <a:lnTo>
                  <a:pt x="1225419" y="2437865"/>
                </a:lnTo>
                <a:lnTo>
                  <a:pt x="1265705" y="2463416"/>
                </a:lnTo>
                <a:lnTo>
                  <a:pt x="1317118" y="2485329"/>
                </a:lnTo>
                <a:lnTo>
                  <a:pt x="1356822" y="2497616"/>
                </a:lnTo>
                <a:lnTo>
                  <a:pt x="1400343" y="2507834"/>
                </a:lnTo>
                <a:lnTo>
                  <a:pt x="1447229" y="2515805"/>
                </a:lnTo>
                <a:lnTo>
                  <a:pt x="1497031" y="2521346"/>
                </a:lnTo>
                <a:lnTo>
                  <a:pt x="1555106" y="2524432"/>
                </a:lnTo>
                <a:lnTo>
                  <a:pt x="1586969" y="2524666"/>
                </a:lnTo>
                <a:lnTo>
                  <a:pt x="1618359" y="2523885"/>
                </a:lnTo>
                <a:lnTo>
                  <a:pt x="1679259" y="2519417"/>
                </a:lnTo>
                <a:lnTo>
                  <a:pt x="1736890" y="2511306"/>
                </a:lnTo>
                <a:lnTo>
                  <a:pt x="1790334" y="2499826"/>
                </a:lnTo>
                <a:lnTo>
                  <a:pt x="1838674" y="2485255"/>
                </a:lnTo>
                <a:lnTo>
                  <a:pt x="1880993" y="2467870"/>
                </a:lnTo>
                <a:lnTo>
                  <a:pt x="1916372" y="2447947"/>
                </a:lnTo>
                <a:lnTo>
                  <a:pt x="1954424" y="2413907"/>
                </a:lnTo>
                <a:lnTo>
                  <a:pt x="1968442" y="2388848"/>
                </a:lnTo>
                <a:lnTo>
                  <a:pt x="2847000" y="1136067"/>
                </a:lnTo>
                <a:lnTo>
                  <a:pt x="1577787" y="1136067"/>
                </a:lnTo>
                <a:lnTo>
                  <a:pt x="1458722" y="1134393"/>
                </a:lnTo>
                <a:lnTo>
                  <a:pt x="1342308" y="1129458"/>
                </a:lnTo>
                <a:lnTo>
                  <a:pt x="1228918" y="1121391"/>
                </a:lnTo>
                <a:lnTo>
                  <a:pt x="1118926" y="1110324"/>
                </a:lnTo>
                <a:lnTo>
                  <a:pt x="1012706" y="1096385"/>
                </a:lnTo>
                <a:lnTo>
                  <a:pt x="910631" y="1079705"/>
                </a:lnTo>
                <a:lnTo>
                  <a:pt x="813074" y="1060413"/>
                </a:lnTo>
                <a:lnTo>
                  <a:pt x="720410" y="1038640"/>
                </a:lnTo>
                <a:lnTo>
                  <a:pt x="633013" y="1014515"/>
                </a:lnTo>
                <a:lnTo>
                  <a:pt x="551254" y="988169"/>
                </a:lnTo>
                <a:lnTo>
                  <a:pt x="475509" y="959731"/>
                </a:lnTo>
                <a:lnTo>
                  <a:pt x="406152" y="929332"/>
                </a:lnTo>
                <a:lnTo>
                  <a:pt x="343554" y="897101"/>
                </a:lnTo>
                <a:lnTo>
                  <a:pt x="288091" y="863168"/>
                </a:lnTo>
                <a:lnTo>
                  <a:pt x="240135" y="827664"/>
                </a:lnTo>
                <a:lnTo>
                  <a:pt x="200061" y="790718"/>
                </a:lnTo>
                <a:lnTo>
                  <a:pt x="168242" y="752459"/>
                </a:lnTo>
                <a:lnTo>
                  <a:pt x="145051" y="713019"/>
                </a:lnTo>
                <a:lnTo>
                  <a:pt x="130863" y="672527"/>
                </a:lnTo>
                <a:lnTo>
                  <a:pt x="126050" y="631113"/>
                </a:lnTo>
                <a:lnTo>
                  <a:pt x="130863" y="589699"/>
                </a:lnTo>
                <a:lnTo>
                  <a:pt x="145051" y="549208"/>
                </a:lnTo>
                <a:lnTo>
                  <a:pt x="168242" y="509768"/>
                </a:lnTo>
                <a:lnTo>
                  <a:pt x="200061" y="471510"/>
                </a:lnTo>
                <a:lnTo>
                  <a:pt x="240135" y="434564"/>
                </a:lnTo>
                <a:lnTo>
                  <a:pt x="288091" y="399059"/>
                </a:lnTo>
                <a:lnTo>
                  <a:pt x="343554" y="365127"/>
                </a:lnTo>
                <a:lnTo>
                  <a:pt x="406222" y="332865"/>
                </a:lnTo>
                <a:lnTo>
                  <a:pt x="475509" y="302497"/>
                </a:lnTo>
                <a:lnTo>
                  <a:pt x="551254" y="274059"/>
                </a:lnTo>
                <a:lnTo>
                  <a:pt x="633013" y="247713"/>
                </a:lnTo>
                <a:lnTo>
                  <a:pt x="720410" y="223589"/>
                </a:lnTo>
                <a:lnTo>
                  <a:pt x="813074" y="201816"/>
                </a:lnTo>
                <a:lnTo>
                  <a:pt x="910631" y="182524"/>
                </a:lnTo>
                <a:lnTo>
                  <a:pt x="1012706" y="165844"/>
                </a:lnTo>
                <a:lnTo>
                  <a:pt x="1118926" y="151905"/>
                </a:lnTo>
                <a:lnTo>
                  <a:pt x="1228918" y="140838"/>
                </a:lnTo>
                <a:lnTo>
                  <a:pt x="1342308" y="132772"/>
                </a:lnTo>
                <a:lnTo>
                  <a:pt x="1458722" y="127836"/>
                </a:lnTo>
                <a:lnTo>
                  <a:pt x="1577787" y="126163"/>
                </a:lnTo>
                <a:lnTo>
                  <a:pt x="2524339" y="126163"/>
                </a:lnTo>
                <a:lnTo>
                  <a:pt x="2427976" y="99359"/>
                </a:lnTo>
                <a:lnTo>
                  <a:pt x="2323410" y="74785"/>
                </a:lnTo>
                <a:lnTo>
                  <a:pt x="2214199" y="53441"/>
                </a:lnTo>
                <a:lnTo>
                  <a:pt x="2100802" y="35465"/>
                </a:lnTo>
                <a:lnTo>
                  <a:pt x="1983676" y="20994"/>
                </a:lnTo>
                <a:lnTo>
                  <a:pt x="1863280" y="10167"/>
                </a:lnTo>
                <a:lnTo>
                  <a:pt x="1740074" y="3123"/>
                </a:lnTo>
                <a:lnTo>
                  <a:pt x="1614515" y="0"/>
                </a:lnTo>
                <a:close/>
              </a:path>
              <a:path w="3155950" h="2524760">
                <a:moveTo>
                  <a:pt x="2524339" y="126163"/>
                </a:moveTo>
                <a:lnTo>
                  <a:pt x="1577787" y="126163"/>
                </a:lnTo>
                <a:lnTo>
                  <a:pt x="1696852" y="127836"/>
                </a:lnTo>
                <a:lnTo>
                  <a:pt x="1813267" y="132772"/>
                </a:lnTo>
                <a:lnTo>
                  <a:pt x="1926657" y="140838"/>
                </a:lnTo>
                <a:lnTo>
                  <a:pt x="2036649" y="151905"/>
                </a:lnTo>
                <a:lnTo>
                  <a:pt x="2142869" y="165844"/>
                </a:lnTo>
                <a:lnTo>
                  <a:pt x="2244944" y="182524"/>
                </a:lnTo>
                <a:lnTo>
                  <a:pt x="2342501" y="201816"/>
                </a:lnTo>
                <a:lnTo>
                  <a:pt x="2435165" y="223589"/>
                </a:lnTo>
                <a:lnTo>
                  <a:pt x="2522562" y="247713"/>
                </a:lnTo>
                <a:lnTo>
                  <a:pt x="2604321" y="274059"/>
                </a:lnTo>
                <a:lnTo>
                  <a:pt x="2680065" y="302497"/>
                </a:lnTo>
                <a:lnTo>
                  <a:pt x="2749423" y="332896"/>
                </a:lnTo>
                <a:lnTo>
                  <a:pt x="2812021" y="365127"/>
                </a:lnTo>
                <a:lnTo>
                  <a:pt x="2867484" y="399059"/>
                </a:lnTo>
                <a:lnTo>
                  <a:pt x="2915440" y="434564"/>
                </a:lnTo>
                <a:lnTo>
                  <a:pt x="2955514" y="471510"/>
                </a:lnTo>
                <a:lnTo>
                  <a:pt x="2987333" y="509768"/>
                </a:lnTo>
                <a:lnTo>
                  <a:pt x="3010524" y="549208"/>
                </a:lnTo>
                <a:lnTo>
                  <a:pt x="3024712" y="589699"/>
                </a:lnTo>
                <a:lnTo>
                  <a:pt x="3029524" y="631113"/>
                </a:lnTo>
                <a:lnTo>
                  <a:pt x="3024712" y="672527"/>
                </a:lnTo>
                <a:lnTo>
                  <a:pt x="3010524" y="713019"/>
                </a:lnTo>
                <a:lnTo>
                  <a:pt x="2987333" y="752459"/>
                </a:lnTo>
                <a:lnTo>
                  <a:pt x="2955514" y="790718"/>
                </a:lnTo>
                <a:lnTo>
                  <a:pt x="2915440" y="827664"/>
                </a:lnTo>
                <a:lnTo>
                  <a:pt x="2867484" y="863168"/>
                </a:lnTo>
                <a:lnTo>
                  <a:pt x="2812021" y="897101"/>
                </a:lnTo>
                <a:lnTo>
                  <a:pt x="2749423" y="929332"/>
                </a:lnTo>
                <a:lnTo>
                  <a:pt x="2680065" y="959731"/>
                </a:lnTo>
                <a:lnTo>
                  <a:pt x="2604321" y="988169"/>
                </a:lnTo>
                <a:lnTo>
                  <a:pt x="2522562" y="1014515"/>
                </a:lnTo>
                <a:lnTo>
                  <a:pt x="2435165" y="1038640"/>
                </a:lnTo>
                <a:lnTo>
                  <a:pt x="2342501" y="1060413"/>
                </a:lnTo>
                <a:lnTo>
                  <a:pt x="2244944" y="1079705"/>
                </a:lnTo>
                <a:lnTo>
                  <a:pt x="2142869" y="1096385"/>
                </a:lnTo>
                <a:lnTo>
                  <a:pt x="2036649" y="1110324"/>
                </a:lnTo>
                <a:lnTo>
                  <a:pt x="1926657" y="1121391"/>
                </a:lnTo>
                <a:lnTo>
                  <a:pt x="1813267" y="1129458"/>
                </a:lnTo>
                <a:lnTo>
                  <a:pt x="1696852" y="1134393"/>
                </a:lnTo>
                <a:lnTo>
                  <a:pt x="1577787" y="1136067"/>
                </a:lnTo>
                <a:lnTo>
                  <a:pt x="2847000" y="1136067"/>
                </a:lnTo>
                <a:lnTo>
                  <a:pt x="3141278" y="716440"/>
                </a:lnTo>
                <a:lnTo>
                  <a:pt x="3151137" y="679405"/>
                </a:lnTo>
                <a:lnTo>
                  <a:pt x="3155759" y="629846"/>
                </a:lnTo>
                <a:lnTo>
                  <a:pt x="3155392" y="617448"/>
                </a:lnTo>
                <a:lnTo>
                  <a:pt x="3147837" y="567932"/>
                </a:lnTo>
                <a:lnTo>
                  <a:pt x="3117214" y="492298"/>
                </a:lnTo>
                <a:lnTo>
                  <a:pt x="3084331" y="443034"/>
                </a:lnTo>
                <a:lnTo>
                  <a:pt x="3042217" y="395617"/>
                </a:lnTo>
                <a:lnTo>
                  <a:pt x="2991328" y="350185"/>
                </a:lnTo>
                <a:lnTo>
                  <a:pt x="2932125" y="306877"/>
                </a:lnTo>
                <a:lnTo>
                  <a:pt x="2865065" y="265830"/>
                </a:lnTo>
                <a:lnTo>
                  <a:pt x="2790608" y="227183"/>
                </a:lnTo>
                <a:lnTo>
                  <a:pt x="2709211" y="191074"/>
                </a:lnTo>
                <a:lnTo>
                  <a:pt x="2621335" y="157642"/>
                </a:lnTo>
                <a:lnTo>
                  <a:pt x="2527437" y="127024"/>
                </a:lnTo>
                <a:lnTo>
                  <a:pt x="2524339" y="126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51703" y="2973628"/>
            <a:ext cx="3155950" cy="2524760"/>
          </a:xfrm>
          <a:custGeom>
            <a:avLst/>
            <a:gdLst/>
            <a:ahLst/>
            <a:cxnLst/>
            <a:rect l="l" t="t" r="r" b="b"/>
            <a:pathLst>
              <a:path w="3155950" h="2524760">
                <a:moveTo>
                  <a:pt x="15170" y="718959"/>
                </a:moveTo>
                <a:lnTo>
                  <a:pt x="2338" y="667404"/>
                </a:lnTo>
                <a:lnTo>
                  <a:pt x="0" y="616424"/>
                </a:lnTo>
                <a:lnTo>
                  <a:pt x="7808" y="566200"/>
                </a:lnTo>
                <a:lnTo>
                  <a:pt x="25419" y="516918"/>
                </a:lnTo>
                <a:lnTo>
                  <a:pt x="52485" y="468759"/>
                </a:lnTo>
                <a:lnTo>
                  <a:pt x="88662" y="421909"/>
                </a:lnTo>
                <a:lnTo>
                  <a:pt x="133604" y="376550"/>
                </a:lnTo>
                <a:lnTo>
                  <a:pt x="186965" y="332866"/>
                </a:lnTo>
                <a:lnTo>
                  <a:pt x="248399" y="291039"/>
                </a:lnTo>
                <a:lnTo>
                  <a:pt x="317561" y="251255"/>
                </a:lnTo>
                <a:lnTo>
                  <a:pt x="394106" y="213696"/>
                </a:lnTo>
                <a:lnTo>
                  <a:pt x="477687" y="178545"/>
                </a:lnTo>
                <a:lnTo>
                  <a:pt x="567959" y="145987"/>
                </a:lnTo>
                <a:lnTo>
                  <a:pt x="664576" y="116204"/>
                </a:lnTo>
                <a:lnTo>
                  <a:pt x="767193" y="89380"/>
                </a:lnTo>
                <a:lnTo>
                  <a:pt x="875464" y="65699"/>
                </a:lnTo>
                <a:lnTo>
                  <a:pt x="989044" y="45343"/>
                </a:lnTo>
                <a:lnTo>
                  <a:pt x="1107586" y="28497"/>
                </a:lnTo>
                <a:lnTo>
                  <a:pt x="1230745" y="15344"/>
                </a:lnTo>
                <a:lnTo>
                  <a:pt x="1358176" y="6068"/>
                </a:lnTo>
                <a:lnTo>
                  <a:pt x="1487063" y="935"/>
                </a:lnTo>
                <a:lnTo>
                  <a:pt x="1614515" y="0"/>
                </a:lnTo>
                <a:lnTo>
                  <a:pt x="1740074" y="3123"/>
                </a:lnTo>
                <a:lnTo>
                  <a:pt x="1863280" y="10167"/>
                </a:lnTo>
                <a:lnTo>
                  <a:pt x="1983676" y="20994"/>
                </a:lnTo>
                <a:lnTo>
                  <a:pt x="2100802" y="35465"/>
                </a:lnTo>
                <a:lnTo>
                  <a:pt x="2214199" y="53441"/>
                </a:lnTo>
                <a:lnTo>
                  <a:pt x="2323410" y="74786"/>
                </a:lnTo>
                <a:lnTo>
                  <a:pt x="2427975" y="99359"/>
                </a:lnTo>
                <a:lnTo>
                  <a:pt x="2527437" y="127024"/>
                </a:lnTo>
                <a:lnTo>
                  <a:pt x="2621335" y="157642"/>
                </a:lnTo>
                <a:lnTo>
                  <a:pt x="2709211" y="191074"/>
                </a:lnTo>
                <a:lnTo>
                  <a:pt x="2790607" y="227183"/>
                </a:lnTo>
                <a:lnTo>
                  <a:pt x="2865065" y="265830"/>
                </a:lnTo>
                <a:lnTo>
                  <a:pt x="2932124" y="306877"/>
                </a:lnTo>
                <a:lnTo>
                  <a:pt x="2991328" y="350185"/>
                </a:lnTo>
                <a:lnTo>
                  <a:pt x="3042216" y="395617"/>
                </a:lnTo>
                <a:lnTo>
                  <a:pt x="3084331" y="443034"/>
                </a:lnTo>
                <a:lnTo>
                  <a:pt x="3117213" y="492298"/>
                </a:lnTo>
                <a:lnTo>
                  <a:pt x="3140405" y="543270"/>
                </a:lnTo>
                <a:lnTo>
                  <a:pt x="3150638" y="580293"/>
                </a:lnTo>
                <a:lnTo>
                  <a:pt x="3155759" y="629846"/>
                </a:lnTo>
                <a:lnTo>
                  <a:pt x="3155516" y="642244"/>
                </a:lnTo>
                <a:lnTo>
                  <a:pt x="3148459" y="691769"/>
                </a:lnTo>
                <a:lnTo>
                  <a:pt x="1968442" y="2388848"/>
                </a:lnTo>
                <a:lnTo>
                  <a:pt x="1962644" y="2401591"/>
                </a:lnTo>
                <a:lnTo>
                  <a:pt x="1931173" y="2437119"/>
                </a:lnTo>
                <a:lnTo>
                  <a:pt x="1880993" y="2467870"/>
                </a:lnTo>
                <a:lnTo>
                  <a:pt x="1838674" y="2485255"/>
                </a:lnTo>
                <a:lnTo>
                  <a:pt x="1790334" y="2499826"/>
                </a:lnTo>
                <a:lnTo>
                  <a:pt x="1736890" y="2511305"/>
                </a:lnTo>
                <a:lnTo>
                  <a:pt x="1679259" y="2519417"/>
                </a:lnTo>
                <a:lnTo>
                  <a:pt x="1618359" y="2523885"/>
                </a:lnTo>
                <a:lnTo>
                  <a:pt x="1586969" y="2524666"/>
                </a:lnTo>
                <a:lnTo>
                  <a:pt x="1555106" y="2524432"/>
                </a:lnTo>
                <a:lnTo>
                  <a:pt x="1497031" y="2521346"/>
                </a:lnTo>
                <a:lnTo>
                  <a:pt x="1447229" y="2515805"/>
                </a:lnTo>
                <a:lnTo>
                  <a:pt x="1400343" y="2507835"/>
                </a:lnTo>
                <a:lnTo>
                  <a:pt x="1356822" y="2497616"/>
                </a:lnTo>
                <a:lnTo>
                  <a:pt x="1317118" y="2485329"/>
                </a:lnTo>
                <a:lnTo>
                  <a:pt x="1281682" y="2471155"/>
                </a:lnTo>
                <a:lnTo>
                  <a:pt x="1237517" y="2446749"/>
                </a:lnTo>
                <a:lnTo>
                  <a:pt x="1205493" y="2419110"/>
                </a:lnTo>
                <a:lnTo>
                  <a:pt x="1187132" y="2388848"/>
                </a:lnTo>
                <a:lnTo>
                  <a:pt x="15170" y="718959"/>
                </a:lnTo>
                <a:close/>
              </a:path>
            </a:pathLst>
          </a:custGeom>
          <a:ln w="25399">
            <a:solidFill>
              <a:srgbClr val="7CBED3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77754" y="3099791"/>
            <a:ext cx="2903855" cy="1010285"/>
          </a:xfrm>
          <a:custGeom>
            <a:avLst/>
            <a:gdLst/>
            <a:ahLst/>
            <a:cxnLst/>
            <a:rect l="l" t="t" r="r" b="b"/>
            <a:pathLst>
              <a:path w="2903854" h="1010285">
                <a:moveTo>
                  <a:pt x="0" y="504951"/>
                </a:moveTo>
                <a:lnTo>
                  <a:pt x="4812" y="546365"/>
                </a:lnTo>
                <a:lnTo>
                  <a:pt x="19000" y="586857"/>
                </a:lnTo>
                <a:lnTo>
                  <a:pt x="42191" y="626297"/>
                </a:lnTo>
                <a:lnTo>
                  <a:pt x="74010" y="664555"/>
                </a:lnTo>
                <a:lnTo>
                  <a:pt x="114084" y="701501"/>
                </a:lnTo>
                <a:lnTo>
                  <a:pt x="162040" y="737006"/>
                </a:lnTo>
                <a:lnTo>
                  <a:pt x="217503" y="770938"/>
                </a:lnTo>
                <a:lnTo>
                  <a:pt x="280100" y="803169"/>
                </a:lnTo>
                <a:lnTo>
                  <a:pt x="349458" y="833569"/>
                </a:lnTo>
                <a:lnTo>
                  <a:pt x="425203" y="862006"/>
                </a:lnTo>
                <a:lnTo>
                  <a:pt x="506961" y="888352"/>
                </a:lnTo>
                <a:lnTo>
                  <a:pt x="594359" y="912477"/>
                </a:lnTo>
                <a:lnTo>
                  <a:pt x="687023" y="934250"/>
                </a:lnTo>
                <a:lnTo>
                  <a:pt x="784580" y="953541"/>
                </a:lnTo>
                <a:lnTo>
                  <a:pt x="886655" y="970222"/>
                </a:lnTo>
                <a:lnTo>
                  <a:pt x="992875" y="984160"/>
                </a:lnTo>
                <a:lnTo>
                  <a:pt x="1102867" y="995228"/>
                </a:lnTo>
                <a:lnTo>
                  <a:pt x="1216257" y="1003294"/>
                </a:lnTo>
                <a:lnTo>
                  <a:pt x="1332671" y="1008229"/>
                </a:lnTo>
                <a:lnTo>
                  <a:pt x="1451736" y="1009903"/>
                </a:lnTo>
                <a:lnTo>
                  <a:pt x="1570801" y="1008229"/>
                </a:lnTo>
                <a:lnTo>
                  <a:pt x="1687215" y="1003294"/>
                </a:lnTo>
                <a:lnTo>
                  <a:pt x="1800605" y="995228"/>
                </a:lnTo>
                <a:lnTo>
                  <a:pt x="1910597" y="984160"/>
                </a:lnTo>
                <a:lnTo>
                  <a:pt x="2016817" y="970222"/>
                </a:lnTo>
                <a:lnTo>
                  <a:pt x="2118893" y="953541"/>
                </a:lnTo>
                <a:lnTo>
                  <a:pt x="2216449" y="934250"/>
                </a:lnTo>
                <a:lnTo>
                  <a:pt x="2309113" y="912477"/>
                </a:lnTo>
                <a:lnTo>
                  <a:pt x="2396511" y="888352"/>
                </a:lnTo>
                <a:lnTo>
                  <a:pt x="2478269" y="862006"/>
                </a:lnTo>
                <a:lnTo>
                  <a:pt x="2554014" y="833569"/>
                </a:lnTo>
                <a:lnTo>
                  <a:pt x="2623372" y="803169"/>
                </a:lnTo>
                <a:lnTo>
                  <a:pt x="2685969" y="770938"/>
                </a:lnTo>
                <a:lnTo>
                  <a:pt x="2741432" y="737006"/>
                </a:lnTo>
                <a:lnTo>
                  <a:pt x="2789388" y="701501"/>
                </a:lnTo>
                <a:lnTo>
                  <a:pt x="2829462" y="664555"/>
                </a:lnTo>
                <a:lnTo>
                  <a:pt x="2861281" y="626297"/>
                </a:lnTo>
                <a:lnTo>
                  <a:pt x="2884472" y="586857"/>
                </a:lnTo>
                <a:lnTo>
                  <a:pt x="2898660" y="546365"/>
                </a:lnTo>
                <a:lnTo>
                  <a:pt x="2903473" y="504951"/>
                </a:lnTo>
                <a:lnTo>
                  <a:pt x="2898660" y="463537"/>
                </a:lnTo>
                <a:lnTo>
                  <a:pt x="2884472" y="423045"/>
                </a:lnTo>
                <a:lnTo>
                  <a:pt x="2861281" y="383605"/>
                </a:lnTo>
                <a:lnTo>
                  <a:pt x="2829462" y="345347"/>
                </a:lnTo>
                <a:lnTo>
                  <a:pt x="2789388" y="308401"/>
                </a:lnTo>
                <a:lnTo>
                  <a:pt x="2741432" y="272897"/>
                </a:lnTo>
                <a:lnTo>
                  <a:pt x="2685969" y="238964"/>
                </a:lnTo>
                <a:lnTo>
                  <a:pt x="2623372" y="206733"/>
                </a:lnTo>
                <a:lnTo>
                  <a:pt x="2554014" y="176334"/>
                </a:lnTo>
                <a:lnTo>
                  <a:pt x="2478269" y="147896"/>
                </a:lnTo>
                <a:lnTo>
                  <a:pt x="2396511" y="121550"/>
                </a:lnTo>
                <a:lnTo>
                  <a:pt x="2309113" y="97426"/>
                </a:lnTo>
                <a:lnTo>
                  <a:pt x="2216449" y="75653"/>
                </a:lnTo>
                <a:lnTo>
                  <a:pt x="2118893" y="56361"/>
                </a:lnTo>
                <a:lnTo>
                  <a:pt x="2016817" y="39681"/>
                </a:lnTo>
                <a:lnTo>
                  <a:pt x="1910597" y="25742"/>
                </a:lnTo>
                <a:lnTo>
                  <a:pt x="1800605" y="14675"/>
                </a:lnTo>
                <a:lnTo>
                  <a:pt x="1687215" y="6608"/>
                </a:lnTo>
                <a:lnTo>
                  <a:pt x="1570801" y="1673"/>
                </a:lnTo>
                <a:lnTo>
                  <a:pt x="1451736" y="0"/>
                </a:lnTo>
                <a:lnTo>
                  <a:pt x="1332671" y="1673"/>
                </a:lnTo>
                <a:lnTo>
                  <a:pt x="1216257" y="6608"/>
                </a:lnTo>
                <a:lnTo>
                  <a:pt x="1102867" y="14675"/>
                </a:lnTo>
                <a:lnTo>
                  <a:pt x="992875" y="25742"/>
                </a:lnTo>
                <a:lnTo>
                  <a:pt x="886655" y="39681"/>
                </a:lnTo>
                <a:lnTo>
                  <a:pt x="784580" y="56361"/>
                </a:lnTo>
                <a:lnTo>
                  <a:pt x="687023" y="75653"/>
                </a:lnTo>
                <a:lnTo>
                  <a:pt x="594359" y="97426"/>
                </a:lnTo>
                <a:lnTo>
                  <a:pt x="506961" y="121550"/>
                </a:lnTo>
                <a:lnTo>
                  <a:pt x="425203" y="147896"/>
                </a:lnTo>
                <a:lnTo>
                  <a:pt x="349458" y="176334"/>
                </a:lnTo>
                <a:lnTo>
                  <a:pt x="280100" y="206733"/>
                </a:lnTo>
                <a:lnTo>
                  <a:pt x="217503" y="238964"/>
                </a:lnTo>
                <a:lnTo>
                  <a:pt x="162040" y="272897"/>
                </a:lnTo>
                <a:lnTo>
                  <a:pt x="114084" y="308401"/>
                </a:lnTo>
                <a:lnTo>
                  <a:pt x="74010" y="345347"/>
                </a:lnTo>
                <a:lnTo>
                  <a:pt x="42191" y="383605"/>
                </a:lnTo>
                <a:lnTo>
                  <a:pt x="19000" y="423045"/>
                </a:lnTo>
                <a:lnTo>
                  <a:pt x="4812" y="463537"/>
                </a:lnTo>
                <a:lnTo>
                  <a:pt x="0" y="504951"/>
                </a:lnTo>
                <a:close/>
              </a:path>
            </a:pathLst>
          </a:custGeom>
          <a:ln w="25399">
            <a:solidFill>
              <a:srgbClr val="7CBED3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73825" y="1367444"/>
            <a:ext cx="3162992" cy="11679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23528" y="1530200"/>
            <a:ext cx="3063111" cy="933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23528" y="1396850"/>
            <a:ext cx="3063111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23528" y="1396850"/>
            <a:ext cx="3063240" cy="266700"/>
          </a:xfrm>
          <a:custGeom>
            <a:avLst/>
            <a:gdLst/>
            <a:ahLst/>
            <a:cxnLst/>
            <a:rect l="l" t="t" r="r" b="b"/>
            <a:pathLst>
              <a:path w="3063240" h="266700">
                <a:moveTo>
                  <a:pt x="3063111" y="133349"/>
                </a:moveTo>
                <a:lnTo>
                  <a:pt x="3018600" y="165395"/>
                </a:lnTo>
                <a:lnTo>
                  <a:pt x="2942753" y="185255"/>
                </a:lnTo>
                <a:lnTo>
                  <a:pt x="2892161" y="194631"/>
                </a:lnTo>
                <a:lnTo>
                  <a:pt x="2833648" y="203593"/>
                </a:lnTo>
                <a:lnTo>
                  <a:pt x="2767609" y="212104"/>
                </a:lnTo>
                <a:lnTo>
                  <a:pt x="2694438" y="220132"/>
                </a:lnTo>
                <a:lnTo>
                  <a:pt x="2614528" y="227642"/>
                </a:lnTo>
                <a:lnTo>
                  <a:pt x="2528275" y="234600"/>
                </a:lnTo>
                <a:lnTo>
                  <a:pt x="2436072" y="240971"/>
                </a:lnTo>
                <a:lnTo>
                  <a:pt x="2338313" y="246721"/>
                </a:lnTo>
                <a:lnTo>
                  <a:pt x="2235393" y="251815"/>
                </a:lnTo>
                <a:lnTo>
                  <a:pt x="2127706" y="256220"/>
                </a:lnTo>
                <a:lnTo>
                  <a:pt x="2015645" y="259901"/>
                </a:lnTo>
                <a:lnTo>
                  <a:pt x="1899606" y="262824"/>
                </a:lnTo>
                <a:lnTo>
                  <a:pt x="1779981" y="264954"/>
                </a:lnTo>
                <a:lnTo>
                  <a:pt x="1657166" y="266257"/>
                </a:lnTo>
                <a:lnTo>
                  <a:pt x="1531555" y="266699"/>
                </a:lnTo>
                <a:lnTo>
                  <a:pt x="1405944" y="266257"/>
                </a:lnTo>
                <a:lnTo>
                  <a:pt x="1283129" y="264954"/>
                </a:lnTo>
                <a:lnTo>
                  <a:pt x="1163505" y="262824"/>
                </a:lnTo>
                <a:lnTo>
                  <a:pt x="1047465" y="259901"/>
                </a:lnTo>
                <a:lnTo>
                  <a:pt x="935405" y="256220"/>
                </a:lnTo>
                <a:lnTo>
                  <a:pt x="827717" y="251815"/>
                </a:lnTo>
                <a:lnTo>
                  <a:pt x="724797" y="246721"/>
                </a:lnTo>
                <a:lnTo>
                  <a:pt x="627038" y="240971"/>
                </a:lnTo>
                <a:lnTo>
                  <a:pt x="534835" y="234600"/>
                </a:lnTo>
                <a:lnTo>
                  <a:pt x="448582" y="227642"/>
                </a:lnTo>
                <a:lnTo>
                  <a:pt x="368672" y="220132"/>
                </a:lnTo>
                <a:lnTo>
                  <a:pt x="295501" y="212104"/>
                </a:lnTo>
                <a:lnTo>
                  <a:pt x="229462" y="203593"/>
                </a:lnTo>
                <a:lnTo>
                  <a:pt x="170949" y="194631"/>
                </a:lnTo>
                <a:lnTo>
                  <a:pt x="120357" y="185255"/>
                </a:lnTo>
                <a:lnTo>
                  <a:pt x="78079" y="175498"/>
                </a:lnTo>
                <a:lnTo>
                  <a:pt x="20045" y="154980"/>
                </a:lnTo>
                <a:lnTo>
                  <a:pt x="0" y="133349"/>
                </a:lnTo>
                <a:lnTo>
                  <a:pt x="5077" y="122413"/>
                </a:lnTo>
                <a:lnTo>
                  <a:pt x="44511" y="101304"/>
                </a:lnTo>
                <a:lnTo>
                  <a:pt x="120357" y="81444"/>
                </a:lnTo>
                <a:lnTo>
                  <a:pt x="170949" y="72068"/>
                </a:lnTo>
                <a:lnTo>
                  <a:pt x="229462" y="63106"/>
                </a:lnTo>
                <a:lnTo>
                  <a:pt x="295501" y="54595"/>
                </a:lnTo>
                <a:lnTo>
                  <a:pt x="368672" y="46567"/>
                </a:lnTo>
                <a:lnTo>
                  <a:pt x="448582" y="39057"/>
                </a:lnTo>
                <a:lnTo>
                  <a:pt x="534835" y="32099"/>
                </a:lnTo>
                <a:lnTo>
                  <a:pt x="627038" y="25728"/>
                </a:lnTo>
                <a:lnTo>
                  <a:pt x="724797" y="19978"/>
                </a:lnTo>
                <a:lnTo>
                  <a:pt x="827717" y="14884"/>
                </a:lnTo>
                <a:lnTo>
                  <a:pt x="935405" y="10479"/>
                </a:lnTo>
                <a:lnTo>
                  <a:pt x="1047465" y="6798"/>
                </a:lnTo>
                <a:lnTo>
                  <a:pt x="1163505" y="3875"/>
                </a:lnTo>
                <a:lnTo>
                  <a:pt x="1283129" y="1745"/>
                </a:lnTo>
                <a:lnTo>
                  <a:pt x="1405944" y="442"/>
                </a:lnTo>
                <a:lnTo>
                  <a:pt x="1531555" y="0"/>
                </a:lnTo>
                <a:lnTo>
                  <a:pt x="1657166" y="442"/>
                </a:lnTo>
                <a:lnTo>
                  <a:pt x="1779981" y="1745"/>
                </a:lnTo>
                <a:lnTo>
                  <a:pt x="1899606" y="3875"/>
                </a:lnTo>
                <a:lnTo>
                  <a:pt x="2015645" y="6798"/>
                </a:lnTo>
                <a:lnTo>
                  <a:pt x="2127706" y="10479"/>
                </a:lnTo>
                <a:lnTo>
                  <a:pt x="2235393" y="14884"/>
                </a:lnTo>
                <a:lnTo>
                  <a:pt x="2338313" y="19978"/>
                </a:lnTo>
                <a:lnTo>
                  <a:pt x="2436072" y="25728"/>
                </a:lnTo>
                <a:lnTo>
                  <a:pt x="2528275" y="32099"/>
                </a:lnTo>
                <a:lnTo>
                  <a:pt x="2614528" y="39057"/>
                </a:lnTo>
                <a:lnTo>
                  <a:pt x="2694438" y="46567"/>
                </a:lnTo>
                <a:lnTo>
                  <a:pt x="2767609" y="54595"/>
                </a:lnTo>
                <a:lnTo>
                  <a:pt x="2833648" y="63106"/>
                </a:lnTo>
                <a:lnTo>
                  <a:pt x="2892161" y="72068"/>
                </a:lnTo>
                <a:lnTo>
                  <a:pt x="2942753" y="81444"/>
                </a:lnTo>
                <a:lnTo>
                  <a:pt x="2985031" y="91201"/>
                </a:lnTo>
                <a:lnTo>
                  <a:pt x="3043065" y="111719"/>
                </a:lnTo>
                <a:lnTo>
                  <a:pt x="3063111" y="133349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23528" y="1530200"/>
            <a:ext cx="3063240" cy="933450"/>
          </a:xfrm>
          <a:custGeom>
            <a:avLst/>
            <a:gdLst/>
            <a:ahLst/>
            <a:cxnLst/>
            <a:rect l="l" t="t" r="r" b="b"/>
            <a:pathLst>
              <a:path w="3063240" h="933450">
                <a:moveTo>
                  <a:pt x="3063111" y="800099"/>
                </a:moveTo>
                <a:lnTo>
                  <a:pt x="3018600" y="832145"/>
                </a:lnTo>
                <a:lnTo>
                  <a:pt x="2942753" y="852005"/>
                </a:lnTo>
                <a:lnTo>
                  <a:pt x="2892161" y="861381"/>
                </a:lnTo>
                <a:lnTo>
                  <a:pt x="2833648" y="870343"/>
                </a:lnTo>
                <a:lnTo>
                  <a:pt x="2767609" y="878854"/>
                </a:lnTo>
                <a:lnTo>
                  <a:pt x="2694438" y="886882"/>
                </a:lnTo>
                <a:lnTo>
                  <a:pt x="2614528" y="894392"/>
                </a:lnTo>
                <a:lnTo>
                  <a:pt x="2528275" y="901350"/>
                </a:lnTo>
                <a:lnTo>
                  <a:pt x="2436072" y="907720"/>
                </a:lnTo>
                <a:lnTo>
                  <a:pt x="2338313" y="913470"/>
                </a:lnTo>
                <a:lnTo>
                  <a:pt x="2235393" y="918565"/>
                </a:lnTo>
                <a:lnTo>
                  <a:pt x="2127706" y="922970"/>
                </a:lnTo>
                <a:lnTo>
                  <a:pt x="2015645" y="926651"/>
                </a:lnTo>
                <a:lnTo>
                  <a:pt x="1899606" y="929573"/>
                </a:lnTo>
                <a:lnTo>
                  <a:pt x="1779981" y="931704"/>
                </a:lnTo>
                <a:lnTo>
                  <a:pt x="1657166" y="933007"/>
                </a:lnTo>
                <a:lnTo>
                  <a:pt x="1531555" y="933449"/>
                </a:lnTo>
                <a:lnTo>
                  <a:pt x="1405944" y="933007"/>
                </a:lnTo>
                <a:lnTo>
                  <a:pt x="1283129" y="931704"/>
                </a:lnTo>
                <a:lnTo>
                  <a:pt x="1163505" y="929573"/>
                </a:lnTo>
                <a:lnTo>
                  <a:pt x="1047465" y="926651"/>
                </a:lnTo>
                <a:lnTo>
                  <a:pt x="935405" y="922970"/>
                </a:lnTo>
                <a:lnTo>
                  <a:pt x="827717" y="918565"/>
                </a:lnTo>
                <a:lnTo>
                  <a:pt x="724797" y="913470"/>
                </a:lnTo>
                <a:lnTo>
                  <a:pt x="627038" y="907720"/>
                </a:lnTo>
                <a:lnTo>
                  <a:pt x="534835" y="901350"/>
                </a:lnTo>
                <a:lnTo>
                  <a:pt x="448582" y="894392"/>
                </a:lnTo>
                <a:lnTo>
                  <a:pt x="368672" y="886882"/>
                </a:lnTo>
                <a:lnTo>
                  <a:pt x="295501" y="878854"/>
                </a:lnTo>
                <a:lnTo>
                  <a:pt x="229462" y="870343"/>
                </a:lnTo>
                <a:lnTo>
                  <a:pt x="170949" y="861381"/>
                </a:lnTo>
                <a:lnTo>
                  <a:pt x="120357" y="852005"/>
                </a:lnTo>
                <a:lnTo>
                  <a:pt x="78079" y="842248"/>
                </a:lnTo>
                <a:lnTo>
                  <a:pt x="20045" y="821730"/>
                </a:lnTo>
                <a:lnTo>
                  <a:pt x="0" y="800099"/>
                </a:lnTo>
                <a:lnTo>
                  <a:pt x="0" y="0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809700" y="5066607"/>
            <a:ext cx="1575262" cy="1105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860550" y="5098279"/>
            <a:ext cx="1471013" cy="1002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860550" y="5098279"/>
            <a:ext cx="1471295" cy="1002665"/>
          </a:xfrm>
          <a:custGeom>
            <a:avLst/>
            <a:gdLst/>
            <a:ahLst/>
            <a:cxnLst/>
            <a:rect l="l" t="t" r="r" b="b"/>
            <a:pathLst>
              <a:path w="1471295" h="1002664">
                <a:moveTo>
                  <a:pt x="0" y="872819"/>
                </a:moveTo>
                <a:lnTo>
                  <a:pt x="1301345" y="64734"/>
                </a:lnTo>
                <a:lnTo>
                  <a:pt x="1261148" y="0"/>
                </a:lnTo>
                <a:lnTo>
                  <a:pt x="1471012" y="49073"/>
                </a:lnTo>
                <a:lnTo>
                  <a:pt x="1421938" y="258938"/>
                </a:lnTo>
                <a:lnTo>
                  <a:pt x="1381741" y="194204"/>
                </a:lnTo>
                <a:lnTo>
                  <a:pt x="80395" y="1002289"/>
                </a:lnTo>
                <a:lnTo>
                  <a:pt x="0" y="872819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224548" y="5124796"/>
            <a:ext cx="1704108" cy="9393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276055" y="5157191"/>
            <a:ext cx="1600200" cy="838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276054" y="5157191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139699"/>
                </a:moveTo>
                <a:lnTo>
                  <a:pt x="6634" y="97036"/>
                </a:lnTo>
                <a:lnTo>
                  <a:pt x="25162" y="59696"/>
                </a:lnTo>
                <a:lnTo>
                  <a:pt x="53521" y="29740"/>
                </a:lnTo>
                <a:lnTo>
                  <a:pt x="89648" y="9233"/>
                </a:lnTo>
                <a:lnTo>
                  <a:pt x="131480" y="237"/>
                </a:lnTo>
                <a:lnTo>
                  <a:pt x="1460499" y="0"/>
                </a:lnTo>
                <a:lnTo>
                  <a:pt x="1475184" y="762"/>
                </a:lnTo>
                <a:lnTo>
                  <a:pt x="1516303" y="11590"/>
                </a:lnTo>
                <a:lnTo>
                  <a:pt x="1551411" y="33625"/>
                </a:lnTo>
                <a:lnTo>
                  <a:pt x="1578446" y="64802"/>
                </a:lnTo>
                <a:lnTo>
                  <a:pt x="1595345" y="103060"/>
                </a:lnTo>
                <a:lnTo>
                  <a:pt x="1600199" y="698499"/>
                </a:lnTo>
                <a:lnTo>
                  <a:pt x="1599437" y="713184"/>
                </a:lnTo>
                <a:lnTo>
                  <a:pt x="1588608" y="754303"/>
                </a:lnTo>
                <a:lnTo>
                  <a:pt x="1566574" y="789411"/>
                </a:lnTo>
                <a:lnTo>
                  <a:pt x="1535397" y="816446"/>
                </a:lnTo>
                <a:lnTo>
                  <a:pt x="1497139" y="833345"/>
                </a:lnTo>
                <a:lnTo>
                  <a:pt x="139699" y="838199"/>
                </a:lnTo>
                <a:lnTo>
                  <a:pt x="125014" y="837437"/>
                </a:lnTo>
                <a:lnTo>
                  <a:pt x="83896" y="826608"/>
                </a:lnTo>
                <a:lnTo>
                  <a:pt x="48788" y="804574"/>
                </a:lnTo>
                <a:lnTo>
                  <a:pt x="21753" y="773397"/>
                </a:lnTo>
                <a:lnTo>
                  <a:pt x="4854" y="735139"/>
                </a:lnTo>
                <a:lnTo>
                  <a:pt x="0" y="139699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616249" y="4393305"/>
            <a:ext cx="4819015" cy="1960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4160" marR="3963035">
              <a:lnSpc>
                <a:spcPts val="2400"/>
              </a:lnSpc>
            </a:pPr>
            <a:r>
              <a:rPr dirty="0" sz="2300">
                <a:solidFill>
                  <a:srgbClr val="FFFFFF"/>
                </a:solidFill>
                <a:latin typeface="宋体"/>
                <a:cs typeface="宋体"/>
              </a:rPr>
              <a:t>网络 分布</a:t>
            </a:r>
            <a:endParaRPr sz="2300">
              <a:latin typeface="宋体"/>
              <a:cs typeface="宋体"/>
            </a:endParaRPr>
          </a:p>
          <a:p>
            <a:pPr>
              <a:lnSpc>
                <a:spcPts val="3400"/>
              </a:lnSpc>
              <a:spcBef>
                <a:spcPts val="34"/>
              </a:spcBef>
            </a:pPr>
            <a:endParaRPr sz="3400"/>
          </a:p>
          <a:p>
            <a:pPr algn="r" marR="635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调度器</a:t>
            </a:r>
            <a:endParaRPr sz="1800">
              <a:latin typeface="宋体"/>
              <a:cs typeface="宋体"/>
            </a:endParaRPr>
          </a:p>
          <a:p>
            <a:pPr>
              <a:lnSpc>
                <a:spcPts val="2300"/>
              </a:lnSpc>
              <a:spcBef>
                <a:spcPts val="13"/>
              </a:spcBef>
            </a:pPr>
            <a:endParaRPr sz="2300"/>
          </a:p>
          <a:p>
            <a:pPr marL="12700">
              <a:lnSpc>
                <a:spcPts val="2725"/>
              </a:lnSpc>
            </a:pPr>
            <a:r>
              <a:rPr dirty="0" sz="2300">
                <a:latin typeface="宋体"/>
                <a:cs typeface="宋体"/>
              </a:rPr>
              <a:t>筛选器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42379" y="3632269"/>
            <a:ext cx="609600" cy="602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ts val="2400"/>
              </a:lnSpc>
            </a:pPr>
            <a:r>
              <a:rPr dirty="0" sz="2300">
                <a:solidFill>
                  <a:srgbClr val="FFFFFF"/>
                </a:solidFill>
                <a:latin typeface="宋体"/>
                <a:cs typeface="宋体"/>
              </a:rPr>
              <a:t>物理 分布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79334" y="3496482"/>
            <a:ext cx="609600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sz="2300">
                <a:solidFill>
                  <a:srgbClr val="FFFFFF"/>
                </a:solidFill>
                <a:latin typeface="宋体"/>
                <a:cs typeface="宋体"/>
              </a:rPr>
              <a:t>资源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73806" y="1859764"/>
            <a:ext cx="11684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宋体"/>
                <a:cs typeface="宋体"/>
              </a:rPr>
              <a:t>资源数据库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95948" y="1803861"/>
            <a:ext cx="631767" cy="11845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044479" y="1966761"/>
            <a:ext cx="400050" cy="9511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444529" y="1833411"/>
            <a:ext cx="133350" cy="1084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044479" y="1833411"/>
            <a:ext cx="533400" cy="1333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044479" y="1833411"/>
            <a:ext cx="533400" cy="1084580"/>
          </a:xfrm>
          <a:custGeom>
            <a:avLst/>
            <a:gdLst/>
            <a:ahLst/>
            <a:cxnLst/>
            <a:rect l="l" t="t" r="r" b="b"/>
            <a:pathLst>
              <a:path w="533400" h="1084580">
                <a:moveTo>
                  <a:pt x="0" y="133349"/>
                </a:moveTo>
                <a:lnTo>
                  <a:pt x="133349" y="0"/>
                </a:lnTo>
                <a:lnTo>
                  <a:pt x="533399" y="0"/>
                </a:lnTo>
                <a:lnTo>
                  <a:pt x="533399" y="951173"/>
                </a:lnTo>
                <a:lnTo>
                  <a:pt x="400049" y="1084523"/>
                </a:lnTo>
                <a:lnTo>
                  <a:pt x="0" y="1084523"/>
                </a:lnTo>
                <a:lnTo>
                  <a:pt x="0" y="133349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044479" y="1833411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49"/>
                </a:moveTo>
                <a:lnTo>
                  <a:pt x="400049" y="133349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444529" y="1966761"/>
            <a:ext cx="0" cy="951230"/>
          </a:xfrm>
          <a:custGeom>
            <a:avLst/>
            <a:gdLst/>
            <a:ahLst/>
            <a:cxnLst/>
            <a:rect l="l" t="t" r="r" b="b"/>
            <a:pathLst>
              <a:path w="0" h="951230">
                <a:moveTo>
                  <a:pt x="0" y="0"/>
                </a:moveTo>
                <a:lnTo>
                  <a:pt x="0" y="951173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660966" y="1803861"/>
            <a:ext cx="631767" cy="11845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709762" y="1966761"/>
            <a:ext cx="400050" cy="9511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109812" y="1833411"/>
            <a:ext cx="133350" cy="10845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709762" y="1833411"/>
            <a:ext cx="533400" cy="1333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709762" y="1833411"/>
            <a:ext cx="533400" cy="1084580"/>
          </a:xfrm>
          <a:custGeom>
            <a:avLst/>
            <a:gdLst/>
            <a:ahLst/>
            <a:cxnLst/>
            <a:rect l="l" t="t" r="r" b="b"/>
            <a:pathLst>
              <a:path w="533400" h="1084580">
                <a:moveTo>
                  <a:pt x="0" y="133349"/>
                </a:moveTo>
                <a:lnTo>
                  <a:pt x="133349" y="0"/>
                </a:lnTo>
                <a:lnTo>
                  <a:pt x="533399" y="0"/>
                </a:lnTo>
                <a:lnTo>
                  <a:pt x="533399" y="951173"/>
                </a:lnTo>
                <a:lnTo>
                  <a:pt x="400050" y="1084523"/>
                </a:lnTo>
                <a:lnTo>
                  <a:pt x="0" y="1084523"/>
                </a:lnTo>
                <a:lnTo>
                  <a:pt x="0" y="133349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709762" y="1833411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49"/>
                </a:moveTo>
                <a:lnTo>
                  <a:pt x="400050" y="133349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109812" y="1966761"/>
            <a:ext cx="0" cy="951230"/>
          </a:xfrm>
          <a:custGeom>
            <a:avLst/>
            <a:gdLst/>
            <a:ahLst/>
            <a:cxnLst/>
            <a:rect l="l" t="t" r="r" b="b"/>
            <a:pathLst>
              <a:path w="0" h="951230">
                <a:moveTo>
                  <a:pt x="0" y="0"/>
                </a:moveTo>
                <a:lnTo>
                  <a:pt x="0" y="951173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739148" y="1803861"/>
            <a:ext cx="631767" cy="11845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787679" y="1966761"/>
            <a:ext cx="400050" cy="9511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8187729" y="1833411"/>
            <a:ext cx="133350" cy="10845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787679" y="1833411"/>
            <a:ext cx="533400" cy="1333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7787679" y="1833411"/>
            <a:ext cx="533400" cy="1084580"/>
          </a:xfrm>
          <a:custGeom>
            <a:avLst/>
            <a:gdLst/>
            <a:ahLst/>
            <a:cxnLst/>
            <a:rect l="l" t="t" r="r" b="b"/>
            <a:pathLst>
              <a:path w="533400" h="1084580">
                <a:moveTo>
                  <a:pt x="0" y="133349"/>
                </a:moveTo>
                <a:lnTo>
                  <a:pt x="133349" y="0"/>
                </a:lnTo>
                <a:lnTo>
                  <a:pt x="533399" y="0"/>
                </a:lnTo>
                <a:lnTo>
                  <a:pt x="533399" y="951173"/>
                </a:lnTo>
                <a:lnTo>
                  <a:pt x="400049" y="1084523"/>
                </a:lnTo>
                <a:lnTo>
                  <a:pt x="0" y="1084523"/>
                </a:lnTo>
                <a:lnTo>
                  <a:pt x="0" y="133349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787679" y="1833411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133349"/>
                </a:moveTo>
                <a:lnTo>
                  <a:pt x="400049" y="133349"/>
                </a:lnTo>
                <a:lnTo>
                  <a:pt x="533399" y="0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8187729" y="1966761"/>
            <a:ext cx="0" cy="951230"/>
          </a:xfrm>
          <a:custGeom>
            <a:avLst/>
            <a:gdLst/>
            <a:ahLst/>
            <a:cxnLst/>
            <a:rect l="l" t="t" r="r" b="b"/>
            <a:pathLst>
              <a:path w="0" h="951230">
                <a:moveTo>
                  <a:pt x="0" y="0"/>
                </a:moveTo>
                <a:lnTo>
                  <a:pt x="0" y="951173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450676" y="2331720"/>
            <a:ext cx="1009996" cy="30757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498141" y="2363447"/>
            <a:ext cx="913250" cy="2071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498141" y="2363448"/>
            <a:ext cx="913765" cy="207645"/>
          </a:xfrm>
          <a:custGeom>
            <a:avLst/>
            <a:gdLst/>
            <a:ahLst/>
            <a:cxnLst/>
            <a:rect l="l" t="t" r="r" b="b"/>
            <a:pathLst>
              <a:path w="913765" h="207644">
                <a:moveTo>
                  <a:pt x="0" y="122268"/>
                </a:moveTo>
                <a:lnTo>
                  <a:pt x="39289" y="92394"/>
                </a:lnTo>
                <a:lnTo>
                  <a:pt x="79190" y="64148"/>
                </a:lnTo>
                <a:lnTo>
                  <a:pt x="120311" y="39158"/>
                </a:lnTo>
                <a:lnTo>
                  <a:pt x="163264" y="19051"/>
                </a:lnTo>
                <a:lnTo>
                  <a:pt x="208659" y="5456"/>
                </a:lnTo>
                <a:lnTo>
                  <a:pt x="257106" y="0"/>
                </a:lnTo>
                <a:lnTo>
                  <a:pt x="274039" y="271"/>
                </a:lnTo>
                <a:lnTo>
                  <a:pt x="328620" y="10028"/>
                </a:lnTo>
                <a:lnTo>
                  <a:pt x="369296" y="25804"/>
                </a:lnTo>
                <a:lnTo>
                  <a:pt x="412464" y="47207"/>
                </a:lnTo>
                <a:lnTo>
                  <a:pt x="457159" y="72428"/>
                </a:lnTo>
                <a:lnTo>
                  <a:pt x="502417" y="99659"/>
                </a:lnTo>
                <a:lnTo>
                  <a:pt x="524955" y="113463"/>
                </a:lnTo>
                <a:lnTo>
                  <a:pt x="547272" y="127091"/>
                </a:lnTo>
                <a:lnTo>
                  <a:pt x="590762" y="152915"/>
                </a:lnTo>
                <a:lnTo>
                  <a:pt x="631920" y="175323"/>
                </a:lnTo>
                <a:lnTo>
                  <a:pt x="669782" y="192506"/>
                </a:lnTo>
                <a:lnTo>
                  <a:pt x="719257" y="205239"/>
                </a:lnTo>
                <a:lnTo>
                  <a:pt x="748705" y="207191"/>
                </a:lnTo>
                <a:lnTo>
                  <a:pt x="762367" y="206680"/>
                </a:lnTo>
                <a:lnTo>
                  <a:pt x="810933" y="196121"/>
                </a:lnTo>
                <a:lnTo>
                  <a:pt x="851834" y="174831"/>
                </a:lnTo>
                <a:lnTo>
                  <a:pt x="887824" y="146664"/>
                </a:lnTo>
                <a:lnTo>
                  <a:pt x="904838" y="131207"/>
                </a:lnTo>
                <a:lnTo>
                  <a:pt x="913250" y="123346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523807" y="2793075"/>
            <a:ext cx="619298" cy="91855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572099" y="2939724"/>
            <a:ext cx="411480" cy="705485"/>
          </a:xfrm>
          <a:custGeom>
            <a:avLst/>
            <a:gdLst/>
            <a:ahLst/>
            <a:cxnLst/>
            <a:rect l="l" t="t" r="r" b="b"/>
            <a:pathLst>
              <a:path w="411479" h="705485">
                <a:moveTo>
                  <a:pt x="0" y="705299"/>
                </a:moveTo>
                <a:lnTo>
                  <a:pt x="411168" y="0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891982" y="2917949"/>
            <a:ext cx="104139" cy="123189"/>
          </a:xfrm>
          <a:custGeom>
            <a:avLst/>
            <a:gdLst/>
            <a:ahLst/>
            <a:cxnLst/>
            <a:rect l="l" t="t" r="r" b="b"/>
            <a:pathLst>
              <a:path w="104139" h="123189">
                <a:moveTo>
                  <a:pt x="103991" y="43549"/>
                </a:moveTo>
                <a:lnTo>
                  <a:pt x="78591" y="43549"/>
                </a:lnTo>
                <a:lnTo>
                  <a:pt x="78611" y="117008"/>
                </a:lnTo>
                <a:lnTo>
                  <a:pt x="84298" y="122693"/>
                </a:lnTo>
                <a:lnTo>
                  <a:pt x="98327" y="122689"/>
                </a:lnTo>
                <a:lnTo>
                  <a:pt x="104005" y="117008"/>
                </a:lnTo>
                <a:lnTo>
                  <a:pt x="103991" y="43549"/>
                </a:lnTo>
                <a:close/>
              </a:path>
              <a:path w="104139" h="123189">
                <a:moveTo>
                  <a:pt x="103979" y="0"/>
                </a:moveTo>
                <a:lnTo>
                  <a:pt x="2148" y="57619"/>
                </a:lnTo>
                <a:lnTo>
                  <a:pt x="0" y="65368"/>
                </a:lnTo>
                <a:lnTo>
                  <a:pt x="6908" y="77577"/>
                </a:lnTo>
                <a:lnTo>
                  <a:pt x="14657" y="79725"/>
                </a:lnTo>
                <a:lnTo>
                  <a:pt x="78591" y="43549"/>
                </a:lnTo>
                <a:lnTo>
                  <a:pt x="103991" y="43549"/>
                </a:lnTo>
                <a:lnTo>
                  <a:pt x="103979" y="0"/>
                </a:lnTo>
                <a:close/>
              </a:path>
            </a:pathLst>
          </a:custGeom>
          <a:solidFill>
            <a:srgbClr val="7296D7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029200" y="3117272"/>
            <a:ext cx="2236123" cy="4572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095700" y="3133898"/>
            <a:ext cx="1055716" cy="43641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154420" y="3186687"/>
            <a:ext cx="939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宋体"/>
                <a:cs typeface="宋体"/>
              </a:rPr>
              <a:t>创建容器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737465" y="3470562"/>
            <a:ext cx="1699952" cy="93933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788222" y="3501009"/>
            <a:ext cx="1600200" cy="83819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788222" y="3501009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139700"/>
                </a:moveTo>
                <a:lnTo>
                  <a:pt x="6634" y="97036"/>
                </a:lnTo>
                <a:lnTo>
                  <a:pt x="25162" y="59696"/>
                </a:lnTo>
                <a:lnTo>
                  <a:pt x="53521" y="29740"/>
                </a:lnTo>
                <a:lnTo>
                  <a:pt x="89648" y="9233"/>
                </a:lnTo>
                <a:lnTo>
                  <a:pt x="131480" y="237"/>
                </a:lnTo>
                <a:lnTo>
                  <a:pt x="1460499" y="0"/>
                </a:lnTo>
                <a:lnTo>
                  <a:pt x="1475184" y="762"/>
                </a:lnTo>
                <a:lnTo>
                  <a:pt x="1516303" y="11590"/>
                </a:lnTo>
                <a:lnTo>
                  <a:pt x="1551411" y="33625"/>
                </a:lnTo>
                <a:lnTo>
                  <a:pt x="1578446" y="64802"/>
                </a:lnTo>
                <a:lnTo>
                  <a:pt x="1595345" y="103060"/>
                </a:lnTo>
                <a:lnTo>
                  <a:pt x="1600199" y="698499"/>
                </a:lnTo>
                <a:lnTo>
                  <a:pt x="1599437" y="713184"/>
                </a:lnTo>
                <a:lnTo>
                  <a:pt x="1588608" y="754303"/>
                </a:lnTo>
                <a:lnTo>
                  <a:pt x="1566574" y="789411"/>
                </a:lnTo>
                <a:lnTo>
                  <a:pt x="1535397" y="816446"/>
                </a:lnTo>
                <a:lnTo>
                  <a:pt x="1497139" y="833345"/>
                </a:lnTo>
                <a:lnTo>
                  <a:pt x="139699" y="838199"/>
                </a:lnTo>
                <a:lnTo>
                  <a:pt x="125014" y="837437"/>
                </a:lnTo>
                <a:lnTo>
                  <a:pt x="83896" y="826608"/>
                </a:lnTo>
                <a:lnTo>
                  <a:pt x="48788" y="804574"/>
                </a:lnTo>
                <a:lnTo>
                  <a:pt x="21753" y="773397"/>
                </a:lnTo>
                <a:lnTo>
                  <a:pt x="4854" y="735139"/>
                </a:lnTo>
                <a:lnTo>
                  <a:pt x="0" y="139700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7184744" y="3782947"/>
            <a:ext cx="813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Naming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931130" y="4310148"/>
            <a:ext cx="1704108" cy="101415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098323" y="4339209"/>
            <a:ext cx="1490345" cy="806450"/>
          </a:xfrm>
          <a:custGeom>
            <a:avLst/>
            <a:gdLst/>
            <a:ahLst/>
            <a:cxnLst/>
            <a:rect l="l" t="t" r="r" b="b"/>
            <a:pathLst>
              <a:path w="1490345" h="806450">
                <a:moveTo>
                  <a:pt x="1489998" y="0"/>
                </a:moveTo>
                <a:lnTo>
                  <a:pt x="0" y="805991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076155" y="5055353"/>
            <a:ext cx="123825" cy="106045"/>
          </a:xfrm>
          <a:custGeom>
            <a:avLst/>
            <a:gdLst/>
            <a:ahLst/>
            <a:cxnLst/>
            <a:rect l="l" t="t" r="r" b="b"/>
            <a:pathLst>
              <a:path w="123825" h="106045">
                <a:moveTo>
                  <a:pt x="68656" y="0"/>
                </a:moveTo>
                <a:lnTo>
                  <a:pt x="60843" y="1899"/>
                </a:lnTo>
                <a:lnTo>
                  <a:pt x="0" y="101838"/>
                </a:lnTo>
                <a:lnTo>
                  <a:pt x="116941" y="105608"/>
                </a:lnTo>
                <a:lnTo>
                  <a:pt x="122807" y="100107"/>
                </a:lnTo>
                <a:lnTo>
                  <a:pt x="123259" y="86086"/>
                </a:lnTo>
                <a:lnTo>
                  <a:pt x="117759" y="80220"/>
                </a:lnTo>
                <a:lnTo>
                  <a:pt x="44338" y="77854"/>
                </a:lnTo>
                <a:lnTo>
                  <a:pt x="82538" y="15109"/>
                </a:lnTo>
                <a:lnTo>
                  <a:pt x="80638" y="7294"/>
                </a:lnTo>
                <a:lnTo>
                  <a:pt x="68656" y="0"/>
                </a:lnTo>
                <a:close/>
              </a:path>
            </a:pathLst>
          </a:custGeom>
          <a:solidFill>
            <a:srgbClr val="7296D7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721628" y="3616036"/>
            <a:ext cx="1699952" cy="93933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4771999" y="3645024"/>
            <a:ext cx="1600200" cy="8382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4771999" y="3645024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139699"/>
                </a:moveTo>
                <a:lnTo>
                  <a:pt x="6634" y="97036"/>
                </a:lnTo>
                <a:lnTo>
                  <a:pt x="25162" y="59696"/>
                </a:lnTo>
                <a:lnTo>
                  <a:pt x="53521" y="29740"/>
                </a:lnTo>
                <a:lnTo>
                  <a:pt x="89648" y="9233"/>
                </a:lnTo>
                <a:lnTo>
                  <a:pt x="131480" y="237"/>
                </a:lnTo>
                <a:lnTo>
                  <a:pt x="1460499" y="0"/>
                </a:lnTo>
                <a:lnTo>
                  <a:pt x="1475184" y="762"/>
                </a:lnTo>
                <a:lnTo>
                  <a:pt x="1516302" y="11590"/>
                </a:lnTo>
                <a:lnTo>
                  <a:pt x="1551410" y="33625"/>
                </a:lnTo>
                <a:lnTo>
                  <a:pt x="1578445" y="64802"/>
                </a:lnTo>
                <a:lnTo>
                  <a:pt x="1595345" y="103060"/>
                </a:lnTo>
                <a:lnTo>
                  <a:pt x="1600199" y="698499"/>
                </a:lnTo>
                <a:lnTo>
                  <a:pt x="1599436" y="713184"/>
                </a:lnTo>
                <a:lnTo>
                  <a:pt x="1588608" y="754303"/>
                </a:lnTo>
                <a:lnTo>
                  <a:pt x="1566574" y="789411"/>
                </a:lnTo>
                <a:lnTo>
                  <a:pt x="1535396" y="816446"/>
                </a:lnTo>
                <a:lnTo>
                  <a:pt x="1497139" y="833345"/>
                </a:lnTo>
                <a:lnTo>
                  <a:pt x="139700" y="838199"/>
                </a:lnTo>
                <a:lnTo>
                  <a:pt x="125014" y="837437"/>
                </a:lnTo>
                <a:lnTo>
                  <a:pt x="83896" y="826608"/>
                </a:lnTo>
                <a:lnTo>
                  <a:pt x="48788" y="804574"/>
                </a:lnTo>
                <a:lnTo>
                  <a:pt x="21753" y="773397"/>
                </a:lnTo>
                <a:lnTo>
                  <a:pt x="4854" y="735139"/>
                </a:lnTo>
                <a:lnTo>
                  <a:pt x="0" y="139699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5105174" y="3926964"/>
            <a:ext cx="939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宋体"/>
                <a:cs typeface="宋体"/>
              </a:rPr>
              <a:t>部署系统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424054" y="4355869"/>
            <a:ext cx="702425" cy="86867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5587195" y="4503408"/>
            <a:ext cx="488950" cy="654050"/>
          </a:xfrm>
          <a:custGeom>
            <a:avLst/>
            <a:gdLst/>
            <a:ahLst/>
            <a:cxnLst/>
            <a:rect l="l" t="t" r="r" b="b"/>
            <a:pathLst>
              <a:path w="488950" h="654050">
                <a:moveTo>
                  <a:pt x="488959" y="653783"/>
                </a:moveTo>
                <a:lnTo>
                  <a:pt x="0" y="0"/>
                </a:lnTo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5572099" y="4483224"/>
            <a:ext cx="111125" cy="121285"/>
          </a:xfrm>
          <a:custGeom>
            <a:avLst/>
            <a:gdLst/>
            <a:ahLst/>
            <a:cxnLst/>
            <a:rect l="l" t="t" r="r" b="b"/>
            <a:pathLst>
              <a:path w="111125" h="121285">
                <a:moveTo>
                  <a:pt x="0" y="0"/>
                </a:moveTo>
                <a:lnTo>
                  <a:pt x="13318" y="116241"/>
                </a:lnTo>
                <a:lnTo>
                  <a:pt x="19615" y="121243"/>
                </a:lnTo>
                <a:lnTo>
                  <a:pt x="33552" y="119646"/>
                </a:lnTo>
                <a:lnTo>
                  <a:pt x="38553" y="113350"/>
                </a:lnTo>
                <a:lnTo>
                  <a:pt x="30191" y="40368"/>
                </a:lnTo>
                <a:lnTo>
                  <a:pt x="95330" y="40368"/>
                </a:lnTo>
                <a:lnTo>
                  <a:pt x="0" y="0"/>
                </a:lnTo>
                <a:close/>
              </a:path>
              <a:path w="111125" h="121285">
                <a:moveTo>
                  <a:pt x="95330" y="40368"/>
                </a:moveTo>
                <a:lnTo>
                  <a:pt x="30191" y="40368"/>
                </a:lnTo>
                <a:lnTo>
                  <a:pt x="97835" y="69013"/>
                </a:lnTo>
                <a:lnTo>
                  <a:pt x="105289" y="65994"/>
                </a:lnTo>
                <a:lnTo>
                  <a:pt x="110759" y="53077"/>
                </a:lnTo>
                <a:lnTo>
                  <a:pt x="107740" y="45623"/>
                </a:lnTo>
                <a:lnTo>
                  <a:pt x="95330" y="40368"/>
                </a:lnTo>
                <a:close/>
              </a:path>
            </a:pathLst>
          </a:custGeom>
          <a:solidFill>
            <a:srgbClr val="7296D7"/>
          </a:solid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459" y="1383784"/>
            <a:ext cx="7094220" cy="18503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latin typeface="Arial Unicode MS"/>
                <a:cs typeface="Arial Unicode MS"/>
              </a:rPr>
              <a:t>目标：</a:t>
            </a:r>
            <a:r>
              <a:rPr dirty="0" sz="3600" spc="175">
                <a:latin typeface="Arial Unicode MS"/>
                <a:cs typeface="Arial Unicode MS"/>
              </a:rPr>
              <a:t>noops</a:t>
            </a:r>
            <a:endParaRPr sz="3600">
              <a:latin typeface="Arial Unicode MS"/>
              <a:cs typeface="Arial Unicode MS"/>
            </a:endParaRPr>
          </a:p>
          <a:p>
            <a:pPr>
              <a:lnSpc>
                <a:spcPts val="2400"/>
              </a:lnSpc>
              <a:spcBef>
                <a:spcPts val="43"/>
              </a:spcBef>
            </a:pPr>
            <a:endParaRPr sz="2400"/>
          </a:p>
          <a:p>
            <a:pPr>
              <a:lnSpc>
                <a:spcPts val="3600"/>
              </a:lnSpc>
            </a:pPr>
            <a:endParaRPr sz="3600"/>
          </a:p>
          <a:p>
            <a:pPr marL="12700">
              <a:lnSpc>
                <a:spcPts val="4205"/>
              </a:lnSpc>
            </a:pPr>
            <a:r>
              <a:rPr dirty="0" sz="3600">
                <a:latin typeface="Arial Unicode MS"/>
                <a:cs typeface="Arial Unicode MS"/>
              </a:rPr>
              <a:t>技术博客</a:t>
            </a:r>
            <a:r>
              <a:rPr dirty="0" sz="3600" spc="280">
                <a:latin typeface="Arial Unicode MS"/>
                <a:cs typeface="Arial Unicode MS"/>
                <a:hlinkClick r:id="rId2"/>
              </a:rPr>
              <a:t>:http:/</a:t>
            </a:r>
            <a:r>
              <a:rPr dirty="0" sz="3600" spc="215">
                <a:latin typeface="Arial Unicode MS"/>
                <a:cs typeface="Arial Unicode MS"/>
                <a:hlinkClick r:id="rId2"/>
              </a:rPr>
              <a:t>/</a:t>
            </a:r>
            <a:r>
              <a:rPr dirty="0" sz="3600" spc="225">
                <a:latin typeface="Arial Unicode MS"/>
                <a:cs typeface="Arial Unicode MS"/>
                <a:hlinkClick r:id="rId2"/>
              </a:rPr>
              <a:t>www.noops.m</a:t>
            </a:r>
            <a:r>
              <a:rPr dirty="0" sz="3600" spc="215">
                <a:latin typeface="Arial Unicode MS"/>
                <a:cs typeface="Arial Unicode MS"/>
                <a:hlinkClick r:id="rId2"/>
              </a:rPr>
              <a:t>e</a:t>
            </a:r>
            <a:r>
              <a:rPr dirty="0" sz="3600" spc="570">
                <a:latin typeface="Arial Unicode MS"/>
                <a:cs typeface="Arial Unicode MS"/>
              </a:rPr>
              <a:t>/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20"/>
              <a:t>Abo</a:t>
            </a:r>
            <a:r>
              <a:rPr dirty="0" spc="-105"/>
              <a:t>u</a:t>
            </a:r>
            <a:r>
              <a:rPr dirty="0" spc="-135"/>
              <a:t>t</a:t>
            </a:r>
            <a:r>
              <a:rPr dirty="0" spc="-10"/>
              <a:t> </a:t>
            </a:r>
            <a:r>
              <a:rPr dirty="0" spc="-110"/>
              <a:t>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2193" y="4581213"/>
            <a:ext cx="1982470" cy="579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hank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600">
                <a:solidFill>
                  <a:srgbClr val="FFFFFF"/>
                </a:solidFill>
                <a:latin typeface="Arial Unicode MS"/>
                <a:cs typeface="Arial Unicode MS"/>
              </a:rPr>
              <a:t>！</a:t>
            </a:r>
            <a:endParaRPr sz="3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898" y="2248593"/>
            <a:ext cx="1321723" cy="1321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176250" y="2385751"/>
            <a:ext cx="660861" cy="101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99591" y="2276872"/>
            <a:ext cx="1218901" cy="12189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899591" y="2276872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450"/>
                </a:moveTo>
                <a:lnTo>
                  <a:pt x="2020" y="559466"/>
                </a:lnTo>
                <a:lnTo>
                  <a:pt x="7976" y="510594"/>
                </a:lnTo>
                <a:lnTo>
                  <a:pt x="17712" y="462992"/>
                </a:lnTo>
                <a:lnTo>
                  <a:pt x="31070" y="416817"/>
                </a:lnTo>
                <a:lnTo>
                  <a:pt x="47893" y="372225"/>
                </a:lnTo>
                <a:lnTo>
                  <a:pt x="68025" y="329373"/>
                </a:lnTo>
                <a:lnTo>
                  <a:pt x="91309" y="288418"/>
                </a:lnTo>
                <a:lnTo>
                  <a:pt x="117588" y="249517"/>
                </a:lnTo>
                <a:lnTo>
                  <a:pt x="146705" y="212826"/>
                </a:lnTo>
                <a:lnTo>
                  <a:pt x="178504" y="178504"/>
                </a:lnTo>
                <a:lnTo>
                  <a:pt x="212826" y="146705"/>
                </a:lnTo>
                <a:lnTo>
                  <a:pt x="249517" y="117588"/>
                </a:lnTo>
                <a:lnTo>
                  <a:pt x="288418" y="91309"/>
                </a:lnTo>
                <a:lnTo>
                  <a:pt x="329373" y="68025"/>
                </a:lnTo>
                <a:lnTo>
                  <a:pt x="372225" y="47893"/>
                </a:lnTo>
                <a:lnTo>
                  <a:pt x="416817" y="31070"/>
                </a:lnTo>
                <a:lnTo>
                  <a:pt x="462992" y="17712"/>
                </a:lnTo>
                <a:lnTo>
                  <a:pt x="510594" y="7976"/>
                </a:lnTo>
                <a:lnTo>
                  <a:pt x="559466" y="2020"/>
                </a:lnTo>
                <a:lnTo>
                  <a:pt x="609450" y="0"/>
                </a:lnTo>
                <a:lnTo>
                  <a:pt x="659435" y="2020"/>
                </a:lnTo>
                <a:lnTo>
                  <a:pt x="708306" y="7976"/>
                </a:lnTo>
                <a:lnTo>
                  <a:pt x="755908" y="17712"/>
                </a:lnTo>
                <a:lnTo>
                  <a:pt x="802084" y="31070"/>
                </a:lnTo>
                <a:lnTo>
                  <a:pt x="846676" y="47893"/>
                </a:lnTo>
                <a:lnTo>
                  <a:pt x="889528" y="68025"/>
                </a:lnTo>
                <a:lnTo>
                  <a:pt x="930483" y="91309"/>
                </a:lnTo>
                <a:lnTo>
                  <a:pt x="969384" y="117588"/>
                </a:lnTo>
                <a:lnTo>
                  <a:pt x="1006074" y="146705"/>
                </a:lnTo>
                <a:lnTo>
                  <a:pt x="1040397" y="178504"/>
                </a:lnTo>
                <a:lnTo>
                  <a:pt x="1072195" y="212826"/>
                </a:lnTo>
                <a:lnTo>
                  <a:pt x="1101312" y="249517"/>
                </a:lnTo>
                <a:lnTo>
                  <a:pt x="1127591" y="288418"/>
                </a:lnTo>
                <a:lnTo>
                  <a:pt x="1150875" y="329373"/>
                </a:lnTo>
                <a:lnTo>
                  <a:pt x="1171007" y="372225"/>
                </a:lnTo>
                <a:lnTo>
                  <a:pt x="1187831" y="416817"/>
                </a:lnTo>
                <a:lnTo>
                  <a:pt x="1201189" y="462992"/>
                </a:lnTo>
                <a:lnTo>
                  <a:pt x="1210925" y="510594"/>
                </a:lnTo>
                <a:lnTo>
                  <a:pt x="1216881" y="559466"/>
                </a:lnTo>
                <a:lnTo>
                  <a:pt x="1218901" y="609450"/>
                </a:lnTo>
                <a:lnTo>
                  <a:pt x="1216881" y="659435"/>
                </a:lnTo>
                <a:lnTo>
                  <a:pt x="1210925" y="708306"/>
                </a:lnTo>
                <a:lnTo>
                  <a:pt x="1201189" y="755908"/>
                </a:lnTo>
                <a:lnTo>
                  <a:pt x="1187831" y="802084"/>
                </a:lnTo>
                <a:lnTo>
                  <a:pt x="1171007" y="846676"/>
                </a:lnTo>
                <a:lnTo>
                  <a:pt x="1150875" y="889528"/>
                </a:lnTo>
                <a:lnTo>
                  <a:pt x="1127591" y="930483"/>
                </a:lnTo>
                <a:lnTo>
                  <a:pt x="1101312" y="969384"/>
                </a:lnTo>
                <a:lnTo>
                  <a:pt x="1072195" y="1006074"/>
                </a:lnTo>
                <a:lnTo>
                  <a:pt x="1040397" y="1040397"/>
                </a:lnTo>
                <a:lnTo>
                  <a:pt x="1006074" y="1072195"/>
                </a:lnTo>
                <a:lnTo>
                  <a:pt x="969384" y="1101312"/>
                </a:lnTo>
                <a:lnTo>
                  <a:pt x="930483" y="1127591"/>
                </a:lnTo>
                <a:lnTo>
                  <a:pt x="889528" y="1150875"/>
                </a:lnTo>
                <a:lnTo>
                  <a:pt x="846676" y="1171007"/>
                </a:lnTo>
                <a:lnTo>
                  <a:pt x="802084" y="1187831"/>
                </a:lnTo>
                <a:lnTo>
                  <a:pt x="755908" y="1201189"/>
                </a:lnTo>
                <a:lnTo>
                  <a:pt x="708306" y="1210924"/>
                </a:lnTo>
                <a:lnTo>
                  <a:pt x="659435" y="1216881"/>
                </a:lnTo>
                <a:lnTo>
                  <a:pt x="609450" y="1218901"/>
                </a:lnTo>
                <a:lnTo>
                  <a:pt x="559466" y="1216881"/>
                </a:lnTo>
                <a:lnTo>
                  <a:pt x="510594" y="1210924"/>
                </a:lnTo>
                <a:lnTo>
                  <a:pt x="462992" y="1201189"/>
                </a:lnTo>
                <a:lnTo>
                  <a:pt x="416817" y="1187831"/>
                </a:lnTo>
                <a:lnTo>
                  <a:pt x="372225" y="1171007"/>
                </a:lnTo>
                <a:lnTo>
                  <a:pt x="329373" y="1150875"/>
                </a:lnTo>
                <a:lnTo>
                  <a:pt x="288418" y="1127591"/>
                </a:lnTo>
                <a:lnTo>
                  <a:pt x="249517" y="1101312"/>
                </a:lnTo>
                <a:lnTo>
                  <a:pt x="212826" y="1072195"/>
                </a:lnTo>
                <a:lnTo>
                  <a:pt x="178504" y="1040397"/>
                </a:lnTo>
                <a:lnTo>
                  <a:pt x="146705" y="1006074"/>
                </a:lnTo>
                <a:lnTo>
                  <a:pt x="117588" y="969384"/>
                </a:lnTo>
                <a:lnTo>
                  <a:pt x="91309" y="930483"/>
                </a:lnTo>
                <a:lnTo>
                  <a:pt x="68025" y="889528"/>
                </a:lnTo>
                <a:lnTo>
                  <a:pt x="47893" y="846676"/>
                </a:lnTo>
                <a:lnTo>
                  <a:pt x="31070" y="802084"/>
                </a:lnTo>
                <a:lnTo>
                  <a:pt x="17712" y="755908"/>
                </a:lnTo>
                <a:lnTo>
                  <a:pt x="7976" y="708306"/>
                </a:lnTo>
                <a:lnTo>
                  <a:pt x="2020" y="659435"/>
                </a:lnTo>
                <a:lnTo>
                  <a:pt x="0" y="60945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45188" y="2478602"/>
            <a:ext cx="533400" cy="831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6350">
              <a:lnSpc>
                <a:spcPct val="89600"/>
              </a:lnSpc>
            </a:pPr>
            <a:r>
              <a:rPr dirty="0" sz="2000">
                <a:solidFill>
                  <a:srgbClr val="FFFFFF"/>
                </a:solidFill>
                <a:latin typeface="微软雅黑"/>
                <a:cs typeface="微软雅黑"/>
              </a:rPr>
              <a:t>搭业 务环 境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4643" y="2248593"/>
            <a:ext cx="1317567" cy="1321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874713" y="2276872"/>
            <a:ext cx="1218902" cy="12189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874713" y="2276872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450"/>
                </a:moveTo>
                <a:lnTo>
                  <a:pt x="2020" y="559466"/>
                </a:lnTo>
                <a:lnTo>
                  <a:pt x="7976" y="510594"/>
                </a:lnTo>
                <a:lnTo>
                  <a:pt x="17712" y="462992"/>
                </a:lnTo>
                <a:lnTo>
                  <a:pt x="31070" y="416817"/>
                </a:lnTo>
                <a:lnTo>
                  <a:pt x="47893" y="372225"/>
                </a:lnTo>
                <a:lnTo>
                  <a:pt x="68025" y="329373"/>
                </a:lnTo>
                <a:lnTo>
                  <a:pt x="91309" y="288418"/>
                </a:lnTo>
                <a:lnTo>
                  <a:pt x="117588" y="249517"/>
                </a:lnTo>
                <a:lnTo>
                  <a:pt x="146705" y="212826"/>
                </a:lnTo>
                <a:lnTo>
                  <a:pt x="178504" y="178504"/>
                </a:lnTo>
                <a:lnTo>
                  <a:pt x="212826" y="146705"/>
                </a:lnTo>
                <a:lnTo>
                  <a:pt x="249517" y="117588"/>
                </a:lnTo>
                <a:lnTo>
                  <a:pt x="288418" y="91309"/>
                </a:lnTo>
                <a:lnTo>
                  <a:pt x="329373" y="68025"/>
                </a:lnTo>
                <a:lnTo>
                  <a:pt x="372225" y="47893"/>
                </a:lnTo>
                <a:lnTo>
                  <a:pt x="416817" y="31070"/>
                </a:lnTo>
                <a:lnTo>
                  <a:pt x="462992" y="17712"/>
                </a:lnTo>
                <a:lnTo>
                  <a:pt x="510594" y="7976"/>
                </a:lnTo>
                <a:lnTo>
                  <a:pt x="559466" y="2020"/>
                </a:lnTo>
                <a:lnTo>
                  <a:pt x="609450" y="0"/>
                </a:lnTo>
                <a:lnTo>
                  <a:pt x="659435" y="2020"/>
                </a:lnTo>
                <a:lnTo>
                  <a:pt x="708306" y="7976"/>
                </a:lnTo>
                <a:lnTo>
                  <a:pt x="755908" y="17712"/>
                </a:lnTo>
                <a:lnTo>
                  <a:pt x="802084" y="31070"/>
                </a:lnTo>
                <a:lnTo>
                  <a:pt x="846676" y="47893"/>
                </a:lnTo>
                <a:lnTo>
                  <a:pt x="889528" y="68025"/>
                </a:lnTo>
                <a:lnTo>
                  <a:pt x="930483" y="91309"/>
                </a:lnTo>
                <a:lnTo>
                  <a:pt x="969384" y="117588"/>
                </a:lnTo>
                <a:lnTo>
                  <a:pt x="1006074" y="146705"/>
                </a:lnTo>
                <a:lnTo>
                  <a:pt x="1040397" y="178504"/>
                </a:lnTo>
                <a:lnTo>
                  <a:pt x="1072195" y="212826"/>
                </a:lnTo>
                <a:lnTo>
                  <a:pt x="1101312" y="249517"/>
                </a:lnTo>
                <a:lnTo>
                  <a:pt x="1127591" y="288418"/>
                </a:lnTo>
                <a:lnTo>
                  <a:pt x="1150875" y="329373"/>
                </a:lnTo>
                <a:lnTo>
                  <a:pt x="1171007" y="372225"/>
                </a:lnTo>
                <a:lnTo>
                  <a:pt x="1187831" y="416817"/>
                </a:lnTo>
                <a:lnTo>
                  <a:pt x="1201189" y="462992"/>
                </a:lnTo>
                <a:lnTo>
                  <a:pt x="1210925" y="510594"/>
                </a:lnTo>
                <a:lnTo>
                  <a:pt x="1216881" y="559466"/>
                </a:lnTo>
                <a:lnTo>
                  <a:pt x="1218901" y="609450"/>
                </a:lnTo>
                <a:lnTo>
                  <a:pt x="1216881" y="659435"/>
                </a:lnTo>
                <a:lnTo>
                  <a:pt x="1210925" y="708306"/>
                </a:lnTo>
                <a:lnTo>
                  <a:pt x="1201189" y="755908"/>
                </a:lnTo>
                <a:lnTo>
                  <a:pt x="1187831" y="802084"/>
                </a:lnTo>
                <a:lnTo>
                  <a:pt x="1171007" y="846676"/>
                </a:lnTo>
                <a:lnTo>
                  <a:pt x="1150875" y="889528"/>
                </a:lnTo>
                <a:lnTo>
                  <a:pt x="1127591" y="930483"/>
                </a:lnTo>
                <a:lnTo>
                  <a:pt x="1101312" y="969384"/>
                </a:lnTo>
                <a:lnTo>
                  <a:pt x="1072195" y="1006074"/>
                </a:lnTo>
                <a:lnTo>
                  <a:pt x="1040397" y="1040397"/>
                </a:lnTo>
                <a:lnTo>
                  <a:pt x="1006074" y="1072195"/>
                </a:lnTo>
                <a:lnTo>
                  <a:pt x="969384" y="1101312"/>
                </a:lnTo>
                <a:lnTo>
                  <a:pt x="930483" y="1127591"/>
                </a:lnTo>
                <a:lnTo>
                  <a:pt x="889528" y="1150875"/>
                </a:lnTo>
                <a:lnTo>
                  <a:pt x="846676" y="1171007"/>
                </a:lnTo>
                <a:lnTo>
                  <a:pt x="802084" y="1187831"/>
                </a:lnTo>
                <a:lnTo>
                  <a:pt x="755908" y="1201189"/>
                </a:lnTo>
                <a:lnTo>
                  <a:pt x="708306" y="1210924"/>
                </a:lnTo>
                <a:lnTo>
                  <a:pt x="659435" y="1216881"/>
                </a:lnTo>
                <a:lnTo>
                  <a:pt x="609450" y="1218901"/>
                </a:lnTo>
                <a:lnTo>
                  <a:pt x="559466" y="1216881"/>
                </a:lnTo>
                <a:lnTo>
                  <a:pt x="510594" y="1210924"/>
                </a:lnTo>
                <a:lnTo>
                  <a:pt x="462992" y="1201189"/>
                </a:lnTo>
                <a:lnTo>
                  <a:pt x="416817" y="1187831"/>
                </a:lnTo>
                <a:lnTo>
                  <a:pt x="372225" y="1171007"/>
                </a:lnTo>
                <a:lnTo>
                  <a:pt x="329373" y="1150875"/>
                </a:lnTo>
                <a:lnTo>
                  <a:pt x="288418" y="1127591"/>
                </a:lnTo>
                <a:lnTo>
                  <a:pt x="249517" y="1101312"/>
                </a:lnTo>
                <a:lnTo>
                  <a:pt x="212826" y="1072195"/>
                </a:lnTo>
                <a:lnTo>
                  <a:pt x="178504" y="1040397"/>
                </a:lnTo>
                <a:lnTo>
                  <a:pt x="146705" y="1006074"/>
                </a:lnTo>
                <a:lnTo>
                  <a:pt x="117588" y="969384"/>
                </a:lnTo>
                <a:lnTo>
                  <a:pt x="91309" y="930483"/>
                </a:lnTo>
                <a:lnTo>
                  <a:pt x="68025" y="889528"/>
                </a:lnTo>
                <a:lnTo>
                  <a:pt x="47893" y="846676"/>
                </a:lnTo>
                <a:lnTo>
                  <a:pt x="31070" y="802084"/>
                </a:lnTo>
                <a:lnTo>
                  <a:pt x="17712" y="755908"/>
                </a:lnTo>
                <a:lnTo>
                  <a:pt x="7976" y="708306"/>
                </a:lnTo>
                <a:lnTo>
                  <a:pt x="2020" y="659435"/>
                </a:lnTo>
                <a:lnTo>
                  <a:pt x="0" y="60945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20310" y="2624702"/>
            <a:ext cx="533400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0" marR="6350" indent="-127000">
              <a:lnSpc>
                <a:spcPts val="2100"/>
              </a:lnSpc>
            </a:pPr>
            <a:r>
              <a:rPr dirty="0" sz="2000">
                <a:solidFill>
                  <a:srgbClr val="FFFFFF"/>
                </a:solidFill>
                <a:latin typeface="微软雅黑"/>
                <a:cs typeface="微软雅黑"/>
              </a:rPr>
              <a:t>改配 置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01388" y="2248593"/>
            <a:ext cx="1317567" cy="1321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849834" y="2276872"/>
            <a:ext cx="1218902" cy="12189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849834" y="2276872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450"/>
                </a:moveTo>
                <a:lnTo>
                  <a:pt x="2020" y="559466"/>
                </a:lnTo>
                <a:lnTo>
                  <a:pt x="7976" y="510594"/>
                </a:lnTo>
                <a:lnTo>
                  <a:pt x="17712" y="462992"/>
                </a:lnTo>
                <a:lnTo>
                  <a:pt x="31070" y="416817"/>
                </a:lnTo>
                <a:lnTo>
                  <a:pt x="47893" y="372225"/>
                </a:lnTo>
                <a:lnTo>
                  <a:pt x="68025" y="329373"/>
                </a:lnTo>
                <a:lnTo>
                  <a:pt x="91309" y="288418"/>
                </a:lnTo>
                <a:lnTo>
                  <a:pt x="117588" y="249517"/>
                </a:lnTo>
                <a:lnTo>
                  <a:pt x="146705" y="212826"/>
                </a:lnTo>
                <a:lnTo>
                  <a:pt x="178504" y="178504"/>
                </a:lnTo>
                <a:lnTo>
                  <a:pt x="212826" y="146705"/>
                </a:lnTo>
                <a:lnTo>
                  <a:pt x="249517" y="117588"/>
                </a:lnTo>
                <a:lnTo>
                  <a:pt x="288418" y="91309"/>
                </a:lnTo>
                <a:lnTo>
                  <a:pt x="329373" y="68025"/>
                </a:lnTo>
                <a:lnTo>
                  <a:pt x="372225" y="47893"/>
                </a:lnTo>
                <a:lnTo>
                  <a:pt x="416817" y="31070"/>
                </a:lnTo>
                <a:lnTo>
                  <a:pt x="462992" y="17712"/>
                </a:lnTo>
                <a:lnTo>
                  <a:pt x="510594" y="7976"/>
                </a:lnTo>
                <a:lnTo>
                  <a:pt x="559466" y="2020"/>
                </a:lnTo>
                <a:lnTo>
                  <a:pt x="609450" y="0"/>
                </a:lnTo>
                <a:lnTo>
                  <a:pt x="659435" y="2020"/>
                </a:lnTo>
                <a:lnTo>
                  <a:pt x="708306" y="7976"/>
                </a:lnTo>
                <a:lnTo>
                  <a:pt x="755908" y="17712"/>
                </a:lnTo>
                <a:lnTo>
                  <a:pt x="802084" y="31070"/>
                </a:lnTo>
                <a:lnTo>
                  <a:pt x="846676" y="47893"/>
                </a:lnTo>
                <a:lnTo>
                  <a:pt x="889528" y="68025"/>
                </a:lnTo>
                <a:lnTo>
                  <a:pt x="930483" y="91309"/>
                </a:lnTo>
                <a:lnTo>
                  <a:pt x="969384" y="117588"/>
                </a:lnTo>
                <a:lnTo>
                  <a:pt x="1006074" y="146705"/>
                </a:lnTo>
                <a:lnTo>
                  <a:pt x="1040397" y="178504"/>
                </a:lnTo>
                <a:lnTo>
                  <a:pt x="1072195" y="212826"/>
                </a:lnTo>
                <a:lnTo>
                  <a:pt x="1101312" y="249517"/>
                </a:lnTo>
                <a:lnTo>
                  <a:pt x="1127591" y="288418"/>
                </a:lnTo>
                <a:lnTo>
                  <a:pt x="1150875" y="329373"/>
                </a:lnTo>
                <a:lnTo>
                  <a:pt x="1171007" y="372225"/>
                </a:lnTo>
                <a:lnTo>
                  <a:pt x="1187831" y="416817"/>
                </a:lnTo>
                <a:lnTo>
                  <a:pt x="1201189" y="462992"/>
                </a:lnTo>
                <a:lnTo>
                  <a:pt x="1210924" y="510594"/>
                </a:lnTo>
                <a:lnTo>
                  <a:pt x="1216881" y="559466"/>
                </a:lnTo>
                <a:lnTo>
                  <a:pt x="1218901" y="609450"/>
                </a:lnTo>
                <a:lnTo>
                  <a:pt x="1216881" y="659435"/>
                </a:lnTo>
                <a:lnTo>
                  <a:pt x="1210924" y="708306"/>
                </a:lnTo>
                <a:lnTo>
                  <a:pt x="1201189" y="755908"/>
                </a:lnTo>
                <a:lnTo>
                  <a:pt x="1187831" y="802084"/>
                </a:lnTo>
                <a:lnTo>
                  <a:pt x="1171007" y="846676"/>
                </a:lnTo>
                <a:lnTo>
                  <a:pt x="1150875" y="889528"/>
                </a:lnTo>
                <a:lnTo>
                  <a:pt x="1127591" y="930483"/>
                </a:lnTo>
                <a:lnTo>
                  <a:pt x="1101312" y="969384"/>
                </a:lnTo>
                <a:lnTo>
                  <a:pt x="1072195" y="1006074"/>
                </a:lnTo>
                <a:lnTo>
                  <a:pt x="1040397" y="1040397"/>
                </a:lnTo>
                <a:lnTo>
                  <a:pt x="1006074" y="1072195"/>
                </a:lnTo>
                <a:lnTo>
                  <a:pt x="969384" y="1101312"/>
                </a:lnTo>
                <a:lnTo>
                  <a:pt x="930483" y="1127591"/>
                </a:lnTo>
                <a:lnTo>
                  <a:pt x="889528" y="1150875"/>
                </a:lnTo>
                <a:lnTo>
                  <a:pt x="846676" y="1171007"/>
                </a:lnTo>
                <a:lnTo>
                  <a:pt x="802084" y="1187831"/>
                </a:lnTo>
                <a:lnTo>
                  <a:pt x="755908" y="1201189"/>
                </a:lnTo>
                <a:lnTo>
                  <a:pt x="708306" y="1210924"/>
                </a:lnTo>
                <a:lnTo>
                  <a:pt x="659435" y="1216881"/>
                </a:lnTo>
                <a:lnTo>
                  <a:pt x="609450" y="1218901"/>
                </a:lnTo>
                <a:lnTo>
                  <a:pt x="559466" y="1216881"/>
                </a:lnTo>
                <a:lnTo>
                  <a:pt x="510594" y="1210924"/>
                </a:lnTo>
                <a:lnTo>
                  <a:pt x="462992" y="1201189"/>
                </a:lnTo>
                <a:lnTo>
                  <a:pt x="416817" y="1187831"/>
                </a:lnTo>
                <a:lnTo>
                  <a:pt x="372225" y="1171007"/>
                </a:lnTo>
                <a:lnTo>
                  <a:pt x="329373" y="1150875"/>
                </a:lnTo>
                <a:lnTo>
                  <a:pt x="288418" y="1127591"/>
                </a:lnTo>
                <a:lnTo>
                  <a:pt x="249517" y="1101312"/>
                </a:lnTo>
                <a:lnTo>
                  <a:pt x="212826" y="1072195"/>
                </a:lnTo>
                <a:lnTo>
                  <a:pt x="178504" y="1040397"/>
                </a:lnTo>
                <a:lnTo>
                  <a:pt x="146705" y="1006074"/>
                </a:lnTo>
                <a:lnTo>
                  <a:pt x="117588" y="969384"/>
                </a:lnTo>
                <a:lnTo>
                  <a:pt x="91309" y="930483"/>
                </a:lnTo>
                <a:lnTo>
                  <a:pt x="68025" y="889528"/>
                </a:lnTo>
                <a:lnTo>
                  <a:pt x="47893" y="846676"/>
                </a:lnTo>
                <a:lnTo>
                  <a:pt x="31070" y="802084"/>
                </a:lnTo>
                <a:lnTo>
                  <a:pt x="17712" y="755908"/>
                </a:lnTo>
                <a:lnTo>
                  <a:pt x="7976" y="708306"/>
                </a:lnTo>
                <a:lnTo>
                  <a:pt x="2020" y="659435"/>
                </a:lnTo>
                <a:lnTo>
                  <a:pt x="0" y="60945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95430" y="2624702"/>
            <a:ext cx="533400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ts val="2100"/>
              </a:lnSpc>
            </a:pPr>
            <a:r>
              <a:rPr dirty="0" sz="2000">
                <a:solidFill>
                  <a:srgbClr val="FFFFFF"/>
                </a:solidFill>
                <a:latin typeface="微软雅黑"/>
                <a:cs typeface="微软雅黑"/>
              </a:rPr>
              <a:t>线上 升级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3977" y="2248593"/>
            <a:ext cx="1321723" cy="1321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824956" y="2276872"/>
            <a:ext cx="1218901" cy="12189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824956" y="2276872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450"/>
                </a:moveTo>
                <a:lnTo>
                  <a:pt x="2020" y="559466"/>
                </a:lnTo>
                <a:lnTo>
                  <a:pt x="7976" y="510594"/>
                </a:lnTo>
                <a:lnTo>
                  <a:pt x="17712" y="462992"/>
                </a:lnTo>
                <a:lnTo>
                  <a:pt x="31070" y="416817"/>
                </a:lnTo>
                <a:lnTo>
                  <a:pt x="47893" y="372225"/>
                </a:lnTo>
                <a:lnTo>
                  <a:pt x="68025" y="329373"/>
                </a:lnTo>
                <a:lnTo>
                  <a:pt x="91309" y="288418"/>
                </a:lnTo>
                <a:lnTo>
                  <a:pt x="117588" y="249517"/>
                </a:lnTo>
                <a:lnTo>
                  <a:pt x="146705" y="212826"/>
                </a:lnTo>
                <a:lnTo>
                  <a:pt x="178504" y="178504"/>
                </a:lnTo>
                <a:lnTo>
                  <a:pt x="212826" y="146705"/>
                </a:lnTo>
                <a:lnTo>
                  <a:pt x="249517" y="117588"/>
                </a:lnTo>
                <a:lnTo>
                  <a:pt x="288418" y="91309"/>
                </a:lnTo>
                <a:lnTo>
                  <a:pt x="329373" y="68025"/>
                </a:lnTo>
                <a:lnTo>
                  <a:pt x="372225" y="47893"/>
                </a:lnTo>
                <a:lnTo>
                  <a:pt x="416817" y="31070"/>
                </a:lnTo>
                <a:lnTo>
                  <a:pt x="462992" y="17712"/>
                </a:lnTo>
                <a:lnTo>
                  <a:pt x="510594" y="7976"/>
                </a:lnTo>
                <a:lnTo>
                  <a:pt x="559466" y="2020"/>
                </a:lnTo>
                <a:lnTo>
                  <a:pt x="609450" y="0"/>
                </a:lnTo>
                <a:lnTo>
                  <a:pt x="659435" y="2020"/>
                </a:lnTo>
                <a:lnTo>
                  <a:pt x="708306" y="7976"/>
                </a:lnTo>
                <a:lnTo>
                  <a:pt x="755908" y="17712"/>
                </a:lnTo>
                <a:lnTo>
                  <a:pt x="802084" y="31070"/>
                </a:lnTo>
                <a:lnTo>
                  <a:pt x="846676" y="47893"/>
                </a:lnTo>
                <a:lnTo>
                  <a:pt x="889528" y="68025"/>
                </a:lnTo>
                <a:lnTo>
                  <a:pt x="930483" y="91309"/>
                </a:lnTo>
                <a:lnTo>
                  <a:pt x="969384" y="117588"/>
                </a:lnTo>
                <a:lnTo>
                  <a:pt x="1006074" y="146705"/>
                </a:lnTo>
                <a:lnTo>
                  <a:pt x="1040397" y="178504"/>
                </a:lnTo>
                <a:lnTo>
                  <a:pt x="1072195" y="212826"/>
                </a:lnTo>
                <a:lnTo>
                  <a:pt x="1101312" y="249517"/>
                </a:lnTo>
                <a:lnTo>
                  <a:pt x="1127591" y="288418"/>
                </a:lnTo>
                <a:lnTo>
                  <a:pt x="1150875" y="329373"/>
                </a:lnTo>
                <a:lnTo>
                  <a:pt x="1171007" y="372225"/>
                </a:lnTo>
                <a:lnTo>
                  <a:pt x="1187831" y="416817"/>
                </a:lnTo>
                <a:lnTo>
                  <a:pt x="1201189" y="462992"/>
                </a:lnTo>
                <a:lnTo>
                  <a:pt x="1210924" y="510594"/>
                </a:lnTo>
                <a:lnTo>
                  <a:pt x="1216881" y="559466"/>
                </a:lnTo>
                <a:lnTo>
                  <a:pt x="1218901" y="609450"/>
                </a:lnTo>
                <a:lnTo>
                  <a:pt x="1216881" y="659435"/>
                </a:lnTo>
                <a:lnTo>
                  <a:pt x="1210924" y="708306"/>
                </a:lnTo>
                <a:lnTo>
                  <a:pt x="1201189" y="755908"/>
                </a:lnTo>
                <a:lnTo>
                  <a:pt x="1187831" y="802084"/>
                </a:lnTo>
                <a:lnTo>
                  <a:pt x="1171007" y="846676"/>
                </a:lnTo>
                <a:lnTo>
                  <a:pt x="1150875" y="889528"/>
                </a:lnTo>
                <a:lnTo>
                  <a:pt x="1127591" y="930483"/>
                </a:lnTo>
                <a:lnTo>
                  <a:pt x="1101312" y="969384"/>
                </a:lnTo>
                <a:lnTo>
                  <a:pt x="1072195" y="1006074"/>
                </a:lnTo>
                <a:lnTo>
                  <a:pt x="1040397" y="1040397"/>
                </a:lnTo>
                <a:lnTo>
                  <a:pt x="1006074" y="1072195"/>
                </a:lnTo>
                <a:lnTo>
                  <a:pt x="969384" y="1101312"/>
                </a:lnTo>
                <a:lnTo>
                  <a:pt x="930483" y="1127591"/>
                </a:lnTo>
                <a:lnTo>
                  <a:pt x="889528" y="1150875"/>
                </a:lnTo>
                <a:lnTo>
                  <a:pt x="846676" y="1171007"/>
                </a:lnTo>
                <a:lnTo>
                  <a:pt x="802084" y="1187831"/>
                </a:lnTo>
                <a:lnTo>
                  <a:pt x="755908" y="1201189"/>
                </a:lnTo>
                <a:lnTo>
                  <a:pt x="708306" y="1210924"/>
                </a:lnTo>
                <a:lnTo>
                  <a:pt x="659435" y="1216881"/>
                </a:lnTo>
                <a:lnTo>
                  <a:pt x="609450" y="1218901"/>
                </a:lnTo>
                <a:lnTo>
                  <a:pt x="559466" y="1216881"/>
                </a:lnTo>
                <a:lnTo>
                  <a:pt x="510594" y="1210924"/>
                </a:lnTo>
                <a:lnTo>
                  <a:pt x="462992" y="1201189"/>
                </a:lnTo>
                <a:lnTo>
                  <a:pt x="416817" y="1187831"/>
                </a:lnTo>
                <a:lnTo>
                  <a:pt x="372225" y="1171007"/>
                </a:lnTo>
                <a:lnTo>
                  <a:pt x="329373" y="1150875"/>
                </a:lnTo>
                <a:lnTo>
                  <a:pt x="288418" y="1127591"/>
                </a:lnTo>
                <a:lnTo>
                  <a:pt x="249517" y="1101312"/>
                </a:lnTo>
                <a:lnTo>
                  <a:pt x="212826" y="1072195"/>
                </a:lnTo>
                <a:lnTo>
                  <a:pt x="178504" y="1040397"/>
                </a:lnTo>
                <a:lnTo>
                  <a:pt x="146705" y="1006074"/>
                </a:lnTo>
                <a:lnTo>
                  <a:pt x="117588" y="969384"/>
                </a:lnTo>
                <a:lnTo>
                  <a:pt x="91309" y="930483"/>
                </a:lnTo>
                <a:lnTo>
                  <a:pt x="68025" y="889528"/>
                </a:lnTo>
                <a:lnTo>
                  <a:pt x="47893" y="846676"/>
                </a:lnTo>
                <a:lnTo>
                  <a:pt x="31070" y="802084"/>
                </a:lnTo>
                <a:lnTo>
                  <a:pt x="17712" y="755908"/>
                </a:lnTo>
                <a:lnTo>
                  <a:pt x="7976" y="708306"/>
                </a:lnTo>
                <a:lnTo>
                  <a:pt x="2020" y="659435"/>
                </a:lnTo>
                <a:lnTo>
                  <a:pt x="0" y="60945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170553" y="2721223"/>
            <a:ext cx="53340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微软雅黑"/>
                <a:cs typeface="微软雅黑"/>
              </a:rPr>
              <a:t>迁移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50723" y="2248593"/>
            <a:ext cx="1317567" cy="13217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800077" y="2276872"/>
            <a:ext cx="1218902" cy="12189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800077" y="2276872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450"/>
                </a:moveTo>
                <a:lnTo>
                  <a:pt x="2020" y="559466"/>
                </a:lnTo>
                <a:lnTo>
                  <a:pt x="7976" y="510594"/>
                </a:lnTo>
                <a:lnTo>
                  <a:pt x="17712" y="462992"/>
                </a:lnTo>
                <a:lnTo>
                  <a:pt x="31070" y="416817"/>
                </a:lnTo>
                <a:lnTo>
                  <a:pt x="47893" y="372225"/>
                </a:lnTo>
                <a:lnTo>
                  <a:pt x="68025" y="329373"/>
                </a:lnTo>
                <a:lnTo>
                  <a:pt x="91309" y="288418"/>
                </a:lnTo>
                <a:lnTo>
                  <a:pt x="117588" y="249517"/>
                </a:lnTo>
                <a:lnTo>
                  <a:pt x="146705" y="212826"/>
                </a:lnTo>
                <a:lnTo>
                  <a:pt x="178504" y="178504"/>
                </a:lnTo>
                <a:lnTo>
                  <a:pt x="212826" y="146705"/>
                </a:lnTo>
                <a:lnTo>
                  <a:pt x="249517" y="117588"/>
                </a:lnTo>
                <a:lnTo>
                  <a:pt x="288418" y="91309"/>
                </a:lnTo>
                <a:lnTo>
                  <a:pt x="329373" y="68025"/>
                </a:lnTo>
                <a:lnTo>
                  <a:pt x="372225" y="47893"/>
                </a:lnTo>
                <a:lnTo>
                  <a:pt x="416817" y="31070"/>
                </a:lnTo>
                <a:lnTo>
                  <a:pt x="462992" y="17712"/>
                </a:lnTo>
                <a:lnTo>
                  <a:pt x="510594" y="7976"/>
                </a:lnTo>
                <a:lnTo>
                  <a:pt x="559466" y="2020"/>
                </a:lnTo>
                <a:lnTo>
                  <a:pt x="609450" y="0"/>
                </a:lnTo>
                <a:lnTo>
                  <a:pt x="659435" y="2020"/>
                </a:lnTo>
                <a:lnTo>
                  <a:pt x="708306" y="7976"/>
                </a:lnTo>
                <a:lnTo>
                  <a:pt x="755908" y="17712"/>
                </a:lnTo>
                <a:lnTo>
                  <a:pt x="802084" y="31070"/>
                </a:lnTo>
                <a:lnTo>
                  <a:pt x="846676" y="47893"/>
                </a:lnTo>
                <a:lnTo>
                  <a:pt x="889528" y="68025"/>
                </a:lnTo>
                <a:lnTo>
                  <a:pt x="930483" y="91309"/>
                </a:lnTo>
                <a:lnTo>
                  <a:pt x="969384" y="117588"/>
                </a:lnTo>
                <a:lnTo>
                  <a:pt x="1006074" y="146705"/>
                </a:lnTo>
                <a:lnTo>
                  <a:pt x="1040397" y="178504"/>
                </a:lnTo>
                <a:lnTo>
                  <a:pt x="1072195" y="212826"/>
                </a:lnTo>
                <a:lnTo>
                  <a:pt x="1101312" y="249517"/>
                </a:lnTo>
                <a:lnTo>
                  <a:pt x="1127591" y="288418"/>
                </a:lnTo>
                <a:lnTo>
                  <a:pt x="1150875" y="329373"/>
                </a:lnTo>
                <a:lnTo>
                  <a:pt x="1171007" y="372225"/>
                </a:lnTo>
                <a:lnTo>
                  <a:pt x="1187831" y="416817"/>
                </a:lnTo>
                <a:lnTo>
                  <a:pt x="1201189" y="462992"/>
                </a:lnTo>
                <a:lnTo>
                  <a:pt x="1210924" y="510594"/>
                </a:lnTo>
                <a:lnTo>
                  <a:pt x="1216881" y="559466"/>
                </a:lnTo>
                <a:lnTo>
                  <a:pt x="1218901" y="609450"/>
                </a:lnTo>
                <a:lnTo>
                  <a:pt x="1216881" y="659435"/>
                </a:lnTo>
                <a:lnTo>
                  <a:pt x="1210924" y="708306"/>
                </a:lnTo>
                <a:lnTo>
                  <a:pt x="1201189" y="755908"/>
                </a:lnTo>
                <a:lnTo>
                  <a:pt x="1187831" y="802084"/>
                </a:lnTo>
                <a:lnTo>
                  <a:pt x="1171007" y="846676"/>
                </a:lnTo>
                <a:lnTo>
                  <a:pt x="1150875" y="889528"/>
                </a:lnTo>
                <a:lnTo>
                  <a:pt x="1127591" y="930483"/>
                </a:lnTo>
                <a:lnTo>
                  <a:pt x="1101312" y="969384"/>
                </a:lnTo>
                <a:lnTo>
                  <a:pt x="1072195" y="1006074"/>
                </a:lnTo>
                <a:lnTo>
                  <a:pt x="1040397" y="1040397"/>
                </a:lnTo>
                <a:lnTo>
                  <a:pt x="1006074" y="1072195"/>
                </a:lnTo>
                <a:lnTo>
                  <a:pt x="969384" y="1101312"/>
                </a:lnTo>
                <a:lnTo>
                  <a:pt x="930483" y="1127591"/>
                </a:lnTo>
                <a:lnTo>
                  <a:pt x="889528" y="1150875"/>
                </a:lnTo>
                <a:lnTo>
                  <a:pt x="846676" y="1171007"/>
                </a:lnTo>
                <a:lnTo>
                  <a:pt x="802084" y="1187831"/>
                </a:lnTo>
                <a:lnTo>
                  <a:pt x="755908" y="1201189"/>
                </a:lnTo>
                <a:lnTo>
                  <a:pt x="708306" y="1210924"/>
                </a:lnTo>
                <a:lnTo>
                  <a:pt x="659435" y="1216881"/>
                </a:lnTo>
                <a:lnTo>
                  <a:pt x="609450" y="1218901"/>
                </a:lnTo>
                <a:lnTo>
                  <a:pt x="559466" y="1216881"/>
                </a:lnTo>
                <a:lnTo>
                  <a:pt x="510594" y="1210924"/>
                </a:lnTo>
                <a:lnTo>
                  <a:pt x="462992" y="1201189"/>
                </a:lnTo>
                <a:lnTo>
                  <a:pt x="416817" y="1187831"/>
                </a:lnTo>
                <a:lnTo>
                  <a:pt x="372225" y="1171007"/>
                </a:lnTo>
                <a:lnTo>
                  <a:pt x="329373" y="1150875"/>
                </a:lnTo>
                <a:lnTo>
                  <a:pt x="288418" y="1127591"/>
                </a:lnTo>
                <a:lnTo>
                  <a:pt x="249517" y="1101312"/>
                </a:lnTo>
                <a:lnTo>
                  <a:pt x="212826" y="1072195"/>
                </a:lnTo>
                <a:lnTo>
                  <a:pt x="178504" y="1040397"/>
                </a:lnTo>
                <a:lnTo>
                  <a:pt x="146705" y="1006074"/>
                </a:lnTo>
                <a:lnTo>
                  <a:pt x="117588" y="969384"/>
                </a:lnTo>
                <a:lnTo>
                  <a:pt x="91309" y="930483"/>
                </a:lnTo>
                <a:lnTo>
                  <a:pt x="68025" y="889528"/>
                </a:lnTo>
                <a:lnTo>
                  <a:pt x="47893" y="846676"/>
                </a:lnTo>
                <a:lnTo>
                  <a:pt x="31070" y="802084"/>
                </a:lnTo>
                <a:lnTo>
                  <a:pt x="17712" y="755908"/>
                </a:lnTo>
                <a:lnTo>
                  <a:pt x="7976" y="708306"/>
                </a:lnTo>
                <a:lnTo>
                  <a:pt x="2020" y="659435"/>
                </a:lnTo>
                <a:lnTo>
                  <a:pt x="0" y="60945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145675" y="2721223"/>
            <a:ext cx="53340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微软雅黑"/>
                <a:cs typeface="微软雅黑"/>
              </a:rPr>
              <a:t>扩容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23312" y="2248593"/>
            <a:ext cx="1321723" cy="1321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775200" y="2276872"/>
            <a:ext cx="1218901" cy="12189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775200" y="2276872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450"/>
                </a:moveTo>
                <a:lnTo>
                  <a:pt x="2020" y="559466"/>
                </a:lnTo>
                <a:lnTo>
                  <a:pt x="7976" y="510594"/>
                </a:lnTo>
                <a:lnTo>
                  <a:pt x="17712" y="462992"/>
                </a:lnTo>
                <a:lnTo>
                  <a:pt x="31070" y="416817"/>
                </a:lnTo>
                <a:lnTo>
                  <a:pt x="47893" y="372225"/>
                </a:lnTo>
                <a:lnTo>
                  <a:pt x="68025" y="329373"/>
                </a:lnTo>
                <a:lnTo>
                  <a:pt x="91309" y="288418"/>
                </a:lnTo>
                <a:lnTo>
                  <a:pt x="117588" y="249517"/>
                </a:lnTo>
                <a:lnTo>
                  <a:pt x="146705" y="212826"/>
                </a:lnTo>
                <a:lnTo>
                  <a:pt x="178504" y="178504"/>
                </a:lnTo>
                <a:lnTo>
                  <a:pt x="212826" y="146705"/>
                </a:lnTo>
                <a:lnTo>
                  <a:pt x="249517" y="117588"/>
                </a:lnTo>
                <a:lnTo>
                  <a:pt x="288418" y="91309"/>
                </a:lnTo>
                <a:lnTo>
                  <a:pt x="329373" y="68025"/>
                </a:lnTo>
                <a:lnTo>
                  <a:pt x="372225" y="47893"/>
                </a:lnTo>
                <a:lnTo>
                  <a:pt x="416817" y="31070"/>
                </a:lnTo>
                <a:lnTo>
                  <a:pt x="462992" y="17712"/>
                </a:lnTo>
                <a:lnTo>
                  <a:pt x="510594" y="7976"/>
                </a:lnTo>
                <a:lnTo>
                  <a:pt x="559466" y="2020"/>
                </a:lnTo>
                <a:lnTo>
                  <a:pt x="609450" y="0"/>
                </a:lnTo>
                <a:lnTo>
                  <a:pt x="659435" y="2020"/>
                </a:lnTo>
                <a:lnTo>
                  <a:pt x="708306" y="7976"/>
                </a:lnTo>
                <a:lnTo>
                  <a:pt x="755908" y="17712"/>
                </a:lnTo>
                <a:lnTo>
                  <a:pt x="802084" y="31070"/>
                </a:lnTo>
                <a:lnTo>
                  <a:pt x="846676" y="47893"/>
                </a:lnTo>
                <a:lnTo>
                  <a:pt x="889528" y="68025"/>
                </a:lnTo>
                <a:lnTo>
                  <a:pt x="930483" y="91309"/>
                </a:lnTo>
                <a:lnTo>
                  <a:pt x="969384" y="117588"/>
                </a:lnTo>
                <a:lnTo>
                  <a:pt x="1006074" y="146705"/>
                </a:lnTo>
                <a:lnTo>
                  <a:pt x="1040397" y="178504"/>
                </a:lnTo>
                <a:lnTo>
                  <a:pt x="1072195" y="212826"/>
                </a:lnTo>
                <a:lnTo>
                  <a:pt x="1101312" y="249517"/>
                </a:lnTo>
                <a:lnTo>
                  <a:pt x="1127591" y="288418"/>
                </a:lnTo>
                <a:lnTo>
                  <a:pt x="1150875" y="329373"/>
                </a:lnTo>
                <a:lnTo>
                  <a:pt x="1171007" y="372225"/>
                </a:lnTo>
                <a:lnTo>
                  <a:pt x="1187831" y="416817"/>
                </a:lnTo>
                <a:lnTo>
                  <a:pt x="1201189" y="462992"/>
                </a:lnTo>
                <a:lnTo>
                  <a:pt x="1210924" y="510594"/>
                </a:lnTo>
                <a:lnTo>
                  <a:pt x="1216881" y="559466"/>
                </a:lnTo>
                <a:lnTo>
                  <a:pt x="1218901" y="609450"/>
                </a:lnTo>
                <a:lnTo>
                  <a:pt x="1216881" y="659435"/>
                </a:lnTo>
                <a:lnTo>
                  <a:pt x="1210924" y="708306"/>
                </a:lnTo>
                <a:lnTo>
                  <a:pt x="1201189" y="755908"/>
                </a:lnTo>
                <a:lnTo>
                  <a:pt x="1187831" y="802084"/>
                </a:lnTo>
                <a:lnTo>
                  <a:pt x="1171007" y="846676"/>
                </a:lnTo>
                <a:lnTo>
                  <a:pt x="1150875" y="889528"/>
                </a:lnTo>
                <a:lnTo>
                  <a:pt x="1127591" y="930483"/>
                </a:lnTo>
                <a:lnTo>
                  <a:pt x="1101312" y="969384"/>
                </a:lnTo>
                <a:lnTo>
                  <a:pt x="1072195" y="1006074"/>
                </a:lnTo>
                <a:lnTo>
                  <a:pt x="1040397" y="1040397"/>
                </a:lnTo>
                <a:lnTo>
                  <a:pt x="1006074" y="1072195"/>
                </a:lnTo>
                <a:lnTo>
                  <a:pt x="969384" y="1101312"/>
                </a:lnTo>
                <a:lnTo>
                  <a:pt x="930483" y="1127591"/>
                </a:lnTo>
                <a:lnTo>
                  <a:pt x="889528" y="1150875"/>
                </a:lnTo>
                <a:lnTo>
                  <a:pt x="846676" y="1171007"/>
                </a:lnTo>
                <a:lnTo>
                  <a:pt x="802084" y="1187831"/>
                </a:lnTo>
                <a:lnTo>
                  <a:pt x="755908" y="1201189"/>
                </a:lnTo>
                <a:lnTo>
                  <a:pt x="708306" y="1210924"/>
                </a:lnTo>
                <a:lnTo>
                  <a:pt x="659435" y="1216881"/>
                </a:lnTo>
                <a:lnTo>
                  <a:pt x="609450" y="1218901"/>
                </a:lnTo>
                <a:lnTo>
                  <a:pt x="559466" y="1216881"/>
                </a:lnTo>
                <a:lnTo>
                  <a:pt x="510594" y="1210924"/>
                </a:lnTo>
                <a:lnTo>
                  <a:pt x="462992" y="1201189"/>
                </a:lnTo>
                <a:lnTo>
                  <a:pt x="416817" y="1187831"/>
                </a:lnTo>
                <a:lnTo>
                  <a:pt x="372225" y="1171007"/>
                </a:lnTo>
                <a:lnTo>
                  <a:pt x="329373" y="1150875"/>
                </a:lnTo>
                <a:lnTo>
                  <a:pt x="288418" y="1127591"/>
                </a:lnTo>
                <a:lnTo>
                  <a:pt x="249517" y="1101312"/>
                </a:lnTo>
                <a:lnTo>
                  <a:pt x="212826" y="1072195"/>
                </a:lnTo>
                <a:lnTo>
                  <a:pt x="178504" y="1040397"/>
                </a:lnTo>
                <a:lnTo>
                  <a:pt x="146705" y="1006074"/>
                </a:lnTo>
                <a:lnTo>
                  <a:pt x="117588" y="969384"/>
                </a:lnTo>
                <a:lnTo>
                  <a:pt x="91309" y="930483"/>
                </a:lnTo>
                <a:lnTo>
                  <a:pt x="68025" y="889528"/>
                </a:lnTo>
                <a:lnTo>
                  <a:pt x="47893" y="846676"/>
                </a:lnTo>
                <a:lnTo>
                  <a:pt x="31070" y="802084"/>
                </a:lnTo>
                <a:lnTo>
                  <a:pt x="17712" y="755908"/>
                </a:lnTo>
                <a:lnTo>
                  <a:pt x="7976" y="708306"/>
                </a:lnTo>
                <a:lnTo>
                  <a:pt x="2020" y="659435"/>
                </a:lnTo>
                <a:lnTo>
                  <a:pt x="0" y="60945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120796" y="2624702"/>
            <a:ext cx="533400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ts val="2100"/>
              </a:lnSpc>
            </a:pPr>
            <a:r>
              <a:rPr dirty="0" sz="2000">
                <a:solidFill>
                  <a:srgbClr val="FFFFFF"/>
                </a:solidFill>
                <a:latin typeface="微软雅黑"/>
                <a:cs typeface="微软雅黑"/>
              </a:rPr>
              <a:t>关联 变更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运维基础设施</a:t>
            </a:r>
          </a:p>
        </p:txBody>
      </p:sp>
      <p:sp>
        <p:nvSpPr>
          <p:cNvPr id="28" name="object 28"/>
          <p:cNvSpPr/>
          <p:nvPr/>
        </p:nvSpPr>
        <p:spPr>
          <a:xfrm>
            <a:off x="2473036" y="3690851"/>
            <a:ext cx="2876203" cy="14006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524690" y="3717032"/>
            <a:ext cx="2772307" cy="13003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524690" y="3717032"/>
            <a:ext cx="2772410" cy="1300480"/>
          </a:xfrm>
          <a:custGeom>
            <a:avLst/>
            <a:gdLst/>
            <a:ahLst/>
            <a:cxnLst/>
            <a:rect l="l" t="t" r="r" b="b"/>
            <a:pathLst>
              <a:path w="2772410" h="1300479">
                <a:moveTo>
                  <a:pt x="0" y="216728"/>
                </a:moveTo>
                <a:lnTo>
                  <a:pt x="6298" y="164645"/>
                </a:lnTo>
                <a:lnTo>
                  <a:pt x="24190" y="117129"/>
                </a:lnTo>
                <a:lnTo>
                  <a:pt x="52170" y="75683"/>
                </a:lnTo>
                <a:lnTo>
                  <a:pt x="88731" y="41815"/>
                </a:lnTo>
                <a:lnTo>
                  <a:pt x="132367" y="17031"/>
                </a:lnTo>
                <a:lnTo>
                  <a:pt x="181573" y="2836"/>
                </a:lnTo>
                <a:lnTo>
                  <a:pt x="216728" y="0"/>
                </a:lnTo>
                <a:lnTo>
                  <a:pt x="2555579" y="0"/>
                </a:lnTo>
                <a:lnTo>
                  <a:pt x="2607661" y="6298"/>
                </a:lnTo>
                <a:lnTo>
                  <a:pt x="2655178" y="24190"/>
                </a:lnTo>
                <a:lnTo>
                  <a:pt x="2696623" y="52170"/>
                </a:lnTo>
                <a:lnTo>
                  <a:pt x="2730491" y="88731"/>
                </a:lnTo>
                <a:lnTo>
                  <a:pt x="2755275" y="132367"/>
                </a:lnTo>
                <a:lnTo>
                  <a:pt x="2769470" y="181573"/>
                </a:lnTo>
                <a:lnTo>
                  <a:pt x="2772307" y="216728"/>
                </a:lnTo>
                <a:lnTo>
                  <a:pt x="2772307" y="1083612"/>
                </a:lnTo>
                <a:lnTo>
                  <a:pt x="2766008" y="1135694"/>
                </a:lnTo>
                <a:lnTo>
                  <a:pt x="2748116" y="1183211"/>
                </a:lnTo>
                <a:lnTo>
                  <a:pt x="2720137" y="1224656"/>
                </a:lnTo>
                <a:lnTo>
                  <a:pt x="2683576" y="1258524"/>
                </a:lnTo>
                <a:lnTo>
                  <a:pt x="2639939" y="1283309"/>
                </a:lnTo>
                <a:lnTo>
                  <a:pt x="2590733" y="1297504"/>
                </a:lnTo>
                <a:lnTo>
                  <a:pt x="2555579" y="1300340"/>
                </a:lnTo>
                <a:lnTo>
                  <a:pt x="216728" y="1300340"/>
                </a:lnTo>
                <a:lnTo>
                  <a:pt x="164645" y="1294041"/>
                </a:lnTo>
                <a:lnTo>
                  <a:pt x="117129" y="1276149"/>
                </a:lnTo>
                <a:lnTo>
                  <a:pt x="75683" y="1248170"/>
                </a:lnTo>
                <a:lnTo>
                  <a:pt x="41815" y="1211609"/>
                </a:lnTo>
                <a:lnTo>
                  <a:pt x="17031" y="1167972"/>
                </a:lnTo>
                <a:lnTo>
                  <a:pt x="2836" y="1118766"/>
                </a:lnTo>
                <a:lnTo>
                  <a:pt x="0" y="1083612"/>
                </a:lnTo>
                <a:lnTo>
                  <a:pt x="0" y="216728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45587" y="4181829"/>
            <a:ext cx="736600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微软雅黑"/>
                <a:cs typeface="微软雅黑"/>
              </a:rPr>
              <a:t>部署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88967" y="3690851"/>
            <a:ext cx="1392382" cy="14006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138535" y="3717032"/>
            <a:ext cx="1293743" cy="13003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138535" y="3717032"/>
            <a:ext cx="1294130" cy="1300480"/>
          </a:xfrm>
          <a:custGeom>
            <a:avLst/>
            <a:gdLst/>
            <a:ahLst/>
            <a:cxnLst/>
            <a:rect l="l" t="t" r="r" b="b"/>
            <a:pathLst>
              <a:path w="1294130" h="1300479">
                <a:moveTo>
                  <a:pt x="0" y="215627"/>
                </a:moveTo>
                <a:lnTo>
                  <a:pt x="6266" y="163810"/>
                </a:lnTo>
                <a:lnTo>
                  <a:pt x="24067" y="116534"/>
                </a:lnTo>
                <a:lnTo>
                  <a:pt x="51905" y="75299"/>
                </a:lnTo>
                <a:lnTo>
                  <a:pt x="88280" y="41603"/>
                </a:lnTo>
                <a:lnTo>
                  <a:pt x="131695" y="16945"/>
                </a:lnTo>
                <a:lnTo>
                  <a:pt x="180651" y="2822"/>
                </a:lnTo>
                <a:lnTo>
                  <a:pt x="215627" y="0"/>
                </a:lnTo>
                <a:lnTo>
                  <a:pt x="1078115" y="0"/>
                </a:lnTo>
                <a:lnTo>
                  <a:pt x="1129933" y="6266"/>
                </a:lnTo>
                <a:lnTo>
                  <a:pt x="1177209" y="24067"/>
                </a:lnTo>
                <a:lnTo>
                  <a:pt x="1218444" y="51905"/>
                </a:lnTo>
                <a:lnTo>
                  <a:pt x="1252139" y="88280"/>
                </a:lnTo>
                <a:lnTo>
                  <a:pt x="1276798" y="131695"/>
                </a:lnTo>
                <a:lnTo>
                  <a:pt x="1290921" y="180651"/>
                </a:lnTo>
                <a:lnTo>
                  <a:pt x="1293743" y="215627"/>
                </a:lnTo>
                <a:lnTo>
                  <a:pt x="1293743" y="1084712"/>
                </a:lnTo>
                <a:lnTo>
                  <a:pt x="1287476" y="1136530"/>
                </a:lnTo>
                <a:lnTo>
                  <a:pt x="1269675" y="1183806"/>
                </a:lnTo>
                <a:lnTo>
                  <a:pt x="1241838" y="1225041"/>
                </a:lnTo>
                <a:lnTo>
                  <a:pt x="1205462" y="1258736"/>
                </a:lnTo>
                <a:lnTo>
                  <a:pt x="1162047" y="1283395"/>
                </a:lnTo>
                <a:lnTo>
                  <a:pt x="1113091" y="1297518"/>
                </a:lnTo>
                <a:lnTo>
                  <a:pt x="1078115" y="1300340"/>
                </a:lnTo>
                <a:lnTo>
                  <a:pt x="215627" y="1300340"/>
                </a:lnTo>
                <a:lnTo>
                  <a:pt x="163810" y="1294073"/>
                </a:lnTo>
                <a:lnTo>
                  <a:pt x="116534" y="1276272"/>
                </a:lnTo>
                <a:lnTo>
                  <a:pt x="75299" y="1248435"/>
                </a:lnTo>
                <a:lnTo>
                  <a:pt x="41603" y="1212059"/>
                </a:lnTo>
                <a:lnTo>
                  <a:pt x="16945" y="1168644"/>
                </a:lnTo>
                <a:lnTo>
                  <a:pt x="2822" y="1119688"/>
                </a:lnTo>
                <a:lnTo>
                  <a:pt x="0" y="1084712"/>
                </a:lnTo>
                <a:lnTo>
                  <a:pt x="0" y="215627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420130" y="4181506"/>
            <a:ext cx="736600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微软雅黑"/>
                <a:cs typeface="微软雅黑"/>
              </a:rPr>
              <a:t>监控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40926" y="3690851"/>
            <a:ext cx="1392382" cy="140069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89407" y="3717032"/>
            <a:ext cx="1293743" cy="13003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389407" y="3717032"/>
            <a:ext cx="1294130" cy="1300480"/>
          </a:xfrm>
          <a:custGeom>
            <a:avLst/>
            <a:gdLst/>
            <a:ahLst/>
            <a:cxnLst/>
            <a:rect l="l" t="t" r="r" b="b"/>
            <a:pathLst>
              <a:path w="1294129" h="1300479">
                <a:moveTo>
                  <a:pt x="0" y="215627"/>
                </a:moveTo>
                <a:lnTo>
                  <a:pt x="6266" y="163810"/>
                </a:lnTo>
                <a:lnTo>
                  <a:pt x="24067" y="116534"/>
                </a:lnTo>
                <a:lnTo>
                  <a:pt x="51905" y="75299"/>
                </a:lnTo>
                <a:lnTo>
                  <a:pt x="88280" y="41603"/>
                </a:lnTo>
                <a:lnTo>
                  <a:pt x="131695" y="16945"/>
                </a:lnTo>
                <a:lnTo>
                  <a:pt x="180651" y="2822"/>
                </a:lnTo>
                <a:lnTo>
                  <a:pt x="215627" y="0"/>
                </a:lnTo>
                <a:lnTo>
                  <a:pt x="1078115" y="0"/>
                </a:lnTo>
                <a:lnTo>
                  <a:pt x="1129933" y="6266"/>
                </a:lnTo>
                <a:lnTo>
                  <a:pt x="1177209" y="24067"/>
                </a:lnTo>
                <a:lnTo>
                  <a:pt x="1218444" y="51905"/>
                </a:lnTo>
                <a:lnTo>
                  <a:pt x="1252140" y="88280"/>
                </a:lnTo>
                <a:lnTo>
                  <a:pt x="1276798" y="131695"/>
                </a:lnTo>
                <a:lnTo>
                  <a:pt x="1290921" y="180651"/>
                </a:lnTo>
                <a:lnTo>
                  <a:pt x="1293743" y="215627"/>
                </a:lnTo>
                <a:lnTo>
                  <a:pt x="1293743" y="1084712"/>
                </a:lnTo>
                <a:lnTo>
                  <a:pt x="1287477" y="1136530"/>
                </a:lnTo>
                <a:lnTo>
                  <a:pt x="1269675" y="1183806"/>
                </a:lnTo>
                <a:lnTo>
                  <a:pt x="1241838" y="1225041"/>
                </a:lnTo>
                <a:lnTo>
                  <a:pt x="1205462" y="1258736"/>
                </a:lnTo>
                <a:lnTo>
                  <a:pt x="1162047" y="1283395"/>
                </a:lnTo>
                <a:lnTo>
                  <a:pt x="1113091" y="1297518"/>
                </a:lnTo>
                <a:lnTo>
                  <a:pt x="1078115" y="1300340"/>
                </a:lnTo>
                <a:lnTo>
                  <a:pt x="215627" y="1300340"/>
                </a:lnTo>
                <a:lnTo>
                  <a:pt x="163810" y="1294073"/>
                </a:lnTo>
                <a:lnTo>
                  <a:pt x="116534" y="1276272"/>
                </a:lnTo>
                <a:lnTo>
                  <a:pt x="75299" y="1248435"/>
                </a:lnTo>
                <a:lnTo>
                  <a:pt x="41603" y="1212059"/>
                </a:lnTo>
                <a:lnTo>
                  <a:pt x="16945" y="1168644"/>
                </a:lnTo>
                <a:lnTo>
                  <a:pt x="2822" y="1119688"/>
                </a:lnTo>
                <a:lnTo>
                  <a:pt x="0" y="1084712"/>
                </a:lnTo>
                <a:lnTo>
                  <a:pt x="0" y="215627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671002" y="3846226"/>
            <a:ext cx="736600" cy="838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ts val="3300"/>
              </a:lnSpc>
            </a:pPr>
            <a:r>
              <a:rPr dirty="0" sz="2800">
                <a:solidFill>
                  <a:srgbClr val="FFFFFF"/>
                </a:solidFill>
                <a:latin typeface="微软雅黑"/>
                <a:cs typeface="微软雅黑"/>
              </a:rPr>
              <a:t>名字 服务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88967" y="6030883"/>
            <a:ext cx="5644341" cy="71073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585257" y="6059977"/>
            <a:ext cx="2630977" cy="61514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138535" y="6059908"/>
            <a:ext cx="5544615" cy="6094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138535" y="6059908"/>
            <a:ext cx="5544820" cy="609600"/>
          </a:xfrm>
          <a:custGeom>
            <a:avLst/>
            <a:gdLst/>
            <a:ahLst/>
            <a:cxnLst/>
            <a:rect l="l" t="t" r="r" b="b"/>
            <a:pathLst>
              <a:path w="5544820" h="609600">
                <a:moveTo>
                  <a:pt x="0" y="101576"/>
                </a:moveTo>
                <a:lnTo>
                  <a:pt x="8946" y="59831"/>
                </a:lnTo>
                <a:lnTo>
                  <a:pt x="33186" y="26471"/>
                </a:lnTo>
                <a:lnTo>
                  <a:pt x="68817" y="5398"/>
                </a:lnTo>
                <a:lnTo>
                  <a:pt x="5443037" y="0"/>
                </a:lnTo>
                <a:lnTo>
                  <a:pt x="5457643" y="1042"/>
                </a:lnTo>
                <a:lnTo>
                  <a:pt x="5497026" y="15520"/>
                </a:lnTo>
                <a:lnTo>
                  <a:pt x="5526724" y="43990"/>
                </a:lnTo>
                <a:lnTo>
                  <a:pt x="5542835" y="82550"/>
                </a:lnTo>
                <a:lnTo>
                  <a:pt x="5544614" y="507874"/>
                </a:lnTo>
                <a:lnTo>
                  <a:pt x="5543572" y="522480"/>
                </a:lnTo>
                <a:lnTo>
                  <a:pt x="5529094" y="561864"/>
                </a:lnTo>
                <a:lnTo>
                  <a:pt x="5500623" y="591562"/>
                </a:lnTo>
                <a:lnTo>
                  <a:pt x="5462063" y="607672"/>
                </a:lnTo>
                <a:lnTo>
                  <a:pt x="101576" y="609451"/>
                </a:lnTo>
                <a:lnTo>
                  <a:pt x="86971" y="608409"/>
                </a:lnTo>
                <a:lnTo>
                  <a:pt x="47587" y="593931"/>
                </a:lnTo>
                <a:lnTo>
                  <a:pt x="17889" y="565461"/>
                </a:lnTo>
                <a:lnTo>
                  <a:pt x="1778" y="526900"/>
                </a:lnTo>
                <a:lnTo>
                  <a:pt x="0" y="101576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064028" y="1384069"/>
            <a:ext cx="5648497" cy="8686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115615" y="1412775"/>
            <a:ext cx="5544614" cy="76756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115615" y="1412776"/>
            <a:ext cx="5544820" cy="767715"/>
          </a:xfrm>
          <a:custGeom>
            <a:avLst/>
            <a:gdLst/>
            <a:ahLst/>
            <a:cxnLst/>
            <a:rect l="l" t="t" r="r" b="b"/>
            <a:pathLst>
              <a:path w="5544820" h="767714">
                <a:moveTo>
                  <a:pt x="0" y="127929"/>
                </a:moveTo>
                <a:lnTo>
                  <a:pt x="7210" y="85482"/>
                </a:lnTo>
                <a:lnTo>
                  <a:pt x="27201" y="49055"/>
                </a:lnTo>
                <a:lnTo>
                  <a:pt x="57513" y="21106"/>
                </a:lnTo>
                <a:lnTo>
                  <a:pt x="95685" y="4098"/>
                </a:lnTo>
                <a:lnTo>
                  <a:pt x="5416684" y="0"/>
                </a:lnTo>
                <a:lnTo>
                  <a:pt x="5431350" y="831"/>
                </a:lnTo>
                <a:lnTo>
                  <a:pt x="5472064" y="12575"/>
                </a:lnTo>
                <a:lnTo>
                  <a:pt x="5505939" y="36279"/>
                </a:lnTo>
                <a:lnTo>
                  <a:pt x="5530514" y="69485"/>
                </a:lnTo>
                <a:lnTo>
                  <a:pt x="5543330" y="109731"/>
                </a:lnTo>
                <a:lnTo>
                  <a:pt x="5544614" y="639634"/>
                </a:lnTo>
                <a:lnTo>
                  <a:pt x="5543783" y="654300"/>
                </a:lnTo>
                <a:lnTo>
                  <a:pt x="5532039" y="695014"/>
                </a:lnTo>
                <a:lnTo>
                  <a:pt x="5508334" y="728889"/>
                </a:lnTo>
                <a:lnTo>
                  <a:pt x="5475129" y="753464"/>
                </a:lnTo>
                <a:lnTo>
                  <a:pt x="5434882" y="766280"/>
                </a:lnTo>
                <a:lnTo>
                  <a:pt x="127930" y="767564"/>
                </a:lnTo>
                <a:lnTo>
                  <a:pt x="113263" y="766733"/>
                </a:lnTo>
                <a:lnTo>
                  <a:pt x="72549" y="754989"/>
                </a:lnTo>
                <a:lnTo>
                  <a:pt x="38675" y="731284"/>
                </a:lnTo>
                <a:lnTo>
                  <a:pt x="14100" y="698079"/>
                </a:lnTo>
                <a:lnTo>
                  <a:pt x="1284" y="657833"/>
                </a:lnTo>
                <a:lnTo>
                  <a:pt x="0" y="127929"/>
                </a:lnTo>
                <a:close/>
              </a:path>
            </a:pathLst>
          </a:custGeom>
          <a:ln w="9524">
            <a:solidFill>
              <a:srgbClr val="7296D7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178963" y="5304671"/>
            <a:ext cx="3422650" cy="1270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微软雅黑"/>
                <a:cs typeface="微软雅黑"/>
              </a:rPr>
              <a:t>服务树&amp;机器管理&amp;…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ts val="3100"/>
              </a:lnSpc>
              <a:spcBef>
                <a:spcPts val="81"/>
              </a:spcBef>
            </a:pPr>
            <a:endParaRPr sz="3100"/>
          </a:p>
          <a:p>
            <a:pPr algn="ctr" marL="4572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微软雅黑"/>
                <a:cs typeface="微软雅黑"/>
              </a:rPr>
              <a:t>配置管理数据库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22587" y="1495966"/>
            <a:ext cx="736600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微软雅黑"/>
                <a:cs typeface="微软雅黑"/>
              </a:rPr>
              <a:t>调度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64028" y="5203766"/>
            <a:ext cx="5648497" cy="70658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119745" y="5232861"/>
            <a:ext cx="3532908" cy="61098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115615" y="5229199"/>
            <a:ext cx="5544614" cy="6094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115615" y="5229199"/>
            <a:ext cx="5544820" cy="609600"/>
          </a:xfrm>
          <a:custGeom>
            <a:avLst/>
            <a:gdLst/>
            <a:ahLst/>
            <a:cxnLst/>
            <a:rect l="l" t="t" r="r" b="b"/>
            <a:pathLst>
              <a:path w="5544820" h="609600">
                <a:moveTo>
                  <a:pt x="0" y="101576"/>
                </a:moveTo>
                <a:lnTo>
                  <a:pt x="8946" y="59831"/>
                </a:lnTo>
                <a:lnTo>
                  <a:pt x="33186" y="26471"/>
                </a:lnTo>
                <a:lnTo>
                  <a:pt x="68817" y="5398"/>
                </a:lnTo>
                <a:lnTo>
                  <a:pt x="5443037" y="0"/>
                </a:lnTo>
                <a:lnTo>
                  <a:pt x="5457643" y="1042"/>
                </a:lnTo>
                <a:lnTo>
                  <a:pt x="5497026" y="15520"/>
                </a:lnTo>
                <a:lnTo>
                  <a:pt x="5526724" y="43990"/>
                </a:lnTo>
                <a:lnTo>
                  <a:pt x="5542835" y="82550"/>
                </a:lnTo>
                <a:lnTo>
                  <a:pt x="5544614" y="507874"/>
                </a:lnTo>
                <a:lnTo>
                  <a:pt x="5543572" y="522480"/>
                </a:lnTo>
                <a:lnTo>
                  <a:pt x="5529094" y="561864"/>
                </a:lnTo>
                <a:lnTo>
                  <a:pt x="5500623" y="591562"/>
                </a:lnTo>
                <a:lnTo>
                  <a:pt x="5462063" y="607672"/>
                </a:lnTo>
                <a:lnTo>
                  <a:pt x="101576" y="609451"/>
                </a:lnTo>
                <a:lnTo>
                  <a:pt x="86971" y="608409"/>
                </a:lnTo>
                <a:lnTo>
                  <a:pt x="47587" y="593931"/>
                </a:lnTo>
                <a:lnTo>
                  <a:pt x="17889" y="565461"/>
                </a:lnTo>
                <a:lnTo>
                  <a:pt x="1778" y="526900"/>
                </a:lnTo>
                <a:lnTo>
                  <a:pt x="0" y="101576"/>
                </a:lnTo>
                <a:close/>
              </a:path>
            </a:pathLst>
          </a:custGeom>
          <a:ln w="9524">
            <a:solidFill>
              <a:srgbClr val="8D7ED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O</a:t>
            </a:r>
            <a:r>
              <a:rPr dirty="0" spc="-105"/>
              <a:t>U</a:t>
            </a:r>
            <a:r>
              <a:rPr dirty="0" spc="-180"/>
              <a:t>T</a:t>
            </a:r>
            <a:r>
              <a:rPr dirty="0" spc="-125"/>
              <a:t>L</a:t>
            </a:r>
            <a:r>
              <a:rPr dirty="0" spc="-145"/>
              <a:t>I</a:t>
            </a:r>
            <a:r>
              <a:rPr dirty="0" spc="-114"/>
              <a:t>NE</a:t>
            </a:r>
          </a:p>
        </p:txBody>
      </p:sp>
      <p:sp>
        <p:nvSpPr>
          <p:cNvPr id="3" name="object 3"/>
          <p:cNvSpPr/>
          <p:nvPr/>
        </p:nvSpPr>
        <p:spPr>
          <a:xfrm>
            <a:off x="775007" y="1485384"/>
            <a:ext cx="203199" cy="2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775007" y="1914136"/>
            <a:ext cx="203199" cy="20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75007" y="2358636"/>
            <a:ext cx="203199" cy="20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05218" y="1312827"/>
            <a:ext cx="1244600" cy="1322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ct val="119400"/>
              </a:lnSpc>
            </a:pPr>
            <a:r>
              <a:rPr dirty="0" sz="2400">
                <a:latin typeface="微软雅黑"/>
                <a:cs typeface="微软雅黑"/>
              </a:rPr>
              <a:t>服务树 部署系统 规范要求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9982" y="2468879"/>
            <a:ext cx="3221182" cy="2647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服务树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设计</a:t>
            </a:r>
          </a:p>
        </p:txBody>
      </p:sp>
      <p:sp>
        <p:nvSpPr>
          <p:cNvPr id="3" name="object 3"/>
          <p:cNvSpPr/>
          <p:nvPr/>
        </p:nvSpPr>
        <p:spPr>
          <a:xfrm>
            <a:off x="539551" y="1152128"/>
            <a:ext cx="1708150" cy="5661660"/>
          </a:xfrm>
          <a:custGeom>
            <a:avLst/>
            <a:gdLst/>
            <a:ahLst/>
            <a:cxnLst/>
            <a:rect l="l" t="t" r="r" b="b"/>
            <a:pathLst>
              <a:path w="1708150" h="5661659">
                <a:moveTo>
                  <a:pt x="0" y="0"/>
                </a:moveTo>
                <a:lnTo>
                  <a:pt x="1708069" y="0"/>
                </a:lnTo>
                <a:lnTo>
                  <a:pt x="1708069" y="5661246"/>
                </a:lnTo>
                <a:lnTo>
                  <a:pt x="0" y="56612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39551" y="1152128"/>
            <a:ext cx="1708150" cy="5661660"/>
          </a:xfrm>
          <a:custGeom>
            <a:avLst/>
            <a:gdLst/>
            <a:ahLst/>
            <a:cxnLst/>
            <a:rect l="l" t="t" r="r" b="b"/>
            <a:pathLst>
              <a:path w="1708150" h="5661659">
                <a:moveTo>
                  <a:pt x="0" y="0"/>
                </a:moveTo>
                <a:lnTo>
                  <a:pt x="1708069" y="0"/>
                </a:lnTo>
                <a:lnTo>
                  <a:pt x="1708069" y="5661246"/>
                </a:lnTo>
                <a:lnTo>
                  <a:pt x="0" y="566124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CBED3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06581" y="1238596"/>
            <a:ext cx="1325880" cy="4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68185" y="1263534"/>
            <a:ext cx="598516" cy="432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755575" y="1268760"/>
            <a:ext cx="1225587" cy="36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755575" y="1268760"/>
            <a:ext cx="1226185" cy="369570"/>
          </a:xfrm>
          <a:custGeom>
            <a:avLst/>
            <a:gdLst/>
            <a:ahLst/>
            <a:cxnLst/>
            <a:rect l="l" t="t" r="r" b="b"/>
            <a:pathLst>
              <a:path w="1226185" h="369569">
                <a:moveTo>
                  <a:pt x="0" y="0"/>
                </a:moveTo>
                <a:lnTo>
                  <a:pt x="1225587" y="0"/>
                </a:lnTo>
                <a:lnTo>
                  <a:pt x="1225587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29590" y="1314480"/>
            <a:ext cx="4826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宋体"/>
                <a:cs typeface="宋体"/>
              </a:rPr>
              <a:t>公司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6581" y="1741516"/>
            <a:ext cx="1325880" cy="4696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068185" y="1766453"/>
            <a:ext cx="598516" cy="436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55575" y="1772817"/>
            <a:ext cx="1225587" cy="3693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55575" y="1772817"/>
            <a:ext cx="1226185" cy="369570"/>
          </a:xfrm>
          <a:custGeom>
            <a:avLst/>
            <a:gdLst/>
            <a:ahLst/>
            <a:cxnLst/>
            <a:rect l="l" t="t" r="r" b="b"/>
            <a:pathLst>
              <a:path w="1226185" h="369569">
                <a:moveTo>
                  <a:pt x="0" y="0"/>
                </a:moveTo>
                <a:lnTo>
                  <a:pt x="1225587" y="0"/>
                </a:lnTo>
                <a:lnTo>
                  <a:pt x="1225587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29590" y="1818537"/>
            <a:ext cx="4826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宋体"/>
                <a:cs typeface="宋体"/>
              </a:rPr>
              <a:t>部门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6581" y="2244435"/>
            <a:ext cx="1325880" cy="473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068185" y="2273530"/>
            <a:ext cx="598516" cy="4322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55575" y="2276872"/>
            <a:ext cx="1225587" cy="3693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55575" y="2276872"/>
            <a:ext cx="1226185" cy="369570"/>
          </a:xfrm>
          <a:custGeom>
            <a:avLst/>
            <a:gdLst/>
            <a:ahLst/>
            <a:cxnLst/>
            <a:rect l="l" t="t" r="r" b="b"/>
            <a:pathLst>
              <a:path w="1226185" h="369569">
                <a:moveTo>
                  <a:pt x="0" y="0"/>
                </a:moveTo>
                <a:lnTo>
                  <a:pt x="1225587" y="0"/>
                </a:lnTo>
                <a:lnTo>
                  <a:pt x="1225587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29590" y="2322592"/>
            <a:ext cx="4826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宋体"/>
                <a:cs typeface="宋体"/>
              </a:rPr>
              <a:t>产品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6581" y="2751513"/>
            <a:ext cx="1325880" cy="4696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068185" y="2776450"/>
            <a:ext cx="598516" cy="4322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55575" y="2780927"/>
            <a:ext cx="1225587" cy="3693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5575" y="2780928"/>
            <a:ext cx="1226185" cy="369570"/>
          </a:xfrm>
          <a:custGeom>
            <a:avLst/>
            <a:gdLst/>
            <a:ahLst/>
            <a:cxnLst/>
            <a:rect l="l" t="t" r="r" b="b"/>
            <a:pathLst>
              <a:path w="1226185" h="369569">
                <a:moveTo>
                  <a:pt x="0" y="0"/>
                </a:moveTo>
                <a:lnTo>
                  <a:pt x="1225587" y="0"/>
                </a:lnTo>
                <a:lnTo>
                  <a:pt x="1225587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29590" y="2826648"/>
            <a:ext cx="4826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宋体"/>
                <a:cs typeface="宋体"/>
              </a:rPr>
              <a:t>服务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6581" y="3757352"/>
            <a:ext cx="1321723" cy="7481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39585" y="3782291"/>
            <a:ext cx="1055716" cy="7024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55575" y="3789040"/>
            <a:ext cx="1224135" cy="6463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55575" y="3789040"/>
            <a:ext cx="1224280" cy="646430"/>
          </a:xfrm>
          <a:custGeom>
            <a:avLst/>
            <a:gdLst/>
            <a:ahLst/>
            <a:cxnLst/>
            <a:rect l="l" t="t" r="r" b="b"/>
            <a:pathLst>
              <a:path w="1224280" h="646429">
                <a:moveTo>
                  <a:pt x="0" y="0"/>
                </a:moveTo>
                <a:lnTo>
                  <a:pt x="1224135" y="0"/>
                </a:lnTo>
                <a:lnTo>
                  <a:pt x="1224135" y="646330"/>
                </a:lnTo>
                <a:lnTo>
                  <a:pt x="0" y="64633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0196" y="3849999"/>
            <a:ext cx="939800" cy="525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665" marR="6350" indent="-228600">
              <a:lnSpc>
                <a:spcPts val="2100"/>
              </a:lnSpc>
            </a:pPr>
            <a:r>
              <a:rPr dirty="0" sz="1800">
                <a:latin typeface="宋体"/>
                <a:cs typeface="宋体"/>
              </a:rPr>
              <a:t>服务实例 分组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6581" y="4551217"/>
            <a:ext cx="1325880" cy="46966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839585" y="4576155"/>
            <a:ext cx="1055716" cy="43226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55575" y="4581128"/>
            <a:ext cx="1225587" cy="3693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5575" y="4581128"/>
            <a:ext cx="1226185" cy="369570"/>
          </a:xfrm>
          <a:custGeom>
            <a:avLst/>
            <a:gdLst/>
            <a:ahLst/>
            <a:cxnLst/>
            <a:rect l="l" t="t" r="r" b="b"/>
            <a:pathLst>
              <a:path w="1226185" h="369570">
                <a:moveTo>
                  <a:pt x="0" y="0"/>
                </a:moveTo>
                <a:lnTo>
                  <a:pt x="1225587" y="0"/>
                </a:lnTo>
                <a:lnTo>
                  <a:pt x="1225587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0990" y="4626848"/>
            <a:ext cx="939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宋体"/>
                <a:cs typeface="宋体"/>
              </a:rPr>
              <a:t>服务实例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6581" y="5054138"/>
            <a:ext cx="1325880" cy="7481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39585" y="5079076"/>
            <a:ext cx="1055716" cy="7024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55575" y="5085184"/>
            <a:ext cx="1225587" cy="64633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55575" y="5085184"/>
            <a:ext cx="1226185" cy="646430"/>
          </a:xfrm>
          <a:custGeom>
            <a:avLst/>
            <a:gdLst/>
            <a:ahLst/>
            <a:cxnLst/>
            <a:rect l="l" t="t" r="r" b="b"/>
            <a:pathLst>
              <a:path w="1226185" h="646429">
                <a:moveTo>
                  <a:pt x="0" y="0"/>
                </a:moveTo>
                <a:lnTo>
                  <a:pt x="1225587" y="0"/>
                </a:lnTo>
                <a:lnTo>
                  <a:pt x="1225587" y="646330"/>
                </a:lnTo>
                <a:lnTo>
                  <a:pt x="0" y="64633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00990" y="5146144"/>
            <a:ext cx="939800" cy="525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6350" indent="-228600">
              <a:lnSpc>
                <a:spcPts val="2100"/>
              </a:lnSpc>
            </a:pPr>
            <a:r>
              <a:rPr dirty="0" sz="1800">
                <a:latin typeface="宋体"/>
                <a:cs typeface="宋体"/>
              </a:rPr>
              <a:t>服务实例 状态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6581" y="5835534"/>
            <a:ext cx="1325880" cy="4738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068185" y="5864628"/>
            <a:ext cx="598516" cy="43226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55575" y="5867979"/>
            <a:ext cx="1225587" cy="3693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55575" y="5867979"/>
            <a:ext cx="1226185" cy="369570"/>
          </a:xfrm>
          <a:custGeom>
            <a:avLst/>
            <a:gdLst/>
            <a:ahLst/>
            <a:cxnLst/>
            <a:rect l="l" t="t" r="r" b="b"/>
            <a:pathLst>
              <a:path w="1226185" h="369570">
                <a:moveTo>
                  <a:pt x="0" y="0"/>
                </a:moveTo>
                <a:lnTo>
                  <a:pt x="1225587" y="0"/>
                </a:lnTo>
                <a:lnTo>
                  <a:pt x="1225587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129590" y="5913699"/>
            <a:ext cx="4826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宋体"/>
                <a:cs typeface="宋体"/>
              </a:rPr>
              <a:t>地域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6581" y="6342610"/>
            <a:ext cx="1325880" cy="46966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68185" y="6367548"/>
            <a:ext cx="598516" cy="43226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55575" y="6372035"/>
            <a:ext cx="1225587" cy="3693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55575" y="6372035"/>
            <a:ext cx="1226185" cy="369570"/>
          </a:xfrm>
          <a:custGeom>
            <a:avLst/>
            <a:gdLst/>
            <a:ahLst/>
            <a:cxnLst/>
            <a:rect l="l" t="t" r="r" b="b"/>
            <a:pathLst>
              <a:path w="1226185" h="369570">
                <a:moveTo>
                  <a:pt x="0" y="0"/>
                </a:moveTo>
                <a:lnTo>
                  <a:pt x="1225587" y="0"/>
                </a:lnTo>
                <a:lnTo>
                  <a:pt x="1225587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129590" y="6417755"/>
            <a:ext cx="4826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宋体"/>
                <a:cs typeface="宋体"/>
              </a:rPr>
              <a:t>机房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83768" y="1196752"/>
            <a:ext cx="518795" cy="1512570"/>
          </a:xfrm>
          <a:custGeom>
            <a:avLst/>
            <a:gdLst/>
            <a:ahLst/>
            <a:cxnLst/>
            <a:rect l="l" t="t" r="r" b="b"/>
            <a:pathLst>
              <a:path w="518794" h="1512570">
                <a:moveTo>
                  <a:pt x="0" y="0"/>
                </a:moveTo>
                <a:lnTo>
                  <a:pt x="42062" y="565"/>
                </a:lnTo>
                <a:lnTo>
                  <a:pt x="81964" y="2203"/>
                </a:lnTo>
                <a:lnTo>
                  <a:pt x="136597" y="6475"/>
                </a:lnTo>
                <a:lnTo>
                  <a:pt x="183365" y="12658"/>
                </a:lnTo>
                <a:lnTo>
                  <a:pt x="230373" y="23356"/>
                </a:lnTo>
                <a:lnTo>
                  <a:pt x="259317" y="43217"/>
                </a:lnTo>
                <a:lnTo>
                  <a:pt x="259317" y="712865"/>
                </a:lnTo>
                <a:lnTo>
                  <a:pt x="260177" y="716410"/>
                </a:lnTo>
                <a:lnTo>
                  <a:pt x="298169" y="735631"/>
                </a:lnTo>
                <a:lnTo>
                  <a:pt x="349874" y="745680"/>
                </a:lnTo>
                <a:lnTo>
                  <a:pt x="399464" y="751259"/>
                </a:lnTo>
                <a:lnTo>
                  <a:pt x="456318" y="754827"/>
                </a:lnTo>
                <a:lnTo>
                  <a:pt x="497367" y="755940"/>
                </a:lnTo>
                <a:lnTo>
                  <a:pt x="518635" y="756083"/>
                </a:lnTo>
                <a:lnTo>
                  <a:pt x="497367" y="756226"/>
                </a:lnTo>
                <a:lnTo>
                  <a:pt x="456318" y="757339"/>
                </a:lnTo>
                <a:lnTo>
                  <a:pt x="417697" y="759479"/>
                </a:lnTo>
                <a:lnTo>
                  <a:pt x="365486" y="764422"/>
                </a:lnTo>
                <a:lnTo>
                  <a:pt x="321740" y="771175"/>
                </a:lnTo>
                <a:lnTo>
                  <a:pt x="279696" y="782479"/>
                </a:lnTo>
                <a:lnTo>
                  <a:pt x="259317" y="799301"/>
                </a:lnTo>
                <a:lnTo>
                  <a:pt x="259317" y="1468949"/>
                </a:lnTo>
                <a:lnTo>
                  <a:pt x="258458" y="1472494"/>
                </a:lnTo>
                <a:lnTo>
                  <a:pt x="220466" y="1491715"/>
                </a:lnTo>
                <a:lnTo>
                  <a:pt x="168761" y="1501764"/>
                </a:lnTo>
                <a:lnTo>
                  <a:pt x="119171" y="1507343"/>
                </a:lnTo>
                <a:lnTo>
                  <a:pt x="62317" y="1510911"/>
                </a:lnTo>
                <a:lnTo>
                  <a:pt x="21268" y="1512024"/>
                </a:lnTo>
                <a:lnTo>
                  <a:pt x="0" y="1512167"/>
                </a:lnTo>
              </a:path>
            </a:pathLst>
          </a:custGeom>
          <a:ln w="9524">
            <a:solidFill>
              <a:srgbClr val="4671BE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483768" y="2780928"/>
            <a:ext cx="518795" cy="2952750"/>
          </a:xfrm>
          <a:custGeom>
            <a:avLst/>
            <a:gdLst/>
            <a:ahLst/>
            <a:cxnLst/>
            <a:rect l="l" t="t" r="r" b="b"/>
            <a:pathLst>
              <a:path w="518794" h="2952750">
                <a:moveTo>
                  <a:pt x="0" y="0"/>
                </a:moveTo>
                <a:lnTo>
                  <a:pt x="42062" y="565"/>
                </a:lnTo>
                <a:lnTo>
                  <a:pt x="81964" y="2203"/>
                </a:lnTo>
                <a:lnTo>
                  <a:pt x="136597" y="6475"/>
                </a:lnTo>
                <a:lnTo>
                  <a:pt x="183365" y="12658"/>
                </a:lnTo>
                <a:lnTo>
                  <a:pt x="230373" y="23356"/>
                </a:lnTo>
                <a:lnTo>
                  <a:pt x="259317" y="43217"/>
                </a:lnTo>
                <a:lnTo>
                  <a:pt x="259317" y="1432945"/>
                </a:lnTo>
                <a:lnTo>
                  <a:pt x="260177" y="1436490"/>
                </a:lnTo>
                <a:lnTo>
                  <a:pt x="298169" y="1455710"/>
                </a:lnTo>
                <a:lnTo>
                  <a:pt x="349874" y="1465760"/>
                </a:lnTo>
                <a:lnTo>
                  <a:pt x="399464" y="1471339"/>
                </a:lnTo>
                <a:lnTo>
                  <a:pt x="456318" y="1474907"/>
                </a:lnTo>
                <a:lnTo>
                  <a:pt x="497367" y="1476020"/>
                </a:lnTo>
                <a:lnTo>
                  <a:pt x="518635" y="1476163"/>
                </a:lnTo>
                <a:lnTo>
                  <a:pt x="497367" y="1476306"/>
                </a:lnTo>
                <a:lnTo>
                  <a:pt x="456318" y="1477419"/>
                </a:lnTo>
                <a:lnTo>
                  <a:pt x="417697" y="1479559"/>
                </a:lnTo>
                <a:lnTo>
                  <a:pt x="365486" y="1484502"/>
                </a:lnTo>
                <a:lnTo>
                  <a:pt x="321740" y="1491255"/>
                </a:lnTo>
                <a:lnTo>
                  <a:pt x="279696" y="1502559"/>
                </a:lnTo>
                <a:lnTo>
                  <a:pt x="259317" y="1519381"/>
                </a:lnTo>
                <a:lnTo>
                  <a:pt x="259317" y="2909109"/>
                </a:lnTo>
                <a:lnTo>
                  <a:pt x="258458" y="2912653"/>
                </a:lnTo>
                <a:lnTo>
                  <a:pt x="220466" y="2931874"/>
                </a:lnTo>
                <a:lnTo>
                  <a:pt x="168761" y="2941923"/>
                </a:lnTo>
                <a:lnTo>
                  <a:pt x="119171" y="2947503"/>
                </a:lnTo>
                <a:lnTo>
                  <a:pt x="62317" y="2951071"/>
                </a:lnTo>
                <a:lnTo>
                  <a:pt x="21268" y="2952183"/>
                </a:lnTo>
                <a:lnTo>
                  <a:pt x="0" y="2952327"/>
                </a:lnTo>
              </a:path>
            </a:pathLst>
          </a:custGeom>
          <a:ln w="9524">
            <a:solidFill>
              <a:srgbClr val="4671BE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483768" y="5877272"/>
            <a:ext cx="518795" cy="784225"/>
          </a:xfrm>
          <a:custGeom>
            <a:avLst/>
            <a:gdLst/>
            <a:ahLst/>
            <a:cxnLst/>
            <a:rect l="l" t="t" r="r" b="b"/>
            <a:pathLst>
              <a:path w="518794" h="784225">
                <a:moveTo>
                  <a:pt x="0" y="0"/>
                </a:moveTo>
                <a:lnTo>
                  <a:pt x="42062" y="565"/>
                </a:lnTo>
                <a:lnTo>
                  <a:pt x="81964" y="2203"/>
                </a:lnTo>
                <a:lnTo>
                  <a:pt x="136597" y="6475"/>
                </a:lnTo>
                <a:lnTo>
                  <a:pt x="183365" y="12658"/>
                </a:lnTo>
                <a:lnTo>
                  <a:pt x="230373" y="23356"/>
                </a:lnTo>
                <a:lnTo>
                  <a:pt x="259317" y="43218"/>
                </a:lnTo>
                <a:lnTo>
                  <a:pt x="259317" y="348633"/>
                </a:lnTo>
                <a:lnTo>
                  <a:pt x="260177" y="352178"/>
                </a:lnTo>
                <a:lnTo>
                  <a:pt x="298169" y="371399"/>
                </a:lnTo>
                <a:lnTo>
                  <a:pt x="349874" y="381448"/>
                </a:lnTo>
                <a:lnTo>
                  <a:pt x="399464" y="387027"/>
                </a:lnTo>
                <a:lnTo>
                  <a:pt x="456318" y="390595"/>
                </a:lnTo>
                <a:lnTo>
                  <a:pt x="497367" y="391708"/>
                </a:lnTo>
                <a:lnTo>
                  <a:pt x="518635" y="391851"/>
                </a:lnTo>
                <a:lnTo>
                  <a:pt x="497367" y="391995"/>
                </a:lnTo>
                <a:lnTo>
                  <a:pt x="456318" y="393107"/>
                </a:lnTo>
                <a:lnTo>
                  <a:pt x="417697" y="395248"/>
                </a:lnTo>
                <a:lnTo>
                  <a:pt x="365486" y="400190"/>
                </a:lnTo>
                <a:lnTo>
                  <a:pt x="321740" y="406944"/>
                </a:lnTo>
                <a:lnTo>
                  <a:pt x="279696" y="418247"/>
                </a:lnTo>
                <a:lnTo>
                  <a:pt x="259317" y="435069"/>
                </a:lnTo>
                <a:lnTo>
                  <a:pt x="259317" y="740485"/>
                </a:lnTo>
                <a:lnTo>
                  <a:pt x="258458" y="744030"/>
                </a:lnTo>
                <a:lnTo>
                  <a:pt x="220466" y="763251"/>
                </a:lnTo>
                <a:lnTo>
                  <a:pt x="168761" y="773300"/>
                </a:lnTo>
                <a:lnTo>
                  <a:pt x="119171" y="778879"/>
                </a:lnTo>
                <a:lnTo>
                  <a:pt x="62317" y="782447"/>
                </a:lnTo>
                <a:lnTo>
                  <a:pt x="21268" y="783560"/>
                </a:lnTo>
                <a:lnTo>
                  <a:pt x="0" y="783703"/>
                </a:lnTo>
              </a:path>
            </a:pathLst>
          </a:custGeom>
          <a:ln w="9524">
            <a:solidFill>
              <a:srgbClr val="4671BE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138571" y="1818537"/>
            <a:ext cx="939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宋体"/>
                <a:cs typeface="宋体"/>
              </a:rPr>
              <a:t>组织结构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38571" y="4122792"/>
            <a:ext cx="939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宋体"/>
                <a:cs typeface="宋体"/>
              </a:rPr>
              <a:t>系统组成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06581" y="3254433"/>
            <a:ext cx="1325880" cy="46966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068185" y="3279370"/>
            <a:ext cx="598516" cy="43641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55575" y="3284984"/>
            <a:ext cx="1225587" cy="3693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755575" y="3284984"/>
            <a:ext cx="1226185" cy="369570"/>
          </a:xfrm>
          <a:custGeom>
            <a:avLst/>
            <a:gdLst/>
            <a:ahLst/>
            <a:cxnLst/>
            <a:rect l="l" t="t" r="r" b="b"/>
            <a:pathLst>
              <a:path w="1226185" h="369570">
                <a:moveTo>
                  <a:pt x="0" y="0"/>
                </a:moveTo>
                <a:lnTo>
                  <a:pt x="1225587" y="0"/>
                </a:lnTo>
                <a:lnTo>
                  <a:pt x="1225587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129590" y="3330704"/>
            <a:ext cx="4826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宋体"/>
                <a:cs typeface="宋体"/>
              </a:rPr>
              <a:t>集群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38571" y="6139015"/>
            <a:ext cx="939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宋体"/>
                <a:cs typeface="宋体"/>
              </a:rPr>
              <a:t>物理位置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571998" y="1832724"/>
            <a:ext cx="4392930" cy="529590"/>
          </a:xfrm>
          <a:custGeom>
            <a:avLst/>
            <a:gdLst/>
            <a:ahLst/>
            <a:cxnLst/>
            <a:rect l="l" t="t" r="r" b="b"/>
            <a:pathLst>
              <a:path w="4392930" h="529589">
                <a:moveTo>
                  <a:pt x="0" y="0"/>
                </a:moveTo>
                <a:lnTo>
                  <a:pt x="4392488" y="0"/>
                </a:lnTo>
                <a:lnTo>
                  <a:pt x="4392488" y="529200"/>
                </a:lnTo>
                <a:lnTo>
                  <a:pt x="0" y="529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571998" y="1832724"/>
            <a:ext cx="4392930" cy="529590"/>
          </a:xfrm>
          <a:custGeom>
            <a:avLst/>
            <a:gdLst/>
            <a:ahLst/>
            <a:cxnLst/>
            <a:rect l="l" t="t" r="r" b="b"/>
            <a:pathLst>
              <a:path w="4392930" h="529589">
                <a:moveTo>
                  <a:pt x="0" y="0"/>
                </a:moveTo>
                <a:lnTo>
                  <a:pt x="4392486" y="0"/>
                </a:lnTo>
                <a:lnTo>
                  <a:pt x="4392486" y="529199"/>
                </a:lnTo>
                <a:lnTo>
                  <a:pt x="0" y="529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CBC96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746568" y="1500447"/>
            <a:ext cx="3167148" cy="71073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867102" y="1637607"/>
            <a:ext cx="2797232" cy="4488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791623" y="1522764"/>
            <a:ext cx="3074739" cy="61992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925402" y="1659369"/>
            <a:ext cx="268795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机器</a:t>
            </a:r>
            <a:r>
              <a:rPr dirty="0" sz="2100" spc="-17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100" spc="-2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形式进行标记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571998" y="2785285"/>
            <a:ext cx="4392930" cy="529590"/>
          </a:xfrm>
          <a:custGeom>
            <a:avLst/>
            <a:gdLst/>
            <a:ahLst/>
            <a:cxnLst/>
            <a:rect l="l" t="t" r="r" b="b"/>
            <a:pathLst>
              <a:path w="4392930" h="529589">
                <a:moveTo>
                  <a:pt x="0" y="0"/>
                </a:moveTo>
                <a:lnTo>
                  <a:pt x="4392486" y="0"/>
                </a:lnTo>
                <a:lnTo>
                  <a:pt x="4392486" y="529199"/>
                </a:lnTo>
                <a:lnTo>
                  <a:pt x="0" y="529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7CBED3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4746568" y="2452253"/>
            <a:ext cx="3167148" cy="71073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867102" y="2589415"/>
            <a:ext cx="2797232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791623" y="2475323"/>
            <a:ext cx="3074739" cy="61992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4925402" y="2611928"/>
            <a:ext cx="268795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根据</a:t>
            </a:r>
            <a:r>
              <a:rPr dirty="0" sz="2100" spc="-17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100" spc="-2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动态筛选机器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92859" y="1412775"/>
            <a:ext cx="2751138" cy="5445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服务树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 spc="-215"/>
              <a:t>W</a:t>
            </a:r>
            <a:r>
              <a:rPr dirty="0" spc="-80"/>
              <a:t>E</a:t>
            </a:r>
            <a:r>
              <a:rPr dirty="0" spc="-200"/>
              <a:t>B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484784"/>
            <a:ext cx="6588759" cy="923925"/>
          </a:xfrm>
          <a:custGeom>
            <a:avLst/>
            <a:gdLst/>
            <a:ahLst/>
            <a:cxnLst/>
            <a:rect l="l" t="t" r="r" b="b"/>
            <a:pathLst>
              <a:path w="6588759" h="923925">
                <a:moveTo>
                  <a:pt x="0" y="0"/>
                </a:moveTo>
                <a:lnTo>
                  <a:pt x="6588224" y="0"/>
                </a:lnTo>
                <a:lnTo>
                  <a:pt x="6588224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484785"/>
            <a:ext cx="6588759" cy="923925"/>
          </a:xfrm>
          <a:custGeom>
            <a:avLst/>
            <a:gdLst/>
            <a:ahLst/>
            <a:cxnLst/>
            <a:rect l="l" t="t" r="r" b="b"/>
            <a:pathLst>
              <a:path w="6588759" h="923925">
                <a:moveTo>
                  <a:pt x="0" y="0"/>
                </a:moveTo>
                <a:lnTo>
                  <a:pt x="6588223" y="0"/>
                </a:lnTo>
                <a:lnTo>
                  <a:pt x="6588223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CBED3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39" y="1531876"/>
            <a:ext cx="6324600" cy="829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ct val="99500"/>
              </a:lnSpc>
            </a:pPr>
            <a:r>
              <a:rPr dirty="0" sz="1800">
                <a:latin typeface="Arial"/>
                <a:cs typeface="Arial"/>
              </a:rPr>
              <a:t>cop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xiaomi_ow</a:t>
            </a:r>
            <a:r>
              <a:rPr dirty="0" sz="1800" spc="-5">
                <a:latin typeface="Arial"/>
                <a:cs typeface="Arial"/>
              </a:rPr>
              <a:t>t.</a:t>
            </a:r>
            <a:r>
              <a:rPr dirty="0" sz="1800" spc="-5">
                <a:latin typeface="Arial"/>
                <a:cs typeface="Arial"/>
              </a:rPr>
              <a:t>miliao_pdl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im_service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xiaomi-</a:t>
            </a:r>
            <a:r>
              <a:rPr dirty="0" sz="1800" spc="-5">
                <a:latin typeface="Arial"/>
                <a:cs typeface="Arial"/>
              </a:rPr>
              <a:t> mq_jobgroup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micloud_job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xmq-micloud-cell01-</a:t>
            </a:r>
            <a:r>
              <a:rPr dirty="0" sz="1800" spc="-5">
                <a:latin typeface="Arial"/>
                <a:cs typeface="Arial"/>
              </a:rPr>
              <a:t> micloud0</a:t>
            </a:r>
            <a:r>
              <a:rPr dirty="0" sz="1800" spc="-135">
                <a:latin typeface="Arial"/>
                <a:cs typeface="Arial"/>
              </a:rPr>
              <a:t>1</a:t>
            </a:r>
            <a:r>
              <a:rPr dirty="0" sz="1800">
                <a:latin typeface="Arial"/>
                <a:cs typeface="Arial"/>
              </a:rPr>
              <a:t>1_</a:t>
            </a:r>
            <a:r>
              <a:rPr dirty="0" sz="1800" spc="-10">
                <a:latin typeface="Arial"/>
                <a:cs typeface="Arial"/>
              </a:rPr>
              <a:t>st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u</a:t>
            </a:r>
            <a:r>
              <a:rPr dirty="0" sz="1800" spc="-10">
                <a:latin typeface="Arial"/>
                <a:cs typeface="Arial"/>
              </a:rPr>
              <a:t>s.</a:t>
            </a:r>
            <a:r>
              <a:rPr dirty="0" sz="1800">
                <a:latin typeface="Arial"/>
                <a:cs typeface="Arial"/>
              </a:rPr>
              <a:t>service_lo</a:t>
            </a:r>
            <a:r>
              <a:rPr dirty="0" sz="1800" spc="-10">
                <a:latin typeface="Arial"/>
                <a:cs typeface="Arial"/>
              </a:rPr>
              <a:t>c.</a:t>
            </a:r>
            <a:r>
              <a:rPr dirty="0" sz="1800">
                <a:latin typeface="Arial"/>
                <a:cs typeface="Arial"/>
              </a:rPr>
              <a:t>bj_id</a:t>
            </a:r>
            <a:r>
              <a:rPr dirty="0" sz="1800" spc="-10">
                <a:latin typeface="Arial"/>
                <a:cs typeface="Arial"/>
              </a:rPr>
              <a:t>c.</a:t>
            </a:r>
            <a:r>
              <a:rPr dirty="0" sz="1800">
                <a:latin typeface="Arial"/>
                <a:cs typeface="Arial"/>
              </a:rPr>
              <a:t>sd_clu</a:t>
            </a:r>
            <a:r>
              <a:rPr dirty="0" sz="1800" spc="-10">
                <a:latin typeface="Arial"/>
                <a:cs typeface="Arial"/>
              </a:rPr>
              <a:t>st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1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produ</a:t>
            </a:r>
            <a:r>
              <a:rPr dirty="0" sz="1800" spc="-10">
                <a:latin typeface="Arial"/>
                <a:cs typeface="Arial"/>
              </a:rPr>
              <a:t>ct</a:t>
            </a:r>
            <a:r>
              <a:rPr dirty="0" sz="1800">
                <a:latin typeface="Arial"/>
                <a:cs typeface="Arial"/>
              </a:rPr>
              <a:t>ion-sd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3967" y="4221087"/>
            <a:ext cx="2232660" cy="1944370"/>
          </a:xfrm>
          <a:custGeom>
            <a:avLst/>
            <a:gdLst/>
            <a:ahLst/>
            <a:cxnLst/>
            <a:rect l="l" t="t" r="r" b="b"/>
            <a:pathLst>
              <a:path w="2232659" h="1944370">
                <a:moveTo>
                  <a:pt x="0" y="0"/>
                </a:moveTo>
                <a:lnTo>
                  <a:pt x="2232247" y="0"/>
                </a:lnTo>
                <a:lnTo>
                  <a:pt x="2232247" y="1944215"/>
                </a:lnTo>
                <a:lnTo>
                  <a:pt x="0" y="194421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62707" y="5951944"/>
            <a:ext cx="913765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10">
                <a:latin typeface="Arial"/>
                <a:cs typeface="Arial"/>
              </a:rPr>
              <a:t>APP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</a:t>
            </a:r>
            <a:r>
              <a:rPr dirty="0" sz="1100" spc="-20">
                <a:latin typeface="Arial"/>
                <a:cs typeface="Arial"/>
              </a:rPr>
              <a:t>R</a:t>
            </a:r>
            <a:r>
              <a:rPr dirty="0" sz="1100">
                <a:latin typeface="Arial"/>
                <a:cs typeface="Arial"/>
              </a:rPr>
              <a:t>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6286" y="4301836"/>
            <a:ext cx="1109748" cy="997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555775" y="4330415"/>
            <a:ext cx="1008112" cy="898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555775" y="4330415"/>
            <a:ext cx="1008380" cy="899160"/>
          </a:xfrm>
          <a:custGeom>
            <a:avLst/>
            <a:gdLst/>
            <a:ahLst/>
            <a:cxnLst/>
            <a:rect l="l" t="t" r="r" b="b"/>
            <a:pathLst>
              <a:path w="1008379" h="899160">
                <a:moveTo>
                  <a:pt x="0" y="0"/>
                </a:moveTo>
                <a:lnTo>
                  <a:pt x="1008111" y="0"/>
                </a:lnTo>
                <a:lnTo>
                  <a:pt x="1008111" y="898784"/>
                </a:lnTo>
                <a:lnTo>
                  <a:pt x="0" y="89878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009206" y="1167938"/>
            <a:ext cx="1899457" cy="818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059831" y="1196752"/>
            <a:ext cx="1800199" cy="72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059831" y="1196752"/>
            <a:ext cx="1800225" cy="720090"/>
          </a:xfrm>
          <a:custGeom>
            <a:avLst/>
            <a:gdLst/>
            <a:ahLst/>
            <a:cxnLst/>
            <a:rect l="l" t="t" r="r" b="b"/>
            <a:pathLst>
              <a:path w="1800225" h="720089">
                <a:moveTo>
                  <a:pt x="0" y="0"/>
                </a:moveTo>
                <a:lnTo>
                  <a:pt x="1800199" y="0"/>
                </a:lnTo>
                <a:lnTo>
                  <a:pt x="1800199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77BCD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154679" y="2535382"/>
            <a:ext cx="1612668" cy="8188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03848" y="2564904"/>
            <a:ext cx="1512167" cy="72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203848" y="2564904"/>
            <a:ext cx="1512570" cy="720090"/>
          </a:xfrm>
          <a:custGeom>
            <a:avLst/>
            <a:gdLst/>
            <a:ahLst/>
            <a:cxnLst/>
            <a:rect l="l" t="t" r="r" b="b"/>
            <a:pathLst>
              <a:path w="1512570" h="720089">
                <a:moveTo>
                  <a:pt x="0" y="0"/>
                </a:moveTo>
                <a:lnTo>
                  <a:pt x="1512167" y="0"/>
                </a:lnTo>
                <a:lnTo>
                  <a:pt x="1512167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95596" y="2535382"/>
            <a:ext cx="1537854" cy="8188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44015" y="2564904"/>
            <a:ext cx="1440159" cy="720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44015" y="2564904"/>
            <a:ext cx="1440180" cy="720090"/>
          </a:xfrm>
          <a:custGeom>
            <a:avLst/>
            <a:gdLst/>
            <a:ahLst/>
            <a:cxnLst/>
            <a:rect l="l" t="t" r="r" b="b"/>
            <a:pathLst>
              <a:path w="1440180" h="720089">
                <a:moveTo>
                  <a:pt x="0" y="0"/>
                </a:moveTo>
                <a:lnTo>
                  <a:pt x="1440159" y="0"/>
                </a:lnTo>
                <a:lnTo>
                  <a:pt x="1440159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18BC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403647" y="4221087"/>
            <a:ext cx="2232660" cy="1944370"/>
          </a:xfrm>
          <a:custGeom>
            <a:avLst/>
            <a:gdLst/>
            <a:ahLst/>
            <a:cxnLst/>
            <a:rect l="l" t="t" r="r" b="b"/>
            <a:pathLst>
              <a:path w="2232660" h="1944370">
                <a:moveTo>
                  <a:pt x="0" y="0"/>
                </a:moveTo>
                <a:lnTo>
                  <a:pt x="2232247" y="0"/>
                </a:lnTo>
                <a:lnTo>
                  <a:pt x="2232247" y="1944215"/>
                </a:lnTo>
                <a:lnTo>
                  <a:pt x="0" y="194421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82387" y="5951944"/>
            <a:ext cx="913765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10">
                <a:latin typeface="Arial"/>
                <a:cs typeface="Arial"/>
              </a:rPr>
              <a:t>APP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</a:t>
            </a:r>
            <a:r>
              <a:rPr dirty="0" sz="1100" spc="-20">
                <a:latin typeface="Arial"/>
                <a:cs typeface="Arial"/>
              </a:rPr>
              <a:t>R</a:t>
            </a:r>
            <a:r>
              <a:rPr dirty="0" sz="1100">
                <a:latin typeface="Arial"/>
                <a:cs typeface="Arial"/>
              </a:rPr>
              <a:t>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25632" y="4301836"/>
            <a:ext cx="1109748" cy="9975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471352" y="4592781"/>
            <a:ext cx="1018309" cy="4197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475656" y="4330415"/>
            <a:ext cx="1008112" cy="8987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475656" y="4330415"/>
            <a:ext cx="1008380" cy="899160"/>
          </a:xfrm>
          <a:custGeom>
            <a:avLst/>
            <a:gdLst/>
            <a:ahLst/>
            <a:cxnLst/>
            <a:rect l="l" t="t" r="r" b="b"/>
            <a:pathLst>
              <a:path w="1008380" h="899160">
                <a:moveTo>
                  <a:pt x="0" y="0"/>
                </a:moveTo>
                <a:lnTo>
                  <a:pt x="1008111" y="0"/>
                </a:lnTo>
                <a:lnTo>
                  <a:pt x="1008111" y="898784"/>
                </a:lnTo>
                <a:lnTo>
                  <a:pt x="0" y="89878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28996" y="4642647"/>
            <a:ext cx="1804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70000" algn="l"/>
              </a:tabLst>
            </a:pPr>
            <a:r>
              <a:rPr dirty="0" sz="1800" spc="-15">
                <a:latin typeface="Arial"/>
                <a:cs typeface="Arial"/>
              </a:rPr>
              <a:t>FRIGGA</a:t>
            </a:r>
            <a:r>
              <a:rPr dirty="0" sz="1800" spc="-15">
                <a:latin typeface="Arial"/>
                <a:cs typeface="Arial"/>
              </a:rPr>
              <a:t>	</a:t>
            </a:r>
            <a:r>
              <a:rPr dirty="0" sz="1800" spc="-15">
                <a:latin typeface="Arial"/>
                <a:cs typeface="Arial"/>
              </a:rPr>
              <a:t>GOD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自动部署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架构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84671" y="1419632"/>
            <a:ext cx="5461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WEB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63586" y="2787784"/>
            <a:ext cx="5969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ODIN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2755" y="2787784"/>
            <a:ext cx="12706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Build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06286" y="5340927"/>
            <a:ext cx="1109748" cy="8229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555775" y="5373216"/>
            <a:ext cx="1008112" cy="7200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555775" y="5373216"/>
            <a:ext cx="1008380" cy="720090"/>
          </a:xfrm>
          <a:custGeom>
            <a:avLst/>
            <a:gdLst/>
            <a:ahLst/>
            <a:cxnLst/>
            <a:rect l="l" t="t" r="r" b="b"/>
            <a:pathLst>
              <a:path w="1008379" h="720089">
                <a:moveTo>
                  <a:pt x="0" y="0"/>
                </a:moveTo>
                <a:lnTo>
                  <a:pt x="1008111" y="0"/>
                </a:lnTo>
                <a:lnTo>
                  <a:pt x="1008111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723415" y="5596096"/>
            <a:ext cx="6731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THOR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14635" y="5058896"/>
            <a:ext cx="4826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59931" y="1916832"/>
            <a:ext cx="0" cy="632460"/>
          </a:xfrm>
          <a:custGeom>
            <a:avLst/>
            <a:gdLst/>
            <a:ahLst/>
            <a:cxnLst/>
            <a:rect l="l" t="t" r="r" b="b"/>
            <a:pathLst>
              <a:path w="0" h="632460">
                <a:moveTo>
                  <a:pt x="0" y="0"/>
                </a:moveTo>
                <a:lnTo>
                  <a:pt x="0" y="6324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896431" y="2488332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127000" y="0"/>
                </a:moveTo>
                <a:lnTo>
                  <a:pt x="0" y="0"/>
                </a:lnTo>
                <a:lnTo>
                  <a:pt x="63500" y="762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532549" y="3284984"/>
            <a:ext cx="1427480" cy="928369"/>
          </a:xfrm>
          <a:custGeom>
            <a:avLst/>
            <a:gdLst/>
            <a:ahLst/>
            <a:cxnLst/>
            <a:rect l="l" t="t" r="r" b="b"/>
            <a:pathLst>
              <a:path w="1427479" h="928370">
                <a:moveTo>
                  <a:pt x="1427381" y="0"/>
                </a:moveTo>
                <a:lnTo>
                  <a:pt x="0" y="92779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519771" y="4126319"/>
            <a:ext cx="99060" cy="106680"/>
          </a:xfrm>
          <a:custGeom>
            <a:avLst/>
            <a:gdLst/>
            <a:ahLst/>
            <a:cxnLst/>
            <a:rect l="l" t="t" r="r" b="b"/>
            <a:pathLst>
              <a:path w="99060" h="106679">
                <a:moveTo>
                  <a:pt x="29283" y="0"/>
                </a:moveTo>
                <a:lnTo>
                  <a:pt x="0" y="94769"/>
                </a:lnTo>
                <a:lnTo>
                  <a:pt x="98496" y="106481"/>
                </a:lnTo>
                <a:lnTo>
                  <a:pt x="29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959931" y="3284984"/>
            <a:ext cx="1427480" cy="927735"/>
          </a:xfrm>
          <a:custGeom>
            <a:avLst/>
            <a:gdLst/>
            <a:ahLst/>
            <a:cxnLst/>
            <a:rect l="l" t="t" r="r" b="b"/>
            <a:pathLst>
              <a:path w="1427479" h="927735">
                <a:moveTo>
                  <a:pt x="0" y="0"/>
                </a:moveTo>
                <a:lnTo>
                  <a:pt x="1427083" y="92752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01297" y="4126046"/>
            <a:ext cx="99060" cy="106680"/>
          </a:xfrm>
          <a:custGeom>
            <a:avLst/>
            <a:gdLst/>
            <a:ahLst/>
            <a:cxnLst/>
            <a:rect l="l" t="t" r="r" b="b"/>
            <a:pathLst>
              <a:path w="99060" h="106679">
                <a:moveTo>
                  <a:pt x="69209" y="0"/>
                </a:moveTo>
                <a:lnTo>
                  <a:pt x="0" y="106485"/>
                </a:lnTo>
                <a:lnTo>
                  <a:pt x="98496" y="94768"/>
                </a:lnTo>
                <a:lnTo>
                  <a:pt x="69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599416" y="2924944"/>
            <a:ext cx="1604645" cy="0"/>
          </a:xfrm>
          <a:custGeom>
            <a:avLst/>
            <a:gdLst/>
            <a:ahLst/>
            <a:cxnLst/>
            <a:rect l="l" t="t" r="r" b="b"/>
            <a:pathLst>
              <a:path w="1604645" h="0">
                <a:moveTo>
                  <a:pt x="1604431" y="0"/>
                </a:moveTo>
                <a:lnTo>
                  <a:pt x="0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584176" y="2861445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386646" y="4301836"/>
            <a:ext cx="1109748" cy="9975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436095" y="4330415"/>
            <a:ext cx="1008112" cy="8987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436095" y="4330415"/>
            <a:ext cx="1008380" cy="899160"/>
          </a:xfrm>
          <a:custGeom>
            <a:avLst/>
            <a:gdLst/>
            <a:ahLst/>
            <a:cxnLst/>
            <a:rect l="l" t="t" r="r" b="b"/>
            <a:pathLst>
              <a:path w="1008379" h="899160">
                <a:moveTo>
                  <a:pt x="0" y="0"/>
                </a:moveTo>
                <a:lnTo>
                  <a:pt x="1008111" y="0"/>
                </a:lnTo>
                <a:lnTo>
                  <a:pt x="1008111" y="898784"/>
                </a:lnTo>
                <a:lnTo>
                  <a:pt x="0" y="89878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305992" y="4301836"/>
            <a:ext cx="1109748" cy="9975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351712" y="4592781"/>
            <a:ext cx="1018309" cy="4197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355975" y="4330415"/>
            <a:ext cx="1008112" cy="8987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355975" y="4330415"/>
            <a:ext cx="1008380" cy="899160"/>
          </a:xfrm>
          <a:custGeom>
            <a:avLst/>
            <a:gdLst/>
            <a:ahLst/>
            <a:cxnLst/>
            <a:rect l="l" t="t" r="r" b="b"/>
            <a:pathLst>
              <a:path w="1008379" h="899160">
                <a:moveTo>
                  <a:pt x="0" y="0"/>
                </a:moveTo>
                <a:lnTo>
                  <a:pt x="1008111" y="0"/>
                </a:lnTo>
                <a:lnTo>
                  <a:pt x="1008111" y="898784"/>
                </a:lnTo>
                <a:lnTo>
                  <a:pt x="0" y="89878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409315" y="4642647"/>
            <a:ext cx="1804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70000" algn="l"/>
              </a:tabLst>
            </a:pPr>
            <a:r>
              <a:rPr dirty="0" sz="1800" spc="-15">
                <a:latin typeface="Arial"/>
                <a:cs typeface="Arial"/>
              </a:rPr>
              <a:t>FRIGGA</a:t>
            </a:r>
            <a:r>
              <a:rPr dirty="0" sz="1800" spc="-15">
                <a:latin typeface="Arial"/>
                <a:cs typeface="Arial"/>
              </a:rPr>
              <a:t>	</a:t>
            </a:r>
            <a:r>
              <a:rPr dirty="0" sz="1800" spc="-15">
                <a:latin typeface="Arial"/>
                <a:cs typeface="Arial"/>
              </a:rPr>
              <a:t>GOD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86646" y="5340927"/>
            <a:ext cx="1109748" cy="8229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436095" y="5373216"/>
            <a:ext cx="1008112" cy="7200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436095" y="5373216"/>
            <a:ext cx="1008380" cy="720090"/>
          </a:xfrm>
          <a:custGeom>
            <a:avLst/>
            <a:gdLst/>
            <a:ahLst/>
            <a:cxnLst/>
            <a:rect l="l" t="t" r="r" b="b"/>
            <a:pathLst>
              <a:path w="1008379" h="720089">
                <a:moveTo>
                  <a:pt x="0" y="0"/>
                </a:moveTo>
                <a:lnTo>
                  <a:pt x="1008111" y="0"/>
                </a:lnTo>
                <a:lnTo>
                  <a:pt x="1008111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603735" y="5596096"/>
            <a:ext cx="6731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THOR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40880" y="2244436"/>
            <a:ext cx="1612668" cy="8229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7092277" y="2276872"/>
            <a:ext cx="1512167" cy="7200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092277" y="2276872"/>
            <a:ext cx="1512570" cy="720090"/>
          </a:xfrm>
          <a:custGeom>
            <a:avLst/>
            <a:gdLst/>
            <a:ahLst/>
            <a:cxnLst/>
            <a:rect l="l" t="t" r="r" b="b"/>
            <a:pathLst>
              <a:path w="1512570" h="720089">
                <a:moveTo>
                  <a:pt x="0" y="0"/>
                </a:moveTo>
                <a:lnTo>
                  <a:pt x="1512166" y="0"/>
                </a:lnTo>
                <a:lnTo>
                  <a:pt x="1512166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196419" y="2499752"/>
            <a:ext cx="13087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Service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8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940150" y="3148703"/>
            <a:ext cx="1877060" cy="1181735"/>
          </a:xfrm>
          <a:custGeom>
            <a:avLst/>
            <a:gdLst/>
            <a:ahLst/>
            <a:cxnLst/>
            <a:rect l="l" t="t" r="r" b="b"/>
            <a:pathLst>
              <a:path w="1877059" h="1181735">
                <a:moveTo>
                  <a:pt x="0" y="1181711"/>
                </a:moveTo>
                <a:lnTo>
                  <a:pt x="187702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731753" y="3127444"/>
            <a:ext cx="98425" cy="107950"/>
          </a:xfrm>
          <a:custGeom>
            <a:avLst/>
            <a:gdLst/>
            <a:ahLst/>
            <a:cxnLst/>
            <a:rect l="l" t="t" r="r" b="b"/>
            <a:pathLst>
              <a:path w="98425" h="107950">
                <a:moveTo>
                  <a:pt x="0" y="0"/>
                </a:moveTo>
                <a:lnTo>
                  <a:pt x="67663" y="107473"/>
                </a:lnTo>
                <a:lnTo>
                  <a:pt x="98315" y="131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7040880" y="1384068"/>
            <a:ext cx="1612668" cy="8188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092277" y="1412775"/>
            <a:ext cx="1512167" cy="7200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7092277" y="1412776"/>
            <a:ext cx="1512570" cy="720090"/>
          </a:xfrm>
          <a:custGeom>
            <a:avLst/>
            <a:gdLst/>
            <a:ahLst/>
            <a:cxnLst/>
            <a:rect l="l" t="t" r="r" b="b"/>
            <a:pathLst>
              <a:path w="1512570" h="720089">
                <a:moveTo>
                  <a:pt x="0" y="0"/>
                </a:moveTo>
                <a:lnTo>
                  <a:pt x="1512166" y="0"/>
                </a:lnTo>
                <a:lnTo>
                  <a:pt x="1512166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7437719" y="1635657"/>
            <a:ext cx="813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Naming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911751" y="1340768"/>
            <a:ext cx="1837055" cy="1800225"/>
          </a:xfrm>
          <a:custGeom>
            <a:avLst/>
            <a:gdLst/>
            <a:ahLst/>
            <a:cxnLst/>
            <a:rect l="l" t="t" r="r" b="b"/>
            <a:pathLst>
              <a:path w="1837054" h="1800225">
                <a:moveTo>
                  <a:pt x="0" y="0"/>
                </a:moveTo>
                <a:lnTo>
                  <a:pt x="1836711" y="0"/>
                </a:lnTo>
                <a:lnTo>
                  <a:pt x="1836711" y="1800199"/>
                </a:lnTo>
                <a:lnTo>
                  <a:pt x="0" y="1800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部署系统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 spc="-215"/>
              <a:t>W</a:t>
            </a:r>
            <a:r>
              <a:rPr dirty="0" spc="-80"/>
              <a:t>E</a:t>
            </a:r>
            <a:r>
              <a:rPr dirty="0" spc="-200"/>
              <a:t>B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124745"/>
            <a:ext cx="7020270" cy="5733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3" y="1124745"/>
            <a:ext cx="9002970" cy="5733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部署系统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 spc="-215"/>
              <a:t>W</a:t>
            </a:r>
            <a:r>
              <a:rPr dirty="0" spc="-80"/>
              <a:t>E</a:t>
            </a:r>
            <a:r>
              <a:rPr dirty="0" spc="-200"/>
              <a:t>B</a:t>
            </a:r>
          </a:p>
        </p:txBody>
      </p:sp>
      <p:sp>
        <p:nvSpPr>
          <p:cNvPr id="4" name="object 4"/>
          <p:cNvSpPr/>
          <p:nvPr/>
        </p:nvSpPr>
        <p:spPr>
          <a:xfrm>
            <a:off x="128847" y="1741515"/>
            <a:ext cx="390698" cy="1542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79511" y="1772817"/>
            <a:ext cx="288290" cy="1440180"/>
          </a:xfrm>
          <a:custGeom>
            <a:avLst/>
            <a:gdLst/>
            <a:ahLst/>
            <a:cxnLst/>
            <a:rect l="l" t="t" r="r" b="b"/>
            <a:pathLst>
              <a:path w="288290" h="1440180">
                <a:moveTo>
                  <a:pt x="0" y="0"/>
                </a:moveTo>
                <a:lnTo>
                  <a:pt x="288031" y="0"/>
                </a:lnTo>
                <a:lnTo>
                  <a:pt x="288031" y="1440159"/>
                </a:lnTo>
                <a:lnTo>
                  <a:pt x="0" y="144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79511" y="1772817"/>
            <a:ext cx="288290" cy="1440180"/>
          </a:xfrm>
          <a:custGeom>
            <a:avLst/>
            <a:gdLst/>
            <a:ahLst/>
            <a:cxnLst/>
            <a:rect l="l" t="t" r="r" b="b"/>
            <a:pathLst>
              <a:path w="288290" h="1440180">
                <a:moveTo>
                  <a:pt x="0" y="0"/>
                </a:moveTo>
                <a:lnTo>
                  <a:pt x="288031" y="0"/>
                </a:lnTo>
                <a:lnTo>
                  <a:pt x="288031" y="1440159"/>
                </a:lnTo>
                <a:lnTo>
                  <a:pt x="0" y="144015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8847" y="3532908"/>
            <a:ext cx="390698" cy="328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79511" y="3564632"/>
            <a:ext cx="288290" cy="224790"/>
          </a:xfrm>
          <a:custGeom>
            <a:avLst/>
            <a:gdLst/>
            <a:ahLst/>
            <a:cxnLst/>
            <a:rect l="l" t="t" r="r" b="b"/>
            <a:pathLst>
              <a:path w="288290" h="224789">
                <a:moveTo>
                  <a:pt x="0" y="0"/>
                </a:moveTo>
                <a:lnTo>
                  <a:pt x="288031" y="0"/>
                </a:lnTo>
                <a:lnTo>
                  <a:pt x="288031" y="224407"/>
                </a:lnTo>
                <a:lnTo>
                  <a:pt x="0" y="2244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9511" y="3564632"/>
            <a:ext cx="288290" cy="224790"/>
          </a:xfrm>
          <a:custGeom>
            <a:avLst/>
            <a:gdLst/>
            <a:ahLst/>
            <a:cxnLst/>
            <a:rect l="l" t="t" r="r" b="b"/>
            <a:pathLst>
              <a:path w="288290" h="224789">
                <a:moveTo>
                  <a:pt x="0" y="0"/>
                </a:moveTo>
                <a:lnTo>
                  <a:pt x="288031" y="0"/>
                </a:lnTo>
                <a:lnTo>
                  <a:pt x="288031" y="224407"/>
                </a:lnTo>
                <a:lnTo>
                  <a:pt x="0" y="2244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BA92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2014-10-27T16:24:57Z</dcterms:created>
  <dcterms:modified xsi:type="dcterms:W3CDTF">2014-10-27T16:24:57Z</dcterms:modified>
</cp:coreProperties>
</file>