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3" r:id="rId1"/>
  </p:sldMasterIdLst>
  <p:notesMasterIdLst>
    <p:notesMasterId r:id="rId24"/>
  </p:notesMasterIdLst>
  <p:handoutMasterIdLst>
    <p:handoutMasterId r:id="rId25"/>
  </p:handoutMasterIdLst>
  <p:sldIdLst>
    <p:sldId id="557" r:id="rId2"/>
    <p:sldId id="558" r:id="rId3"/>
    <p:sldId id="599" r:id="rId4"/>
    <p:sldId id="596" r:id="rId5"/>
    <p:sldId id="597" r:id="rId6"/>
    <p:sldId id="591" r:id="rId7"/>
    <p:sldId id="588" r:id="rId8"/>
    <p:sldId id="587" r:id="rId9"/>
    <p:sldId id="590" r:id="rId10"/>
    <p:sldId id="589" r:id="rId11"/>
    <p:sldId id="592" r:id="rId12"/>
    <p:sldId id="583" r:id="rId13"/>
    <p:sldId id="565" r:id="rId14"/>
    <p:sldId id="567" r:id="rId15"/>
    <p:sldId id="568" r:id="rId16"/>
    <p:sldId id="584" r:id="rId17"/>
    <p:sldId id="569" r:id="rId18"/>
    <p:sldId id="570" r:id="rId19"/>
    <p:sldId id="593" r:id="rId20"/>
    <p:sldId id="585" r:id="rId21"/>
    <p:sldId id="586" r:id="rId22"/>
    <p:sldId id="531" r:id="rId2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99"/>
    <a:srgbClr val="FF0000"/>
    <a:srgbClr val="EAEAEA"/>
    <a:srgbClr val="FFCC99"/>
    <a:srgbClr val="66CCFF"/>
    <a:srgbClr val="006600"/>
    <a:srgbClr val="C0C0C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82482" autoAdjust="0"/>
  </p:normalViewPr>
  <p:slideViewPr>
    <p:cSldViewPr>
      <p:cViewPr varScale="1">
        <p:scale>
          <a:sx n="72" d="100"/>
          <a:sy n="72" d="100"/>
        </p:scale>
        <p:origin x="-13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300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846AC-87DA-4DB0-98F0-FEF45CFAF46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</dgm:pt>
    <dgm:pt modelId="{D8439342-A95E-4036-98BE-593661B9D53C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1. CSMA/CA</a:t>
          </a:r>
          <a:r>
            <a:rPr lang="zh-CN" altLang="en-US" dirty="0" smtClean="0">
              <a:solidFill>
                <a:srgbClr val="FF0000"/>
              </a:solidFill>
            </a:rPr>
            <a:t>机制</a:t>
          </a:r>
          <a:endParaRPr lang="zh-CN" altLang="en-US" dirty="0">
            <a:solidFill>
              <a:srgbClr val="FF0000"/>
            </a:solidFill>
          </a:endParaRPr>
        </a:p>
      </dgm:t>
    </dgm:pt>
    <dgm:pt modelId="{58FF3A0E-D02A-4374-91EB-81E319F4B7C7}" type="parTrans" cxnId="{9EC7E77C-6607-42AE-AEDC-D28357056498}">
      <dgm:prSet/>
      <dgm:spPr/>
      <dgm:t>
        <a:bodyPr/>
        <a:lstStyle/>
        <a:p>
          <a:endParaRPr lang="zh-CN" altLang="en-US"/>
        </a:p>
      </dgm:t>
    </dgm:pt>
    <dgm:pt modelId="{C113B703-B622-4975-8F28-EB46799C34AB}" type="sibTrans" cxnId="{9EC7E77C-6607-42AE-AEDC-D28357056498}">
      <dgm:prSet/>
      <dgm:spPr/>
      <dgm:t>
        <a:bodyPr/>
        <a:lstStyle/>
        <a:p>
          <a:endParaRPr lang="zh-CN" altLang="en-US"/>
        </a:p>
      </dgm:t>
    </dgm:pt>
    <dgm:pt modelId="{BF919953-150A-492D-A435-CB05027A77DB}">
      <dgm:prSet phldrT="[文本]"/>
      <dgm:spPr/>
      <dgm:t>
        <a:bodyPr/>
        <a:lstStyle/>
        <a:p>
          <a:r>
            <a:rPr lang="en-US" altLang="zh-CN" dirty="0" smtClean="0"/>
            <a:t>2. </a:t>
          </a:r>
          <a:r>
            <a:rPr lang="zh-CN" altLang="en-US" dirty="0" smtClean="0"/>
            <a:t>信道重用参数</a:t>
          </a:r>
          <a:endParaRPr lang="zh-CN" altLang="en-US" dirty="0"/>
        </a:p>
      </dgm:t>
    </dgm:pt>
    <dgm:pt modelId="{09C4C3F0-1213-4D57-8E4B-D4CC8B256446}" type="sibTrans" cxnId="{84B10831-0BFA-47A2-9823-B0F2095ABF0E}">
      <dgm:prSet/>
      <dgm:spPr/>
      <dgm:t>
        <a:bodyPr/>
        <a:lstStyle/>
        <a:p>
          <a:endParaRPr lang="zh-CN" altLang="en-US"/>
        </a:p>
      </dgm:t>
    </dgm:pt>
    <dgm:pt modelId="{1E798CD7-E9A1-446D-9C00-7D5FCC805AA2}" type="parTrans" cxnId="{84B10831-0BFA-47A2-9823-B0F2095ABF0E}">
      <dgm:prSet/>
      <dgm:spPr/>
      <dgm:t>
        <a:bodyPr/>
        <a:lstStyle/>
        <a:p>
          <a:endParaRPr lang="zh-CN" altLang="en-US"/>
        </a:p>
      </dgm:t>
    </dgm:pt>
    <dgm:pt modelId="{D9728053-5220-4B12-8DC8-161A7DF5F77E}">
      <dgm:prSet phldrT="[文本]"/>
      <dgm:spPr/>
      <dgm:t>
        <a:bodyPr/>
        <a:lstStyle/>
        <a:p>
          <a:r>
            <a:rPr lang="en-US" altLang="zh-CN" dirty="0" smtClean="0"/>
            <a:t>3. </a:t>
          </a:r>
          <a:r>
            <a:rPr lang="zh-CN" altLang="en-US" dirty="0" smtClean="0"/>
            <a:t>参数调整试点情况</a:t>
          </a:r>
          <a:endParaRPr lang="zh-CN" altLang="en-US" dirty="0"/>
        </a:p>
      </dgm:t>
    </dgm:pt>
    <dgm:pt modelId="{7A29BF7C-5223-40E1-9A2D-84AA2D621625}" type="sibTrans" cxnId="{C44402CE-7901-47C9-BD00-2C6CBB9275B4}">
      <dgm:prSet/>
      <dgm:spPr/>
      <dgm:t>
        <a:bodyPr/>
        <a:lstStyle/>
        <a:p>
          <a:endParaRPr lang="zh-CN" altLang="en-US"/>
        </a:p>
      </dgm:t>
    </dgm:pt>
    <dgm:pt modelId="{AD992882-8B66-4FE2-A3D4-29321E518809}" type="parTrans" cxnId="{C44402CE-7901-47C9-BD00-2C6CBB9275B4}">
      <dgm:prSet/>
      <dgm:spPr/>
      <dgm:t>
        <a:bodyPr/>
        <a:lstStyle/>
        <a:p>
          <a:endParaRPr lang="zh-CN" altLang="en-US"/>
        </a:p>
      </dgm:t>
    </dgm:pt>
    <dgm:pt modelId="{CF1E9491-CA40-42FA-8780-352DE447D9BF}">
      <dgm:prSet phldrT="[文本]"/>
      <dgm:spPr/>
      <dgm:t>
        <a:bodyPr/>
        <a:lstStyle/>
        <a:p>
          <a:r>
            <a:rPr lang="en-US" altLang="zh-CN" dirty="0" smtClean="0"/>
            <a:t>4. </a:t>
          </a:r>
          <a:r>
            <a:rPr lang="zh-CN" altLang="en-US" dirty="0" smtClean="0"/>
            <a:t>参数调整工作安排</a:t>
          </a:r>
          <a:endParaRPr lang="zh-CN" altLang="en-US" dirty="0"/>
        </a:p>
      </dgm:t>
    </dgm:pt>
    <dgm:pt modelId="{856BBEEC-3665-4B29-8455-ECEE21E360A6}" type="sibTrans" cxnId="{ACEBA1BD-357B-471B-8548-B9AABC4862BD}">
      <dgm:prSet/>
      <dgm:spPr/>
      <dgm:t>
        <a:bodyPr/>
        <a:lstStyle/>
        <a:p>
          <a:endParaRPr lang="zh-CN" altLang="en-US"/>
        </a:p>
      </dgm:t>
    </dgm:pt>
    <dgm:pt modelId="{864ED465-1F18-49A1-BDD7-9053C3E6F23F}" type="parTrans" cxnId="{ACEBA1BD-357B-471B-8548-B9AABC4862BD}">
      <dgm:prSet/>
      <dgm:spPr/>
      <dgm:t>
        <a:bodyPr/>
        <a:lstStyle/>
        <a:p>
          <a:endParaRPr lang="zh-CN" altLang="en-US"/>
        </a:p>
      </dgm:t>
    </dgm:pt>
    <dgm:pt modelId="{7D8B0424-F1B8-4FDC-8A75-B5377B88557E}" type="pres">
      <dgm:prSet presAssocID="{045846AC-87DA-4DB0-98F0-FEF45CFAF46B}" presName="linear" presStyleCnt="0">
        <dgm:presLayoutVars>
          <dgm:animLvl val="lvl"/>
          <dgm:resizeHandles val="exact"/>
        </dgm:presLayoutVars>
      </dgm:prSet>
      <dgm:spPr/>
    </dgm:pt>
    <dgm:pt modelId="{8556D2A8-9AAA-4244-BC9F-BC2D028649BC}" type="pres">
      <dgm:prSet presAssocID="{D8439342-A95E-4036-98BE-593661B9D53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DB196C-6807-4AAA-A977-A223DB5F40F0}" type="pres">
      <dgm:prSet presAssocID="{C113B703-B622-4975-8F28-EB46799C34AB}" presName="spacer" presStyleCnt="0"/>
      <dgm:spPr/>
    </dgm:pt>
    <dgm:pt modelId="{8E774956-D7A1-463F-90F9-849B232A4C29}" type="pres">
      <dgm:prSet presAssocID="{BF919953-150A-492D-A435-CB05027A77D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AAB91B-8C7B-451D-B255-0AD41C2FA744}" type="pres">
      <dgm:prSet presAssocID="{09C4C3F0-1213-4D57-8E4B-D4CC8B256446}" presName="spacer" presStyleCnt="0"/>
      <dgm:spPr/>
    </dgm:pt>
    <dgm:pt modelId="{B057B16B-D459-4556-9363-77E842BBBB0F}" type="pres">
      <dgm:prSet presAssocID="{D9728053-5220-4B12-8DC8-161A7DF5F77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F94AB-6850-477D-BCFB-AB83FE1921BA}" type="pres">
      <dgm:prSet presAssocID="{7A29BF7C-5223-40E1-9A2D-84AA2D621625}" presName="spacer" presStyleCnt="0"/>
      <dgm:spPr/>
    </dgm:pt>
    <dgm:pt modelId="{DA61E031-119B-40EB-938A-1BCBB970ED85}" type="pres">
      <dgm:prSet presAssocID="{CF1E9491-CA40-42FA-8780-352DE447D9B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96F2E3-BDC3-49ED-8471-20620E773263}" type="presOf" srcId="{045846AC-87DA-4DB0-98F0-FEF45CFAF46B}" destId="{7D8B0424-F1B8-4FDC-8A75-B5377B88557E}" srcOrd="0" destOrd="0" presId="urn:microsoft.com/office/officeart/2005/8/layout/vList2"/>
    <dgm:cxn modelId="{3F733927-7301-4495-861C-696E8FCA4CC4}" type="presOf" srcId="{BF919953-150A-492D-A435-CB05027A77DB}" destId="{8E774956-D7A1-463F-90F9-849B232A4C29}" srcOrd="0" destOrd="0" presId="urn:microsoft.com/office/officeart/2005/8/layout/vList2"/>
    <dgm:cxn modelId="{9EC7E77C-6607-42AE-AEDC-D28357056498}" srcId="{045846AC-87DA-4DB0-98F0-FEF45CFAF46B}" destId="{D8439342-A95E-4036-98BE-593661B9D53C}" srcOrd="0" destOrd="0" parTransId="{58FF3A0E-D02A-4374-91EB-81E319F4B7C7}" sibTransId="{C113B703-B622-4975-8F28-EB46799C34AB}"/>
    <dgm:cxn modelId="{5A9E30C4-CA0C-4D85-9910-437C5AA11618}" type="presOf" srcId="{D9728053-5220-4B12-8DC8-161A7DF5F77E}" destId="{B057B16B-D459-4556-9363-77E842BBBB0F}" srcOrd="0" destOrd="0" presId="urn:microsoft.com/office/officeart/2005/8/layout/vList2"/>
    <dgm:cxn modelId="{DF21C4D6-F23C-4640-8317-C26036435D33}" type="presOf" srcId="{D8439342-A95E-4036-98BE-593661B9D53C}" destId="{8556D2A8-9AAA-4244-BC9F-BC2D028649BC}" srcOrd="0" destOrd="0" presId="urn:microsoft.com/office/officeart/2005/8/layout/vList2"/>
    <dgm:cxn modelId="{9B989938-2A04-48CF-9BF4-DECB7AE6CB26}" type="presOf" srcId="{CF1E9491-CA40-42FA-8780-352DE447D9BF}" destId="{DA61E031-119B-40EB-938A-1BCBB970ED85}" srcOrd="0" destOrd="0" presId="urn:microsoft.com/office/officeart/2005/8/layout/vList2"/>
    <dgm:cxn modelId="{C44402CE-7901-47C9-BD00-2C6CBB9275B4}" srcId="{045846AC-87DA-4DB0-98F0-FEF45CFAF46B}" destId="{D9728053-5220-4B12-8DC8-161A7DF5F77E}" srcOrd="2" destOrd="0" parTransId="{AD992882-8B66-4FE2-A3D4-29321E518809}" sibTransId="{7A29BF7C-5223-40E1-9A2D-84AA2D621625}"/>
    <dgm:cxn modelId="{84B10831-0BFA-47A2-9823-B0F2095ABF0E}" srcId="{045846AC-87DA-4DB0-98F0-FEF45CFAF46B}" destId="{BF919953-150A-492D-A435-CB05027A77DB}" srcOrd="1" destOrd="0" parTransId="{1E798CD7-E9A1-446D-9C00-7D5FCC805AA2}" sibTransId="{09C4C3F0-1213-4D57-8E4B-D4CC8B256446}"/>
    <dgm:cxn modelId="{ACEBA1BD-357B-471B-8548-B9AABC4862BD}" srcId="{045846AC-87DA-4DB0-98F0-FEF45CFAF46B}" destId="{CF1E9491-CA40-42FA-8780-352DE447D9BF}" srcOrd="3" destOrd="0" parTransId="{864ED465-1F18-49A1-BDD7-9053C3E6F23F}" sibTransId="{856BBEEC-3665-4B29-8455-ECEE21E360A6}"/>
    <dgm:cxn modelId="{D93CDB8C-C8BC-4097-BB25-910AC0BFED10}" type="presParOf" srcId="{7D8B0424-F1B8-4FDC-8A75-B5377B88557E}" destId="{8556D2A8-9AAA-4244-BC9F-BC2D028649BC}" srcOrd="0" destOrd="0" presId="urn:microsoft.com/office/officeart/2005/8/layout/vList2"/>
    <dgm:cxn modelId="{3A40FE83-4627-4943-A3DF-844BA2488C51}" type="presParOf" srcId="{7D8B0424-F1B8-4FDC-8A75-B5377B88557E}" destId="{D1DB196C-6807-4AAA-A977-A223DB5F40F0}" srcOrd="1" destOrd="0" presId="urn:microsoft.com/office/officeart/2005/8/layout/vList2"/>
    <dgm:cxn modelId="{4E086A2E-ACB3-437E-B4B9-240927FA4E85}" type="presParOf" srcId="{7D8B0424-F1B8-4FDC-8A75-B5377B88557E}" destId="{8E774956-D7A1-463F-90F9-849B232A4C29}" srcOrd="2" destOrd="0" presId="urn:microsoft.com/office/officeart/2005/8/layout/vList2"/>
    <dgm:cxn modelId="{EA7307AA-C5F3-4AE1-86A6-17AEC2B86E86}" type="presParOf" srcId="{7D8B0424-F1B8-4FDC-8A75-B5377B88557E}" destId="{72AAB91B-8C7B-451D-B255-0AD41C2FA744}" srcOrd="3" destOrd="0" presId="urn:microsoft.com/office/officeart/2005/8/layout/vList2"/>
    <dgm:cxn modelId="{2D013FC4-49BB-4587-AA8F-BA4C248ECA13}" type="presParOf" srcId="{7D8B0424-F1B8-4FDC-8A75-B5377B88557E}" destId="{B057B16B-D459-4556-9363-77E842BBBB0F}" srcOrd="4" destOrd="0" presId="urn:microsoft.com/office/officeart/2005/8/layout/vList2"/>
    <dgm:cxn modelId="{24BC853A-B310-4EDA-A65A-0BCA1F17811C}" type="presParOf" srcId="{7D8B0424-F1B8-4FDC-8A75-B5377B88557E}" destId="{41FF94AB-6850-477D-BCFB-AB83FE1921BA}" srcOrd="5" destOrd="0" presId="urn:microsoft.com/office/officeart/2005/8/layout/vList2"/>
    <dgm:cxn modelId="{3890DE08-3C06-4180-A23D-0173BCCB50C0}" type="presParOf" srcId="{7D8B0424-F1B8-4FDC-8A75-B5377B88557E}" destId="{DA61E031-119B-40EB-938A-1BCBB970ED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5846AC-87DA-4DB0-98F0-FEF45CFAF46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</dgm:pt>
    <dgm:pt modelId="{D8439342-A95E-4036-98BE-593661B9D53C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1. CSMA/CA</a:t>
          </a:r>
          <a:r>
            <a:rPr lang="zh-CN" altLang="en-US" dirty="0" smtClean="0">
              <a:solidFill>
                <a:schemeClr val="bg1"/>
              </a:solidFill>
            </a:rPr>
            <a:t>机制</a:t>
          </a:r>
          <a:endParaRPr lang="zh-CN" altLang="en-US" dirty="0">
            <a:solidFill>
              <a:schemeClr val="bg1"/>
            </a:solidFill>
          </a:endParaRPr>
        </a:p>
      </dgm:t>
    </dgm:pt>
    <dgm:pt modelId="{58FF3A0E-D02A-4374-91EB-81E319F4B7C7}" type="parTrans" cxnId="{9EC7E77C-6607-42AE-AEDC-D28357056498}">
      <dgm:prSet/>
      <dgm:spPr/>
      <dgm:t>
        <a:bodyPr/>
        <a:lstStyle/>
        <a:p>
          <a:endParaRPr lang="zh-CN" altLang="en-US"/>
        </a:p>
      </dgm:t>
    </dgm:pt>
    <dgm:pt modelId="{C113B703-B622-4975-8F28-EB46799C34AB}" type="sibTrans" cxnId="{9EC7E77C-6607-42AE-AEDC-D28357056498}">
      <dgm:prSet/>
      <dgm:spPr/>
      <dgm:t>
        <a:bodyPr/>
        <a:lstStyle/>
        <a:p>
          <a:endParaRPr lang="zh-CN" altLang="en-US"/>
        </a:p>
      </dgm:t>
    </dgm:pt>
    <dgm:pt modelId="{BF919953-150A-492D-A435-CB05027A77DB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2. </a:t>
          </a:r>
          <a:r>
            <a:rPr lang="zh-CN" altLang="en-US" dirty="0" smtClean="0">
              <a:solidFill>
                <a:srgbClr val="FF0000"/>
              </a:solidFill>
            </a:rPr>
            <a:t>信道重用参数</a:t>
          </a:r>
          <a:endParaRPr lang="zh-CN" altLang="en-US" dirty="0">
            <a:solidFill>
              <a:srgbClr val="FF0000"/>
            </a:solidFill>
          </a:endParaRPr>
        </a:p>
      </dgm:t>
    </dgm:pt>
    <dgm:pt modelId="{09C4C3F0-1213-4D57-8E4B-D4CC8B256446}" type="sibTrans" cxnId="{84B10831-0BFA-47A2-9823-B0F2095ABF0E}">
      <dgm:prSet/>
      <dgm:spPr/>
      <dgm:t>
        <a:bodyPr/>
        <a:lstStyle/>
        <a:p>
          <a:endParaRPr lang="zh-CN" altLang="en-US"/>
        </a:p>
      </dgm:t>
    </dgm:pt>
    <dgm:pt modelId="{1E798CD7-E9A1-446D-9C00-7D5FCC805AA2}" type="parTrans" cxnId="{84B10831-0BFA-47A2-9823-B0F2095ABF0E}">
      <dgm:prSet/>
      <dgm:spPr/>
      <dgm:t>
        <a:bodyPr/>
        <a:lstStyle/>
        <a:p>
          <a:endParaRPr lang="zh-CN" altLang="en-US"/>
        </a:p>
      </dgm:t>
    </dgm:pt>
    <dgm:pt modelId="{D9728053-5220-4B12-8DC8-161A7DF5F77E}">
      <dgm:prSet phldrT="[文本]"/>
      <dgm:spPr/>
      <dgm:t>
        <a:bodyPr/>
        <a:lstStyle/>
        <a:p>
          <a:r>
            <a:rPr lang="en-US" altLang="zh-CN" dirty="0" smtClean="0"/>
            <a:t>3. </a:t>
          </a:r>
          <a:r>
            <a:rPr lang="zh-CN" altLang="en-US" dirty="0" smtClean="0"/>
            <a:t>参数调整试点情况</a:t>
          </a:r>
          <a:endParaRPr lang="zh-CN" altLang="en-US" dirty="0"/>
        </a:p>
      </dgm:t>
    </dgm:pt>
    <dgm:pt modelId="{7A29BF7C-5223-40E1-9A2D-84AA2D621625}" type="sibTrans" cxnId="{C44402CE-7901-47C9-BD00-2C6CBB9275B4}">
      <dgm:prSet/>
      <dgm:spPr/>
      <dgm:t>
        <a:bodyPr/>
        <a:lstStyle/>
        <a:p>
          <a:endParaRPr lang="zh-CN" altLang="en-US"/>
        </a:p>
      </dgm:t>
    </dgm:pt>
    <dgm:pt modelId="{AD992882-8B66-4FE2-A3D4-29321E518809}" type="parTrans" cxnId="{C44402CE-7901-47C9-BD00-2C6CBB9275B4}">
      <dgm:prSet/>
      <dgm:spPr/>
      <dgm:t>
        <a:bodyPr/>
        <a:lstStyle/>
        <a:p>
          <a:endParaRPr lang="zh-CN" altLang="en-US"/>
        </a:p>
      </dgm:t>
    </dgm:pt>
    <dgm:pt modelId="{CF1E9491-CA40-42FA-8780-352DE447D9BF}">
      <dgm:prSet phldrT="[文本]"/>
      <dgm:spPr/>
      <dgm:t>
        <a:bodyPr/>
        <a:lstStyle/>
        <a:p>
          <a:r>
            <a:rPr lang="en-US" altLang="zh-CN" dirty="0" smtClean="0"/>
            <a:t>4. </a:t>
          </a:r>
          <a:r>
            <a:rPr lang="zh-CN" altLang="en-US" dirty="0" smtClean="0"/>
            <a:t>参数调整工作安排</a:t>
          </a:r>
          <a:endParaRPr lang="zh-CN" altLang="en-US" dirty="0"/>
        </a:p>
      </dgm:t>
    </dgm:pt>
    <dgm:pt modelId="{856BBEEC-3665-4B29-8455-ECEE21E360A6}" type="sibTrans" cxnId="{ACEBA1BD-357B-471B-8548-B9AABC4862BD}">
      <dgm:prSet/>
      <dgm:spPr/>
      <dgm:t>
        <a:bodyPr/>
        <a:lstStyle/>
        <a:p>
          <a:endParaRPr lang="zh-CN" altLang="en-US"/>
        </a:p>
      </dgm:t>
    </dgm:pt>
    <dgm:pt modelId="{864ED465-1F18-49A1-BDD7-9053C3E6F23F}" type="parTrans" cxnId="{ACEBA1BD-357B-471B-8548-B9AABC4862BD}">
      <dgm:prSet/>
      <dgm:spPr/>
      <dgm:t>
        <a:bodyPr/>
        <a:lstStyle/>
        <a:p>
          <a:endParaRPr lang="zh-CN" altLang="en-US"/>
        </a:p>
      </dgm:t>
    </dgm:pt>
    <dgm:pt modelId="{7D8B0424-F1B8-4FDC-8A75-B5377B88557E}" type="pres">
      <dgm:prSet presAssocID="{045846AC-87DA-4DB0-98F0-FEF45CFAF46B}" presName="linear" presStyleCnt="0">
        <dgm:presLayoutVars>
          <dgm:animLvl val="lvl"/>
          <dgm:resizeHandles val="exact"/>
        </dgm:presLayoutVars>
      </dgm:prSet>
      <dgm:spPr/>
    </dgm:pt>
    <dgm:pt modelId="{8556D2A8-9AAA-4244-BC9F-BC2D028649BC}" type="pres">
      <dgm:prSet presAssocID="{D8439342-A95E-4036-98BE-593661B9D53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DB196C-6807-4AAA-A977-A223DB5F40F0}" type="pres">
      <dgm:prSet presAssocID="{C113B703-B622-4975-8F28-EB46799C34AB}" presName="spacer" presStyleCnt="0"/>
      <dgm:spPr/>
    </dgm:pt>
    <dgm:pt modelId="{8E774956-D7A1-463F-90F9-849B232A4C29}" type="pres">
      <dgm:prSet presAssocID="{BF919953-150A-492D-A435-CB05027A77D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AAB91B-8C7B-451D-B255-0AD41C2FA744}" type="pres">
      <dgm:prSet presAssocID="{09C4C3F0-1213-4D57-8E4B-D4CC8B256446}" presName="spacer" presStyleCnt="0"/>
      <dgm:spPr/>
    </dgm:pt>
    <dgm:pt modelId="{B057B16B-D459-4556-9363-77E842BBBB0F}" type="pres">
      <dgm:prSet presAssocID="{D9728053-5220-4B12-8DC8-161A7DF5F77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F94AB-6850-477D-BCFB-AB83FE1921BA}" type="pres">
      <dgm:prSet presAssocID="{7A29BF7C-5223-40E1-9A2D-84AA2D621625}" presName="spacer" presStyleCnt="0"/>
      <dgm:spPr/>
    </dgm:pt>
    <dgm:pt modelId="{DA61E031-119B-40EB-938A-1BCBB970ED85}" type="pres">
      <dgm:prSet presAssocID="{CF1E9491-CA40-42FA-8780-352DE447D9B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B02D9C8-A57D-4437-9F80-9AD4F54F39AB}" type="presOf" srcId="{CF1E9491-CA40-42FA-8780-352DE447D9BF}" destId="{DA61E031-119B-40EB-938A-1BCBB970ED85}" srcOrd="0" destOrd="0" presId="urn:microsoft.com/office/officeart/2005/8/layout/vList2"/>
    <dgm:cxn modelId="{D4317DF9-CC76-4189-ABE9-4FFBFF0ECF48}" type="presOf" srcId="{045846AC-87DA-4DB0-98F0-FEF45CFAF46B}" destId="{7D8B0424-F1B8-4FDC-8A75-B5377B88557E}" srcOrd="0" destOrd="0" presId="urn:microsoft.com/office/officeart/2005/8/layout/vList2"/>
    <dgm:cxn modelId="{C44402CE-7901-47C9-BD00-2C6CBB9275B4}" srcId="{045846AC-87DA-4DB0-98F0-FEF45CFAF46B}" destId="{D9728053-5220-4B12-8DC8-161A7DF5F77E}" srcOrd="2" destOrd="0" parTransId="{AD992882-8B66-4FE2-A3D4-29321E518809}" sibTransId="{7A29BF7C-5223-40E1-9A2D-84AA2D621625}"/>
    <dgm:cxn modelId="{793EC97D-1567-427F-9385-3CE7916C7347}" type="presOf" srcId="{D9728053-5220-4B12-8DC8-161A7DF5F77E}" destId="{B057B16B-D459-4556-9363-77E842BBBB0F}" srcOrd="0" destOrd="0" presId="urn:microsoft.com/office/officeart/2005/8/layout/vList2"/>
    <dgm:cxn modelId="{839643BB-549A-4CA0-96D8-CFE3F431F2F1}" type="presOf" srcId="{D8439342-A95E-4036-98BE-593661B9D53C}" destId="{8556D2A8-9AAA-4244-BC9F-BC2D028649BC}" srcOrd="0" destOrd="0" presId="urn:microsoft.com/office/officeart/2005/8/layout/vList2"/>
    <dgm:cxn modelId="{03FF5F79-C0D3-44F9-AFEC-8028995DB2AC}" type="presOf" srcId="{BF919953-150A-492D-A435-CB05027A77DB}" destId="{8E774956-D7A1-463F-90F9-849B232A4C29}" srcOrd="0" destOrd="0" presId="urn:microsoft.com/office/officeart/2005/8/layout/vList2"/>
    <dgm:cxn modelId="{84B10831-0BFA-47A2-9823-B0F2095ABF0E}" srcId="{045846AC-87DA-4DB0-98F0-FEF45CFAF46B}" destId="{BF919953-150A-492D-A435-CB05027A77DB}" srcOrd="1" destOrd="0" parTransId="{1E798CD7-E9A1-446D-9C00-7D5FCC805AA2}" sibTransId="{09C4C3F0-1213-4D57-8E4B-D4CC8B256446}"/>
    <dgm:cxn modelId="{9EC7E77C-6607-42AE-AEDC-D28357056498}" srcId="{045846AC-87DA-4DB0-98F0-FEF45CFAF46B}" destId="{D8439342-A95E-4036-98BE-593661B9D53C}" srcOrd="0" destOrd="0" parTransId="{58FF3A0E-D02A-4374-91EB-81E319F4B7C7}" sibTransId="{C113B703-B622-4975-8F28-EB46799C34AB}"/>
    <dgm:cxn modelId="{ACEBA1BD-357B-471B-8548-B9AABC4862BD}" srcId="{045846AC-87DA-4DB0-98F0-FEF45CFAF46B}" destId="{CF1E9491-CA40-42FA-8780-352DE447D9BF}" srcOrd="3" destOrd="0" parTransId="{864ED465-1F18-49A1-BDD7-9053C3E6F23F}" sibTransId="{856BBEEC-3665-4B29-8455-ECEE21E360A6}"/>
    <dgm:cxn modelId="{98B115AF-6DAE-433A-848E-7363F7F8B927}" type="presParOf" srcId="{7D8B0424-F1B8-4FDC-8A75-B5377B88557E}" destId="{8556D2A8-9AAA-4244-BC9F-BC2D028649BC}" srcOrd="0" destOrd="0" presId="urn:microsoft.com/office/officeart/2005/8/layout/vList2"/>
    <dgm:cxn modelId="{694F556A-45D4-4CD7-A4F4-99321277BF11}" type="presParOf" srcId="{7D8B0424-F1B8-4FDC-8A75-B5377B88557E}" destId="{D1DB196C-6807-4AAA-A977-A223DB5F40F0}" srcOrd="1" destOrd="0" presId="urn:microsoft.com/office/officeart/2005/8/layout/vList2"/>
    <dgm:cxn modelId="{6515CFAA-AA1F-4AAF-812B-98B7F43870A8}" type="presParOf" srcId="{7D8B0424-F1B8-4FDC-8A75-B5377B88557E}" destId="{8E774956-D7A1-463F-90F9-849B232A4C29}" srcOrd="2" destOrd="0" presId="urn:microsoft.com/office/officeart/2005/8/layout/vList2"/>
    <dgm:cxn modelId="{DC4287B8-1649-40AB-9CB5-818ED1B8EF64}" type="presParOf" srcId="{7D8B0424-F1B8-4FDC-8A75-B5377B88557E}" destId="{72AAB91B-8C7B-451D-B255-0AD41C2FA744}" srcOrd="3" destOrd="0" presId="urn:microsoft.com/office/officeart/2005/8/layout/vList2"/>
    <dgm:cxn modelId="{9AB1B842-C946-4266-BD78-53CB0B74972F}" type="presParOf" srcId="{7D8B0424-F1B8-4FDC-8A75-B5377B88557E}" destId="{B057B16B-D459-4556-9363-77E842BBBB0F}" srcOrd="4" destOrd="0" presId="urn:microsoft.com/office/officeart/2005/8/layout/vList2"/>
    <dgm:cxn modelId="{5314A80B-A80C-4F91-9CE4-7B35027D6CB8}" type="presParOf" srcId="{7D8B0424-F1B8-4FDC-8A75-B5377B88557E}" destId="{41FF94AB-6850-477D-BCFB-AB83FE1921BA}" srcOrd="5" destOrd="0" presId="urn:microsoft.com/office/officeart/2005/8/layout/vList2"/>
    <dgm:cxn modelId="{5AA4B62A-7D37-443C-885B-A3FD11B91550}" type="presParOf" srcId="{7D8B0424-F1B8-4FDC-8A75-B5377B88557E}" destId="{DA61E031-119B-40EB-938A-1BCBB970ED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F64FCC-FDAF-42F0-AC3C-2C50612AEECD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00471D6-C3D3-4688-8443-AE3CAEC25DC4}">
      <dgm:prSet phldrT="[文本]"/>
      <dgm:spPr/>
      <dgm:t>
        <a:bodyPr/>
        <a:lstStyle/>
        <a:p>
          <a:r>
            <a:rPr lang="en-US" altLang="en-US" b="1" dirty="0" err="1" smtClean="0"/>
            <a:t>APb</a:t>
          </a:r>
          <a:r>
            <a:rPr lang="zh-CN" altLang="en-US" b="1" dirty="0" smtClean="0"/>
            <a:t>开启信道重用</a:t>
          </a:r>
          <a:endParaRPr lang="en-US" altLang="zh-CN" b="1" dirty="0" smtClean="0"/>
        </a:p>
        <a:p>
          <a:r>
            <a:rPr lang="en-US" altLang="en-US" b="1" dirty="0" err="1" smtClean="0"/>
            <a:t>APa</a:t>
          </a:r>
          <a:r>
            <a:rPr lang="zh-CN" altLang="en-US" b="1" dirty="0" smtClean="0"/>
            <a:t>发包或</a:t>
          </a:r>
          <a:r>
            <a:rPr lang="en-US" altLang="en-US" b="1" dirty="0" err="1" smtClean="0"/>
            <a:t>STAa</a:t>
          </a:r>
          <a:r>
            <a:rPr lang="zh-CN" altLang="en-US" b="1" dirty="0" smtClean="0"/>
            <a:t>发包，</a:t>
          </a:r>
          <a:r>
            <a:rPr lang="en-US" altLang="en-US" b="1" dirty="0" err="1" smtClean="0"/>
            <a:t>APb</a:t>
          </a:r>
          <a:r>
            <a:rPr lang="zh-CN" altLang="en-US" b="1" dirty="0" smtClean="0"/>
            <a:t>继续与</a:t>
          </a:r>
          <a:r>
            <a:rPr lang="en-US" altLang="en-US" b="1" dirty="0" err="1" smtClean="0"/>
            <a:t>STAb</a:t>
          </a:r>
          <a:r>
            <a:rPr lang="zh-CN" altLang="en-US" b="1" dirty="0" smtClean="0"/>
            <a:t>交互数据包，来自</a:t>
          </a:r>
          <a:r>
            <a:rPr lang="en-US" altLang="en-US" b="1" dirty="0" err="1" smtClean="0"/>
            <a:t>APa</a:t>
          </a:r>
          <a:r>
            <a:rPr lang="zh-CN" altLang="en-US" b="1" dirty="0" smtClean="0"/>
            <a:t>和</a:t>
          </a:r>
          <a:r>
            <a:rPr lang="en-US" altLang="en-US" b="1" dirty="0" err="1" smtClean="0"/>
            <a:t>STAa</a:t>
          </a:r>
          <a:r>
            <a:rPr lang="zh-CN" altLang="en-US" b="1" dirty="0" smtClean="0"/>
            <a:t>的信号作为噪音</a:t>
          </a:r>
          <a:endParaRPr lang="zh-CN" altLang="en-US" b="1" dirty="0"/>
        </a:p>
      </dgm:t>
    </dgm:pt>
    <dgm:pt modelId="{17B96630-D117-4D54-96AE-781A4CDBA892}" type="parTrans" cxnId="{CF505B5F-3A20-4B34-8F20-91482C19A31E}">
      <dgm:prSet/>
      <dgm:spPr/>
      <dgm:t>
        <a:bodyPr/>
        <a:lstStyle/>
        <a:p>
          <a:endParaRPr lang="zh-CN" altLang="en-US" b="1"/>
        </a:p>
      </dgm:t>
    </dgm:pt>
    <dgm:pt modelId="{610C6074-29D6-46FD-9527-94C58DED1C52}" type="sibTrans" cxnId="{CF505B5F-3A20-4B34-8F20-91482C19A31E}">
      <dgm:prSet/>
      <dgm:spPr/>
      <dgm:t>
        <a:bodyPr/>
        <a:lstStyle/>
        <a:p>
          <a:endParaRPr lang="zh-CN" altLang="en-US" b="1" dirty="0"/>
        </a:p>
      </dgm:t>
    </dgm:pt>
    <dgm:pt modelId="{B1D86ADE-C248-49CB-ACBD-1F4FC6E963AB}">
      <dgm:prSet phldrT="[文本]"/>
      <dgm:spPr/>
      <dgm:t>
        <a:bodyPr lIns="72000" tIns="0" rIns="0" bIns="0" anchor="t" anchorCtr="0"/>
        <a:lstStyle/>
        <a:p>
          <a:pPr algn="l"/>
          <a:r>
            <a:rPr lang="en-US" altLang="en-US" b="1" dirty="0" err="1" smtClean="0"/>
            <a:t>APb</a:t>
          </a:r>
          <a:r>
            <a:rPr lang="zh-CN" altLang="en-US" b="1" dirty="0" smtClean="0"/>
            <a:t>开启信道重用（详见下一页）</a:t>
          </a:r>
        </a:p>
        <a:p>
          <a:pPr algn="l"/>
          <a:r>
            <a:rPr lang="en-US" altLang="en-US" b="1" dirty="0" smtClean="0"/>
            <a:t>1. </a:t>
          </a:r>
          <a:r>
            <a:rPr lang="zh-CN" altLang="en-US" b="1" dirty="0" smtClean="0"/>
            <a:t>当</a:t>
          </a:r>
          <a:r>
            <a:rPr lang="en-US" altLang="en-US" b="1" dirty="0" err="1" smtClean="0"/>
            <a:t>APb</a:t>
          </a:r>
          <a:r>
            <a:rPr lang="zh-CN" altLang="en-US" b="1" dirty="0" smtClean="0"/>
            <a:t>收到</a:t>
          </a:r>
          <a:r>
            <a:rPr lang="en-US" altLang="en-US" b="1" dirty="0" err="1" smtClean="0"/>
            <a:t>STAb</a:t>
          </a:r>
          <a:r>
            <a:rPr lang="zh-CN" altLang="en-US" b="1" dirty="0" smtClean="0"/>
            <a:t>信号足够强</a:t>
          </a:r>
          <a:r>
            <a:rPr lang="en-US" altLang="en-US" b="1" dirty="0" smtClean="0"/>
            <a:t>,</a:t>
          </a:r>
          <a:r>
            <a:rPr lang="zh-CN" altLang="en-US" b="1" dirty="0" smtClean="0"/>
            <a:t>如</a:t>
          </a:r>
          <a:r>
            <a:rPr lang="en-US" altLang="en-US" b="1" dirty="0" smtClean="0"/>
            <a:t>&gt;-45dBm,STAa</a:t>
          </a:r>
          <a:r>
            <a:rPr lang="zh-CN" altLang="en-US" b="1" dirty="0" smtClean="0"/>
            <a:t>使用时，</a:t>
          </a:r>
          <a:r>
            <a:rPr lang="en-US" altLang="en-US" b="1" dirty="0" err="1" smtClean="0"/>
            <a:t>STAb</a:t>
          </a:r>
          <a:r>
            <a:rPr lang="zh-CN" altLang="en-US" b="1" dirty="0" smtClean="0"/>
            <a:t>仍然能够解调</a:t>
          </a:r>
          <a:r>
            <a:rPr lang="en-US" altLang="en-US" b="1" dirty="0" err="1" smtClean="0"/>
            <a:t>STAb</a:t>
          </a:r>
          <a:r>
            <a:rPr lang="zh-CN" altLang="en-US" b="1" dirty="0" smtClean="0"/>
            <a:t>信号，从而</a:t>
          </a:r>
          <a:r>
            <a:rPr lang="en-US" altLang="en-US" b="1" dirty="0" err="1" smtClean="0"/>
            <a:t>STAb</a:t>
          </a:r>
          <a:r>
            <a:rPr lang="zh-CN" altLang="en-US" b="1" dirty="0" smtClean="0"/>
            <a:t>吞吐量增加，信道使用效率提升。</a:t>
          </a:r>
        </a:p>
        <a:p>
          <a:pPr algn="l"/>
          <a:r>
            <a:rPr lang="en-US" altLang="en-US" b="1" dirty="0" smtClean="0"/>
            <a:t>2. </a:t>
          </a:r>
          <a:r>
            <a:rPr lang="zh-CN" altLang="en-US" b="1" dirty="0" smtClean="0"/>
            <a:t>当</a:t>
          </a:r>
          <a:r>
            <a:rPr lang="en-US" altLang="en-US" b="1" dirty="0" err="1" smtClean="0"/>
            <a:t>SPb</a:t>
          </a:r>
          <a:r>
            <a:rPr lang="zh-CN" altLang="en-US" b="1" dirty="0" smtClean="0"/>
            <a:t>收到</a:t>
          </a:r>
          <a:r>
            <a:rPr lang="en-US" altLang="en-US" b="1" dirty="0" err="1" smtClean="0"/>
            <a:t>STAb</a:t>
          </a:r>
          <a:r>
            <a:rPr lang="zh-CN" altLang="en-US" b="1" dirty="0" smtClean="0"/>
            <a:t>信号比较弱，接近信道重用门限时，可能导致</a:t>
          </a:r>
          <a:r>
            <a:rPr lang="en-US" altLang="en-US" b="1" dirty="0" err="1" smtClean="0"/>
            <a:t>APb</a:t>
          </a:r>
          <a:r>
            <a:rPr lang="zh-CN" altLang="en-US" b="1" dirty="0" smtClean="0"/>
            <a:t>无法解调</a:t>
          </a:r>
          <a:r>
            <a:rPr lang="en-US" altLang="en-US" b="1" dirty="0" err="1" smtClean="0"/>
            <a:t>STAb</a:t>
          </a:r>
          <a:r>
            <a:rPr lang="zh-CN" altLang="en-US" b="1" dirty="0" smtClean="0"/>
            <a:t>信号。</a:t>
          </a:r>
          <a:endParaRPr lang="zh-CN" altLang="en-US" b="1" dirty="0"/>
        </a:p>
      </dgm:t>
    </dgm:pt>
    <dgm:pt modelId="{839E0AA8-C2E6-47BA-A669-6D32AFE0E11F}" type="parTrans" cxnId="{B5E4FFFE-A658-4344-8B3C-0704CA6711D5}">
      <dgm:prSet/>
      <dgm:spPr/>
      <dgm:t>
        <a:bodyPr/>
        <a:lstStyle/>
        <a:p>
          <a:endParaRPr lang="zh-CN" altLang="en-US" b="1"/>
        </a:p>
      </dgm:t>
    </dgm:pt>
    <dgm:pt modelId="{C8341DCE-FABB-42A0-A2FD-3AB726B63B89}" type="sibTrans" cxnId="{B5E4FFFE-A658-4344-8B3C-0704CA6711D5}">
      <dgm:prSet/>
      <dgm:spPr/>
      <dgm:t>
        <a:bodyPr/>
        <a:lstStyle/>
        <a:p>
          <a:endParaRPr lang="zh-CN" altLang="en-US" b="1"/>
        </a:p>
      </dgm:t>
    </dgm:pt>
    <dgm:pt modelId="{35A5E350-240A-44A3-A034-3748341B8A22}">
      <dgm:prSet phldrT="[文本]"/>
      <dgm:spPr/>
      <dgm:t>
        <a:bodyPr/>
        <a:lstStyle/>
        <a:p>
          <a:r>
            <a:rPr lang="en-US" altLang="zh-CN" b="1" dirty="0" err="1" smtClean="0"/>
            <a:t>APb</a:t>
          </a:r>
          <a:r>
            <a:rPr lang="zh-CN" altLang="en-US" b="1" dirty="0" smtClean="0"/>
            <a:t>对收到信号</a:t>
          </a:r>
          <a:r>
            <a:rPr lang="en-US" altLang="zh-CN" b="1" dirty="0" smtClean="0"/>
            <a:t>&gt;</a:t>
          </a:r>
          <a:r>
            <a:rPr lang="zh-CN" altLang="en-US" b="1" dirty="0" smtClean="0"/>
            <a:t>信道重用参数的干扰信号一律采取规避，开或不开信道重用不影响</a:t>
          </a:r>
          <a:endParaRPr lang="zh-CN" altLang="en-US" b="1" dirty="0"/>
        </a:p>
      </dgm:t>
    </dgm:pt>
    <dgm:pt modelId="{CA0D105F-4C8E-48B7-9D78-6125D53A8D1D}" type="parTrans" cxnId="{721FF621-090B-4BDA-AAE5-2BA5D513C497}">
      <dgm:prSet/>
      <dgm:spPr/>
      <dgm:t>
        <a:bodyPr/>
        <a:lstStyle/>
        <a:p>
          <a:endParaRPr lang="zh-CN" altLang="en-US" b="1"/>
        </a:p>
      </dgm:t>
    </dgm:pt>
    <dgm:pt modelId="{7AE9505A-7782-4515-BE00-B7A7E721E782}" type="sibTrans" cxnId="{721FF621-090B-4BDA-AAE5-2BA5D513C497}">
      <dgm:prSet/>
      <dgm:spPr/>
      <dgm:t>
        <a:bodyPr/>
        <a:lstStyle/>
        <a:p>
          <a:endParaRPr lang="zh-CN" altLang="en-US" b="1"/>
        </a:p>
      </dgm:t>
    </dgm:pt>
    <dgm:pt modelId="{5270B630-13AF-4951-BA3E-69B303F4FECE}">
      <dgm:prSet phldrT="[文本]"/>
      <dgm:spPr/>
      <dgm:t>
        <a:bodyPr/>
        <a:lstStyle/>
        <a:p>
          <a:r>
            <a:rPr lang="en-US" altLang="en-US" b="1" dirty="0" err="1" smtClean="0"/>
            <a:t>APb</a:t>
          </a:r>
          <a:r>
            <a:rPr lang="zh-CN" altLang="en-US" b="1" dirty="0" smtClean="0"/>
            <a:t>不开启信道重用</a:t>
          </a:r>
          <a:endParaRPr lang="en-US" altLang="zh-CN" b="1" dirty="0" smtClean="0"/>
        </a:p>
        <a:p>
          <a:r>
            <a:rPr lang="en-US" altLang="en-US" b="1" dirty="0" err="1" smtClean="0"/>
            <a:t>APa</a:t>
          </a:r>
          <a:r>
            <a:rPr lang="zh-CN" altLang="en-US" b="1" dirty="0" smtClean="0"/>
            <a:t>发包或</a:t>
          </a:r>
          <a:r>
            <a:rPr lang="en-US" altLang="en-US" b="1" dirty="0" err="1" smtClean="0"/>
            <a:t>STAa</a:t>
          </a:r>
          <a:r>
            <a:rPr lang="zh-CN" altLang="en-US" b="1" dirty="0" smtClean="0"/>
            <a:t>发包，</a:t>
          </a:r>
          <a:r>
            <a:rPr lang="en-US" altLang="en-US" b="1" dirty="0" err="1" smtClean="0"/>
            <a:t>APb</a:t>
          </a:r>
          <a:r>
            <a:rPr lang="zh-CN" altLang="en-US" b="1" dirty="0" smtClean="0"/>
            <a:t>静默</a:t>
          </a:r>
          <a:endParaRPr lang="zh-CN" altLang="en-US" b="1" dirty="0"/>
        </a:p>
      </dgm:t>
    </dgm:pt>
    <dgm:pt modelId="{B3AA6838-3646-4B67-B2A7-3FA7BB830195}" type="parTrans" cxnId="{7BFFF73A-0C7C-4E72-99CC-C32487651C21}">
      <dgm:prSet/>
      <dgm:spPr/>
      <dgm:t>
        <a:bodyPr/>
        <a:lstStyle/>
        <a:p>
          <a:endParaRPr lang="zh-CN" altLang="en-US" b="1"/>
        </a:p>
      </dgm:t>
    </dgm:pt>
    <dgm:pt modelId="{9354FFAF-CC23-4C16-A133-68070FDDD90A}" type="sibTrans" cxnId="{7BFFF73A-0C7C-4E72-99CC-C32487651C21}">
      <dgm:prSet/>
      <dgm:spPr/>
      <dgm:t>
        <a:bodyPr/>
        <a:lstStyle/>
        <a:p>
          <a:endParaRPr lang="zh-CN" altLang="en-US" b="1"/>
        </a:p>
      </dgm:t>
    </dgm:pt>
    <dgm:pt modelId="{433F18AB-3A0A-49FC-BD00-7BC58505092C}" type="pres">
      <dgm:prSet presAssocID="{D7F64FCC-FDAF-42F0-AC3C-2C50612AEEC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4B65652-974D-4A5B-A276-4413595CD3E0}" type="pres">
      <dgm:prSet presAssocID="{D7F64FCC-FDAF-42F0-AC3C-2C50612AEECD}" presName="dummyMaxCanvas" presStyleCnt="0">
        <dgm:presLayoutVars/>
      </dgm:prSet>
      <dgm:spPr/>
    </dgm:pt>
    <dgm:pt modelId="{E43680A6-946A-466C-A7DE-A5F0E88E95AE}" type="pres">
      <dgm:prSet presAssocID="{D7F64FCC-FDAF-42F0-AC3C-2C50612AEECD}" presName="FourNodes_1" presStyleLbl="node1" presStyleIdx="0" presStyleCnt="4" custScaleX="61697" custScaleY="100000" custLinFactNeighborX="-17329" custLinFactNeighborY="59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748078-4A4C-4587-9E75-C13164100C44}" type="pres">
      <dgm:prSet presAssocID="{D7F64FCC-FDAF-42F0-AC3C-2C50612AEECD}" presName="FourNodes_2" presStyleLbl="node1" presStyleIdx="1" presStyleCnt="4" custScaleX="79439" custScaleY="88448" custLinFactNeighborX="-12635" custLinFactNeighborY="-284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AE2E2D-C9D0-41B5-997F-81C4D90D7FC1}" type="pres">
      <dgm:prSet presAssocID="{D7F64FCC-FDAF-42F0-AC3C-2C50612AEECD}" presName="FourNodes_3" presStyleLbl="node1" presStyleIdx="2" presStyleCnt="4" custScaleY="109337" custLinFactNeighborX="-6617" custLinFactNeighborY="-548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140B06-5308-4BD4-8E96-68B592D74056}" type="pres">
      <dgm:prSet presAssocID="{D7F64FCC-FDAF-42F0-AC3C-2C50612AEECD}" presName="FourNodes_4" presStyleLbl="node1" presStyleIdx="3" presStyleCnt="4" custScaleX="106821" custScaleY="179913" custLinFactNeighborX="-5436" custLinFactNeighborY="-418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1F9D03-FC76-4024-957A-BEFCE50CE70A}" type="pres">
      <dgm:prSet presAssocID="{D7F64FCC-FDAF-42F0-AC3C-2C50612AEECD}" presName="FourConn_1-2" presStyleLbl="fgAccFollowNode1" presStyleIdx="0" presStyleCnt="3" custLinFactX="-138089" custLinFactNeighborX="-200000" custLinFactNeighborY="-549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85F900-640C-42F0-8107-EDAA1F49556C}" type="pres">
      <dgm:prSet presAssocID="{D7F64FCC-FDAF-42F0-AC3C-2C50612AEECD}" presName="FourConn_2-3" presStyleLbl="fgAccFollowNode1" presStyleIdx="1" presStyleCnt="3" custLinFactX="-100000" custLinFactY="-6050" custLinFactNeighborX="-149617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EDD266-C838-4186-9EA3-A21F250E4093}" type="pres">
      <dgm:prSet presAssocID="{D7F64FCC-FDAF-42F0-AC3C-2C50612AEECD}" presName="FourConn_3-4" presStyleLbl="fgAccFollowNode1" presStyleIdx="2" presStyleCnt="3" custLinFactY="-39726" custLinFactNeighborX="-85592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BB4B0-7976-45B7-B9F2-F3229793FD05}" type="pres">
      <dgm:prSet presAssocID="{D7F64FCC-FDAF-42F0-AC3C-2C50612AEECD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38C85-6349-415D-85EC-795B1CA231E3}" type="pres">
      <dgm:prSet presAssocID="{D7F64FCC-FDAF-42F0-AC3C-2C50612AEECD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836143-801D-4803-B555-E0DD7FC6D272}" type="pres">
      <dgm:prSet presAssocID="{D7F64FCC-FDAF-42F0-AC3C-2C50612AEECD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E555C7-6051-49E7-A388-D7B06429BA33}" type="pres">
      <dgm:prSet presAssocID="{D7F64FCC-FDAF-42F0-AC3C-2C50612AEECD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1FF621-090B-4BDA-AAE5-2BA5D513C497}" srcId="{D7F64FCC-FDAF-42F0-AC3C-2C50612AEECD}" destId="{35A5E350-240A-44A3-A034-3748341B8A22}" srcOrd="1" destOrd="0" parTransId="{CA0D105F-4C8E-48B7-9D78-6125D53A8D1D}" sibTransId="{7AE9505A-7782-4515-BE00-B7A7E721E782}"/>
    <dgm:cxn modelId="{C1D1E762-3240-4AF6-8227-1DD0B7575C62}" type="presOf" srcId="{9354FFAF-CC23-4C16-A133-68070FDDD90A}" destId="{6F1F9D03-FC76-4024-957A-BEFCE50CE70A}" srcOrd="0" destOrd="0" presId="urn:microsoft.com/office/officeart/2005/8/layout/vProcess5"/>
    <dgm:cxn modelId="{4B1CBE8E-ECE5-425B-8544-54793DD0C6BA}" type="presOf" srcId="{D7F64FCC-FDAF-42F0-AC3C-2C50612AEECD}" destId="{433F18AB-3A0A-49FC-BD00-7BC58505092C}" srcOrd="0" destOrd="0" presId="urn:microsoft.com/office/officeart/2005/8/layout/vProcess5"/>
    <dgm:cxn modelId="{AD3C4FED-4D83-478F-8E93-E3B6FD789A4D}" type="presOf" srcId="{5270B630-13AF-4951-BA3E-69B303F4FECE}" destId="{331BB4B0-7976-45B7-B9F2-F3229793FD05}" srcOrd="1" destOrd="0" presId="urn:microsoft.com/office/officeart/2005/8/layout/vProcess5"/>
    <dgm:cxn modelId="{6CDDF55E-E8EE-4638-AA25-EB7DE5F0E6C2}" type="presOf" srcId="{35A5E350-240A-44A3-A034-3748341B8A22}" destId="{A2748078-4A4C-4587-9E75-C13164100C44}" srcOrd="0" destOrd="0" presId="urn:microsoft.com/office/officeart/2005/8/layout/vProcess5"/>
    <dgm:cxn modelId="{5854E8C6-A168-46C7-B8C8-4A826CDF5849}" type="presOf" srcId="{400471D6-C3D3-4688-8443-AE3CAEC25DC4}" destId="{A5836143-801D-4803-B555-E0DD7FC6D272}" srcOrd="1" destOrd="0" presId="urn:microsoft.com/office/officeart/2005/8/layout/vProcess5"/>
    <dgm:cxn modelId="{8DE8C584-A1A9-488F-B2CB-F9F604E2210B}" type="presOf" srcId="{400471D6-C3D3-4688-8443-AE3CAEC25DC4}" destId="{43AE2E2D-C9D0-41B5-997F-81C4D90D7FC1}" srcOrd="0" destOrd="0" presId="urn:microsoft.com/office/officeart/2005/8/layout/vProcess5"/>
    <dgm:cxn modelId="{08C598F0-12ED-41EE-9567-560C7B9ADC21}" type="presOf" srcId="{610C6074-29D6-46FD-9527-94C58DED1C52}" destId="{82EDD266-C838-4186-9EA3-A21F250E4093}" srcOrd="0" destOrd="0" presId="urn:microsoft.com/office/officeart/2005/8/layout/vProcess5"/>
    <dgm:cxn modelId="{C9AB3AC3-7BD6-49D3-B43A-6EA09B25E5DE}" type="presOf" srcId="{5270B630-13AF-4951-BA3E-69B303F4FECE}" destId="{E43680A6-946A-466C-A7DE-A5F0E88E95AE}" srcOrd="0" destOrd="0" presId="urn:microsoft.com/office/officeart/2005/8/layout/vProcess5"/>
    <dgm:cxn modelId="{E317E5B8-83A4-46C7-AB54-2483FFA1955A}" type="presOf" srcId="{B1D86ADE-C248-49CB-ACBD-1F4FC6E963AB}" destId="{48140B06-5308-4BD4-8E96-68B592D74056}" srcOrd="0" destOrd="0" presId="urn:microsoft.com/office/officeart/2005/8/layout/vProcess5"/>
    <dgm:cxn modelId="{18BBFEE9-8178-4D1A-83D0-45935C43CAAF}" type="presOf" srcId="{B1D86ADE-C248-49CB-ACBD-1F4FC6E963AB}" destId="{32E555C7-6051-49E7-A388-D7B06429BA33}" srcOrd="1" destOrd="0" presId="urn:microsoft.com/office/officeart/2005/8/layout/vProcess5"/>
    <dgm:cxn modelId="{D1B591BB-E24C-434C-A563-018F975CC9ED}" type="presOf" srcId="{35A5E350-240A-44A3-A034-3748341B8A22}" destId="{09C38C85-6349-415D-85EC-795B1CA231E3}" srcOrd="1" destOrd="0" presId="urn:microsoft.com/office/officeart/2005/8/layout/vProcess5"/>
    <dgm:cxn modelId="{B5E4FFFE-A658-4344-8B3C-0704CA6711D5}" srcId="{D7F64FCC-FDAF-42F0-AC3C-2C50612AEECD}" destId="{B1D86ADE-C248-49CB-ACBD-1F4FC6E963AB}" srcOrd="3" destOrd="0" parTransId="{839E0AA8-C2E6-47BA-A669-6D32AFE0E11F}" sibTransId="{C8341DCE-FABB-42A0-A2FD-3AB726B63B89}"/>
    <dgm:cxn modelId="{7BFFF73A-0C7C-4E72-99CC-C32487651C21}" srcId="{D7F64FCC-FDAF-42F0-AC3C-2C50612AEECD}" destId="{5270B630-13AF-4951-BA3E-69B303F4FECE}" srcOrd="0" destOrd="0" parTransId="{B3AA6838-3646-4B67-B2A7-3FA7BB830195}" sibTransId="{9354FFAF-CC23-4C16-A133-68070FDDD90A}"/>
    <dgm:cxn modelId="{A1223D0F-4EC3-490A-B55F-679E71272A3A}" type="presOf" srcId="{7AE9505A-7782-4515-BE00-B7A7E721E782}" destId="{1385F900-640C-42F0-8107-EDAA1F49556C}" srcOrd="0" destOrd="0" presId="urn:microsoft.com/office/officeart/2005/8/layout/vProcess5"/>
    <dgm:cxn modelId="{CF505B5F-3A20-4B34-8F20-91482C19A31E}" srcId="{D7F64FCC-FDAF-42F0-AC3C-2C50612AEECD}" destId="{400471D6-C3D3-4688-8443-AE3CAEC25DC4}" srcOrd="2" destOrd="0" parTransId="{17B96630-D117-4D54-96AE-781A4CDBA892}" sibTransId="{610C6074-29D6-46FD-9527-94C58DED1C52}"/>
    <dgm:cxn modelId="{76B0A4D3-1F9A-452F-9D33-E11A6F9A7788}" type="presParOf" srcId="{433F18AB-3A0A-49FC-BD00-7BC58505092C}" destId="{14B65652-974D-4A5B-A276-4413595CD3E0}" srcOrd="0" destOrd="0" presId="urn:microsoft.com/office/officeart/2005/8/layout/vProcess5"/>
    <dgm:cxn modelId="{894AC417-8F8A-4E74-9E26-8455BFFBB13D}" type="presParOf" srcId="{433F18AB-3A0A-49FC-BD00-7BC58505092C}" destId="{E43680A6-946A-466C-A7DE-A5F0E88E95AE}" srcOrd="1" destOrd="0" presId="urn:microsoft.com/office/officeart/2005/8/layout/vProcess5"/>
    <dgm:cxn modelId="{542B8CEE-C5DD-4676-B001-61CDE44C2BDA}" type="presParOf" srcId="{433F18AB-3A0A-49FC-BD00-7BC58505092C}" destId="{A2748078-4A4C-4587-9E75-C13164100C44}" srcOrd="2" destOrd="0" presId="urn:microsoft.com/office/officeart/2005/8/layout/vProcess5"/>
    <dgm:cxn modelId="{DEB8D3D5-2AC9-4F9F-9FA0-28D3C2F2F786}" type="presParOf" srcId="{433F18AB-3A0A-49FC-BD00-7BC58505092C}" destId="{43AE2E2D-C9D0-41B5-997F-81C4D90D7FC1}" srcOrd="3" destOrd="0" presId="urn:microsoft.com/office/officeart/2005/8/layout/vProcess5"/>
    <dgm:cxn modelId="{EFD61712-2392-419C-9E5D-806B84F881DC}" type="presParOf" srcId="{433F18AB-3A0A-49FC-BD00-7BC58505092C}" destId="{48140B06-5308-4BD4-8E96-68B592D74056}" srcOrd="4" destOrd="0" presId="urn:microsoft.com/office/officeart/2005/8/layout/vProcess5"/>
    <dgm:cxn modelId="{1EC5D61E-C050-4794-8556-46674276BA57}" type="presParOf" srcId="{433F18AB-3A0A-49FC-BD00-7BC58505092C}" destId="{6F1F9D03-FC76-4024-957A-BEFCE50CE70A}" srcOrd="5" destOrd="0" presId="urn:microsoft.com/office/officeart/2005/8/layout/vProcess5"/>
    <dgm:cxn modelId="{F96E8037-F2EF-4B10-8D0E-D077998B4F7F}" type="presParOf" srcId="{433F18AB-3A0A-49FC-BD00-7BC58505092C}" destId="{1385F900-640C-42F0-8107-EDAA1F49556C}" srcOrd="6" destOrd="0" presId="urn:microsoft.com/office/officeart/2005/8/layout/vProcess5"/>
    <dgm:cxn modelId="{EE378D0B-4ED2-4D1C-AAC1-A60DBB51ACD5}" type="presParOf" srcId="{433F18AB-3A0A-49FC-BD00-7BC58505092C}" destId="{82EDD266-C838-4186-9EA3-A21F250E4093}" srcOrd="7" destOrd="0" presId="urn:microsoft.com/office/officeart/2005/8/layout/vProcess5"/>
    <dgm:cxn modelId="{2763D378-EE6D-4BE4-9E59-47434479272D}" type="presParOf" srcId="{433F18AB-3A0A-49FC-BD00-7BC58505092C}" destId="{331BB4B0-7976-45B7-B9F2-F3229793FD05}" srcOrd="8" destOrd="0" presId="urn:microsoft.com/office/officeart/2005/8/layout/vProcess5"/>
    <dgm:cxn modelId="{3D270341-0ACF-4827-A834-1108B6968EA6}" type="presParOf" srcId="{433F18AB-3A0A-49FC-BD00-7BC58505092C}" destId="{09C38C85-6349-415D-85EC-795B1CA231E3}" srcOrd="9" destOrd="0" presId="urn:microsoft.com/office/officeart/2005/8/layout/vProcess5"/>
    <dgm:cxn modelId="{8CD699D4-7652-40A3-88B1-DA7F2298D165}" type="presParOf" srcId="{433F18AB-3A0A-49FC-BD00-7BC58505092C}" destId="{A5836143-801D-4803-B555-E0DD7FC6D272}" srcOrd="10" destOrd="0" presId="urn:microsoft.com/office/officeart/2005/8/layout/vProcess5"/>
    <dgm:cxn modelId="{A4CC4997-BD59-4434-B24B-190773B096A9}" type="presParOf" srcId="{433F18AB-3A0A-49FC-BD00-7BC58505092C}" destId="{32E555C7-6051-49E7-A388-D7B06429BA3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5846AC-87DA-4DB0-98F0-FEF45CFAF46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</dgm:pt>
    <dgm:pt modelId="{D8439342-A95E-4036-98BE-593661B9D53C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1. CSMA/CA</a:t>
          </a:r>
          <a:r>
            <a:rPr lang="zh-CN" altLang="en-US" dirty="0" smtClean="0">
              <a:solidFill>
                <a:schemeClr val="bg1"/>
              </a:solidFill>
            </a:rPr>
            <a:t>机制</a:t>
          </a:r>
          <a:endParaRPr lang="zh-CN" altLang="en-US" dirty="0">
            <a:solidFill>
              <a:schemeClr val="bg1"/>
            </a:solidFill>
          </a:endParaRPr>
        </a:p>
      </dgm:t>
    </dgm:pt>
    <dgm:pt modelId="{58FF3A0E-D02A-4374-91EB-81E319F4B7C7}" type="parTrans" cxnId="{9EC7E77C-6607-42AE-AEDC-D28357056498}">
      <dgm:prSet/>
      <dgm:spPr/>
      <dgm:t>
        <a:bodyPr/>
        <a:lstStyle/>
        <a:p>
          <a:endParaRPr lang="zh-CN" altLang="en-US"/>
        </a:p>
      </dgm:t>
    </dgm:pt>
    <dgm:pt modelId="{C113B703-B622-4975-8F28-EB46799C34AB}" type="sibTrans" cxnId="{9EC7E77C-6607-42AE-AEDC-D28357056498}">
      <dgm:prSet/>
      <dgm:spPr/>
      <dgm:t>
        <a:bodyPr/>
        <a:lstStyle/>
        <a:p>
          <a:endParaRPr lang="zh-CN" altLang="en-US"/>
        </a:p>
      </dgm:t>
    </dgm:pt>
    <dgm:pt modelId="{BF919953-150A-492D-A435-CB05027A77DB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2. </a:t>
          </a:r>
          <a:r>
            <a:rPr lang="zh-CN" altLang="en-US" dirty="0" smtClean="0">
              <a:solidFill>
                <a:schemeClr val="bg1"/>
              </a:solidFill>
            </a:rPr>
            <a:t>信道重用参数</a:t>
          </a:r>
          <a:endParaRPr lang="zh-CN" altLang="en-US" dirty="0">
            <a:solidFill>
              <a:schemeClr val="bg1"/>
            </a:solidFill>
          </a:endParaRPr>
        </a:p>
      </dgm:t>
    </dgm:pt>
    <dgm:pt modelId="{09C4C3F0-1213-4D57-8E4B-D4CC8B256446}" type="sibTrans" cxnId="{84B10831-0BFA-47A2-9823-B0F2095ABF0E}">
      <dgm:prSet/>
      <dgm:spPr/>
      <dgm:t>
        <a:bodyPr/>
        <a:lstStyle/>
        <a:p>
          <a:endParaRPr lang="zh-CN" altLang="en-US"/>
        </a:p>
      </dgm:t>
    </dgm:pt>
    <dgm:pt modelId="{1E798CD7-E9A1-446D-9C00-7D5FCC805AA2}" type="parTrans" cxnId="{84B10831-0BFA-47A2-9823-B0F2095ABF0E}">
      <dgm:prSet/>
      <dgm:spPr/>
      <dgm:t>
        <a:bodyPr/>
        <a:lstStyle/>
        <a:p>
          <a:endParaRPr lang="zh-CN" altLang="en-US"/>
        </a:p>
      </dgm:t>
    </dgm:pt>
    <dgm:pt modelId="{D9728053-5220-4B12-8DC8-161A7DF5F77E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3. </a:t>
          </a:r>
          <a:r>
            <a:rPr lang="zh-CN" altLang="en-US" dirty="0" smtClean="0">
              <a:solidFill>
                <a:srgbClr val="FF0000"/>
              </a:solidFill>
            </a:rPr>
            <a:t>参数调整试点情况</a:t>
          </a:r>
          <a:endParaRPr lang="zh-CN" altLang="en-US" dirty="0">
            <a:solidFill>
              <a:srgbClr val="FF0000"/>
            </a:solidFill>
          </a:endParaRPr>
        </a:p>
      </dgm:t>
    </dgm:pt>
    <dgm:pt modelId="{7A29BF7C-5223-40E1-9A2D-84AA2D621625}" type="sibTrans" cxnId="{C44402CE-7901-47C9-BD00-2C6CBB9275B4}">
      <dgm:prSet/>
      <dgm:spPr/>
      <dgm:t>
        <a:bodyPr/>
        <a:lstStyle/>
        <a:p>
          <a:endParaRPr lang="zh-CN" altLang="en-US"/>
        </a:p>
      </dgm:t>
    </dgm:pt>
    <dgm:pt modelId="{AD992882-8B66-4FE2-A3D4-29321E518809}" type="parTrans" cxnId="{C44402CE-7901-47C9-BD00-2C6CBB9275B4}">
      <dgm:prSet/>
      <dgm:spPr/>
      <dgm:t>
        <a:bodyPr/>
        <a:lstStyle/>
        <a:p>
          <a:endParaRPr lang="zh-CN" altLang="en-US"/>
        </a:p>
      </dgm:t>
    </dgm:pt>
    <dgm:pt modelId="{CF1E9491-CA40-42FA-8780-352DE447D9BF}">
      <dgm:prSet phldrT="[文本]"/>
      <dgm:spPr/>
      <dgm:t>
        <a:bodyPr/>
        <a:lstStyle/>
        <a:p>
          <a:r>
            <a:rPr lang="en-US" altLang="zh-CN" dirty="0" smtClean="0"/>
            <a:t>4. </a:t>
          </a:r>
          <a:r>
            <a:rPr lang="zh-CN" altLang="en-US" dirty="0" smtClean="0"/>
            <a:t>参数调整工作安排</a:t>
          </a:r>
          <a:endParaRPr lang="zh-CN" altLang="en-US" dirty="0"/>
        </a:p>
      </dgm:t>
    </dgm:pt>
    <dgm:pt modelId="{856BBEEC-3665-4B29-8455-ECEE21E360A6}" type="sibTrans" cxnId="{ACEBA1BD-357B-471B-8548-B9AABC4862BD}">
      <dgm:prSet/>
      <dgm:spPr/>
      <dgm:t>
        <a:bodyPr/>
        <a:lstStyle/>
        <a:p>
          <a:endParaRPr lang="zh-CN" altLang="en-US"/>
        </a:p>
      </dgm:t>
    </dgm:pt>
    <dgm:pt modelId="{864ED465-1F18-49A1-BDD7-9053C3E6F23F}" type="parTrans" cxnId="{ACEBA1BD-357B-471B-8548-B9AABC4862BD}">
      <dgm:prSet/>
      <dgm:spPr/>
      <dgm:t>
        <a:bodyPr/>
        <a:lstStyle/>
        <a:p>
          <a:endParaRPr lang="zh-CN" altLang="en-US"/>
        </a:p>
      </dgm:t>
    </dgm:pt>
    <dgm:pt modelId="{7D8B0424-F1B8-4FDC-8A75-B5377B88557E}" type="pres">
      <dgm:prSet presAssocID="{045846AC-87DA-4DB0-98F0-FEF45CFAF46B}" presName="linear" presStyleCnt="0">
        <dgm:presLayoutVars>
          <dgm:animLvl val="lvl"/>
          <dgm:resizeHandles val="exact"/>
        </dgm:presLayoutVars>
      </dgm:prSet>
      <dgm:spPr/>
    </dgm:pt>
    <dgm:pt modelId="{8556D2A8-9AAA-4244-BC9F-BC2D028649BC}" type="pres">
      <dgm:prSet presAssocID="{D8439342-A95E-4036-98BE-593661B9D53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DB196C-6807-4AAA-A977-A223DB5F40F0}" type="pres">
      <dgm:prSet presAssocID="{C113B703-B622-4975-8F28-EB46799C34AB}" presName="spacer" presStyleCnt="0"/>
      <dgm:spPr/>
    </dgm:pt>
    <dgm:pt modelId="{8E774956-D7A1-463F-90F9-849B232A4C29}" type="pres">
      <dgm:prSet presAssocID="{BF919953-150A-492D-A435-CB05027A77D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AAB91B-8C7B-451D-B255-0AD41C2FA744}" type="pres">
      <dgm:prSet presAssocID="{09C4C3F0-1213-4D57-8E4B-D4CC8B256446}" presName="spacer" presStyleCnt="0"/>
      <dgm:spPr/>
    </dgm:pt>
    <dgm:pt modelId="{B057B16B-D459-4556-9363-77E842BBBB0F}" type="pres">
      <dgm:prSet presAssocID="{D9728053-5220-4B12-8DC8-161A7DF5F77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F94AB-6850-477D-BCFB-AB83FE1921BA}" type="pres">
      <dgm:prSet presAssocID="{7A29BF7C-5223-40E1-9A2D-84AA2D621625}" presName="spacer" presStyleCnt="0"/>
      <dgm:spPr/>
    </dgm:pt>
    <dgm:pt modelId="{DA61E031-119B-40EB-938A-1BCBB970ED85}" type="pres">
      <dgm:prSet presAssocID="{CF1E9491-CA40-42FA-8780-352DE447D9B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DF3EA9-A0A5-49E0-AE38-93C0ECF85779}" type="presOf" srcId="{BF919953-150A-492D-A435-CB05027A77DB}" destId="{8E774956-D7A1-463F-90F9-849B232A4C29}" srcOrd="0" destOrd="0" presId="urn:microsoft.com/office/officeart/2005/8/layout/vList2"/>
    <dgm:cxn modelId="{C44402CE-7901-47C9-BD00-2C6CBB9275B4}" srcId="{045846AC-87DA-4DB0-98F0-FEF45CFAF46B}" destId="{D9728053-5220-4B12-8DC8-161A7DF5F77E}" srcOrd="2" destOrd="0" parTransId="{AD992882-8B66-4FE2-A3D4-29321E518809}" sibTransId="{7A29BF7C-5223-40E1-9A2D-84AA2D621625}"/>
    <dgm:cxn modelId="{CF6F1380-2605-4AA6-AF24-8FD34DE3203B}" type="presOf" srcId="{CF1E9491-CA40-42FA-8780-352DE447D9BF}" destId="{DA61E031-119B-40EB-938A-1BCBB970ED85}" srcOrd="0" destOrd="0" presId="urn:microsoft.com/office/officeart/2005/8/layout/vList2"/>
    <dgm:cxn modelId="{3F896C15-D2C4-4277-962E-98936EC13F72}" type="presOf" srcId="{D8439342-A95E-4036-98BE-593661B9D53C}" destId="{8556D2A8-9AAA-4244-BC9F-BC2D028649BC}" srcOrd="0" destOrd="0" presId="urn:microsoft.com/office/officeart/2005/8/layout/vList2"/>
    <dgm:cxn modelId="{0061A999-5ED0-4D42-B033-61F46888020E}" type="presOf" srcId="{D9728053-5220-4B12-8DC8-161A7DF5F77E}" destId="{B057B16B-D459-4556-9363-77E842BBBB0F}" srcOrd="0" destOrd="0" presId="urn:microsoft.com/office/officeart/2005/8/layout/vList2"/>
    <dgm:cxn modelId="{FAEE5BE5-9B6E-4F4D-ABBA-A1FA84FD5110}" type="presOf" srcId="{045846AC-87DA-4DB0-98F0-FEF45CFAF46B}" destId="{7D8B0424-F1B8-4FDC-8A75-B5377B88557E}" srcOrd="0" destOrd="0" presId="urn:microsoft.com/office/officeart/2005/8/layout/vList2"/>
    <dgm:cxn modelId="{84B10831-0BFA-47A2-9823-B0F2095ABF0E}" srcId="{045846AC-87DA-4DB0-98F0-FEF45CFAF46B}" destId="{BF919953-150A-492D-A435-CB05027A77DB}" srcOrd="1" destOrd="0" parTransId="{1E798CD7-E9A1-446D-9C00-7D5FCC805AA2}" sibTransId="{09C4C3F0-1213-4D57-8E4B-D4CC8B256446}"/>
    <dgm:cxn modelId="{9EC7E77C-6607-42AE-AEDC-D28357056498}" srcId="{045846AC-87DA-4DB0-98F0-FEF45CFAF46B}" destId="{D8439342-A95E-4036-98BE-593661B9D53C}" srcOrd="0" destOrd="0" parTransId="{58FF3A0E-D02A-4374-91EB-81E319F4B7C7}" sibTransId="{C113B703-B622-4975-8F28-EB46799C34AB}"/>
    <dgm:cxn modelId="{ACEBA1BD-357B-471B-8548-B9AABC4862BD}" srcId="{045846AC-87DA-4DB0-98F0-FEF45CFAF46B}" destId="{CF1E9491-CA40-42FA-8780-352DE447D9BF}" srcOrd="3" destOrd="0" parTransId="{864ED465-1F18-49A1-BDD7-9053C3E6F23F}" sibTransId="{856BBEEC-3665-4B29-8455-ECEE21E360A6}"/>
    <dgm:cxn modelId="{D38A6552-2E06-45A3-A8F0-A221FB627229}" type="presParOf" srcId="{7D8B0424-F1B8-4FDC-8A75-B5377B88557E}" destId="{8556D2A8-9AAA-4244-BC9F-BC2D028649BC}" srcOrd="0" destOrd="0" presId="urn:microsoft.com/office/officeart/2005/8/layout/vList2"/>
    <dgm:cxn modelId="{03D04277-BDBF-4955-B464-CD39FD6DB382}" type="presParOf" srcId="{7D8B0424-F1B8-4FDC-8A75-B5377B88557E}" destId="{D1DB196C-6807-4AAA-A977-A223DB5F40F0}" srcOrd="1" destOrd="0" presId="urn:microsoft.com/office/officeart/2005/8/layout/vList2"/>
    <dgm:cxn modelId="{BE4557F6-433D-4094-978E-79A76EE9066A}" type="presParOf" srcId="{7D8B0424-F1B8-4FDC-8A75-B5377B88557E}" destId="{8E774956-D7A1-463F-90F9-849B232A4C29}" srcOrd="2" destOrd="0" presId="urn:microsoft.com/office/officeart/2005/8/layout/vList2"/>
    <dgm:cxn modelId="{41CCBCE8-503B-4D4C-8D51-FD05F826058A}" type="presParOf" srcId="{7D8B0424-F1B8-4FDC-8A75-B5377B88557E}" destId="{72AAB91B-8C7B-451D-B255-0AD41C2FA744}" srcOrd="3" destOrd="0" presId="urn:microsoft.com/office/officeart/2005/8/layout/vList2"/>
    <dgm:cxn modelId="{C1152DA9-9BB6-4AEE-80AF-CE44D0E3F4D1}" type="presParOf" srcId="{7D8B0424-F1B8-4FDC-8A75-B5377B88557E}" destId="{B057B16B-D459-4556-9363-77E842BBBB0F}" srcOrd="4" destOrd="0" presId="urn:microsoft.com/office/officeart/2005/8/layout/vList2"/>
    <dgm:cxn modelId="{CABDD5C8-CD37-4FC4-8431-D8FF24DB4656}" type="presParOf" srcId="{7D8B0424-F1B8-4FDC-8A75-B5377B88557E}" destId="{41FF94AB-6850-477D-BCFB-AB83FE1921BA}" srcOrd="5" destOrd="0" presId="urn:microsoft.com/office/officeart/2005/8/layout/vList2"/>
    <dgm:cxn modelId="{88AC236F-4F18-4A50-B88D-DB96A8714693}" type="presParOf" srcId="{7D8B0424-F1B8-4FDC-8A75-B5377B88557E}" destId="{DA61E031-119B-40EB-938A-1BCBB970ED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5846AC-87DA-4DB0-98F0-FEF45CFAF46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</dgm:pt>
    <dgm:pt modelId="{D8439342-A95E-4036-98BE-593661B9D53C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1. CSMA/CA</a:t>
          </a:r>
          <a:r>
            <a:rPr lang="zh-CN" altLang="en-US" dirty="0" smtClean="0">
              <a:solidFill>
                <a:schemeClr val="bg1"/>
              </a:solidFill>
            </a:rPr>
            <a:t>机制</a:t>
          </a:r>
          <a:endParaRPr lang="zh-CN" altLang="en-US" dirty="0">
            <a:solidFill>
              <a:schemeClr val="bg1"/>
            </a:solidFill>
          </a:endParaRPr>
        </a:p>
      </dgm:t>
    </dgm:pt>
    <dgm:pt modelId="{58FF3A0E-D02A-4374-91EB-81E319F4B7C7}" type="parTrans" cxnId="{9EC7E77C-6607-42AE-AEDC-D28357056498}">
      <dgm:prSet/>
      <dgm:spPr/>
      <dgm:t>
        <a:bodyPr/>
        <a:lstStyle/>
        <a:p>
          <a:endParaRPr lang="zh-CN" altLang="en-US"/>
        </a:p>
      </dgm:t>
    </dgm:pt>
    <dgm:pt modelId="{C113B703-B622-4975-8F28-EB46799C34AB}" type="sibTrans" cxnId="{9EC7E77C-6607-42AE-AEDC-D28357056498}">
      <dgm:prSet/>
      <dgm:spPr/>
      <dgm:t>
        <a:bodyPr/>
        <a:lstStyle/>
        <a:p>
          <a:endParaRPr lang="zh-CN" altLang="en-US"/>
        </a:p>
      </dgm:t>
    </dgm:pt>
    <dgm:pt modelId="{BF919953-150A-492D-A435-CB05027A77DB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2. </a:t>
          </a:r>
          <a:r>
            <a:rPr lang="zh-CN" altLang="en-US" dirty="0" smtClean="0">
              <a:solidFill>
                <a:schemeClr val="bg1"/>
              </a:solidFill>
            </a:rPr>
            <a:t>信道重用参数</a:t>
          </a:r>
          <a:endParaRPr lang="zh-CN" altLang="en-US" dirty="0">
            <a:solidFill>
              <a:schemeClr val="bg1"/>
            </a:solidFill>
          </a:endParaRPr>
        </a:p>
      </dgm:t>
    </dgm:pt>
    <dgm:pt modelId="{09C4C3F0-1213-4D57-8E4B-D4CC8B256446}" type="sibTrans" cxnId="{84B10831-0BFA-47A2-9823-B0F2095ABF0E}">
      <dgm:prSet/>
      <dgm:spPr/>
      <dgm:t>
        <a:bodyPr/>
        <a:lstStyle/>
        <a:p>
          <a:endParaRPr lang="zh-CN" altLang="en-US"/>
        </a:p>
      </dgm:t>
    </dgm:pt>
    <dgm:pt modelId="{1E798CD7-E9A1-446D-9C00-7D5FCC805AA2}" type="parTrans" cxnId="{84B10831-0BFA-47A2-9823-B0F2095ABF0E}">
      <dgm:prSet/>
      <dgm:spPr/>
      <dgm:t>
        <a:bodyPr/>
        <a:lstStyle/>
        <a:p>
          <a:endParaRPr lang="zh-CN" altLang="en-US"/>
        </a:p>
      </dgm:t>
    </dgm:pt>
    <dgm:pt modelId="{D9728053-5220-4B12-8DC8-161A7DF5F77E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3. </a:t>
          </a:r>
          <a:r>
            <a:rPr lang="zh-CN" altLang="en-US" dirty="0" smtClean="0">
              <a:solidFill>
                <a:schemeClr val="bg1"/>
              </a:solidFill>
            </a:rPr>
            <a:t>参数调整试点情况</a:t>
          </a:r>
          <a:endParaRPr lang="zh-CN" altLang="en-US" dirty="0">
            <a:solidFill>
              <a:schemeClr val="bg1"/>
            </a:solidFill>
          </a:endParaRPr>
        </a:p>
      </dgm:t>
    </dgm:pt>
    <dgm:pt modelId="{7A29BF7C-5223-40E1-9A2D-84AA2D621625}" type="sibTrans" cxnId="{C44402CE-7901-47C9-BD00-2C6CBB9275B4}">
      <dgm:prSet/>
      <dgm:spPr/>
      <dgm:t>
        <a:bodyPr/>
        <a:lstStyle/>
        <a:p>
          <a:endParaRPr lang="zh-CN" altLang="en-US"/>
        </a:p>
      </dgm:t>
    </dgm:pt>
    <dgm:pt modelId="{AD992882-8B66-4FE2-A3D4-29321E518809}" type="parTrans" cxnId="{C44402CE-7901-47C9-BD00-2C6CBB9275B4}">
      <dgm:prSet/>
      <dgm:spPr/>
      <dgm:t>
        <a:bodyPr/>
        <a:lstStyle/>
        <a:p>
          <a:endParaRPr lang="zh-CN" altLang="en-US"/>
        </a:p>
      </dgm:t>
    </dgm:pt>
    <dgm:pt modelId="{CF1E9491-CA40-42FA-8780-352DE447D9BF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4. </a:t>
          </a:r>
          <a:r>
            <a:rPr lang="zh-CN" altLang="en-US" dirty="0" smtClean="0">
              <a:solidFill>
                <a:srgbClr val="FF0000"/>
              </a:solidFill>
            </a:rPr>
            <a:t>参数调整工作安排</a:t>
          </a:r>
          <a:endParaRPr lang="zh-CN" altLang="en-US" dirty="0">
            <a:solidFill>
              <a:srgbClr val="FF0000"/>
            </a:solidFill>
          </a:endParaRPr>
        </a:p>
      </dgm:t>
    </dgm:pt>
    <dgm:pt modelId="{856BBEEC-3665-4B29-8455-ECEE21E360A6}" type="sibTrans" cxnId="{ACEBA1BD-357B-471B-8548-B9AABC4862BD}">
      <dgm:prSet/>
      <dgm:spPr/>
      <dgm:t>
        <a:bodyPr/>
        <a:lstStyle/>
        <a:p>
          <a:endParaRPr lang="zh-CN" altLang="en-US"/>
        </a:p>
      </dgm:t>
    </dgm:pt>
    <dgm:pt modelId="{864ED465-1F18-49A1-BDD7-9053C3E6F23F}" type="parTrans" cxnId="{ACEBA1BD-357B-471B-8548-B9AABC4862BD}">
      <dgm:prSet/>
      <dgm:spPr/>
      <dgm:t>
        <a:bodyPr/>
        <a:lstStyle/>
        <a:p>
          <a:endParaRPr lang="zh-CN" altLang="en-US"/>
        </a:p>
      </dgm:t>
    </dgm:pt>
    <dgm:pt modelId="{7D8B0424-F1B8-4FDC-8A75-B5377B88557E}" type="pres">
      <dgm:prSet presAssocID="{045846AC-87DA-4DB0-98F0-FEF45CFAF46B}" presName="linear" presStyleCnt="0">
        <dgm:presLayoutVars>
          <dgm:animLvl val="lvl"/>
          <dgm:resizeHandles val="exact"/>
        </dgm:presLayoutVars>
      </dgm:prSet>
      <dgm:spPr/>
    </dgm:pt>
    <dgm:pt modelId="{8556D2A8-9AAA-4244-BC9F-BC2D028649BC}" type="pres">
      <dgm:prSet presAssocID="{D8439342-A95E-4036-98BE-593661B9D53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DB196C-6807-4AAA-A977-A223DB5F40F0}" type="pres">
      <dgm:prSet presAssocID="{C113B703-B622-4975-8F28-EB46799C34AB}" presName="spacer" presStyleCnt="0"/>
      <dgm:spPr/>
    </dgm:pt>
    <dgm:pt modelId="{8E774956-D7A1-463F-90F9-849B232A4C29}" type="pres">
      <dgm:prSet presAssocID="{BF919953-150A-492D-A435-CB05027A77D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AAB91B-8C7B-451D-B255-0AD41C2FA744}" type="pres">
      <dgm:prSet presAssocID="{09C4C3F0-1213-4D57-8E4B-D4CC8B256446}" presName="spacer" presStyleCnt="0"/>
      <dgm:spPr/>
    </dgm:pt>
    <dgm:pt modelId="{B057B16B-D459-4556-9363-77E842BBBB0F}" type="pres">
      <dgm:prSet presAssocID="{D9728053-5220-4B12-8DC8-161A7DF5F77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F94AB-6850-477D-BCFB-AB83FE1921BA}" type="pres">
      <dgm:prSet presAssocID="{7A29BF7C-5223-40E1-9A2D-84AA2D621625}" presName="spacer" presStyleCnt="0"/>
      <dgm:spPr/>
    </dgm:pt>
    <dgm:pt modelId="{DA61E031-119B-40EB-938A-1BCBB970ED85}" type="pres">
      <dgm:prSet presAssocID="{CF1E9491-CA40-42FA-8780-352DE447D9B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AFDFA6-5EE3-4EC0-A2A1-2A9A8372CBA7}" type="presOf" srcId="{CF1E9491-CA40-42FA-8780-352DE447D9BF}" destId="{DA61E031-119B-40EB-938A-1BCBB970ED85}" srcOrd="0" destOrd="0" presId="urn:microsoft.com/office/officeart/2005/8/layout/vList2"/>
    <dgm:cxn modelId="{9C642447-EA58-4936-B0AF-08F662EE835C}" type="presOf" srcId="{D8439342-A95E-4036-98BE-593661B9D53C}" destId="{8556D2A8-9AAA-4244-BC9F-BC2D028649BC}" srcOrd="0" destOrd="0" presId="urn:microsoft.com/office/officeart/2005/8/layout/vList2"/>
    <dgm:cxn modelId="{324AF05F-C890-4F2B-80D2-C64B8F85F748}" type="presOf" srcId="{BF919953-150A-492D-A435-CB05027A77DB}" destId="{8E774956-D7A1-463F-90F9-849B232A4C29}" srcOrd="0" destOrd="0" presId="urn:microsoft.com/office/officeart/2005/8/layout/vList2"/>
    <dgm:cxn modelId="{73BFF9B3-2A09-44C3-8D70-30B0A4E747E3}" type="presOf" srcId="{D9728053-5220-4B12-8DC8-161A7DF5F77E}" destId="{B057B16B-D459-4556-9363-77E842BBBB0F}" srcOrd="0" destOrd="0" presId="urn:microsoft.com/office/officeart/2005/8/layout/vList2"/>
    <dgm:cxn modelId="{F50C76BA-25E8-4A20-85EE-71D7EA378390}" type="presOf" srcId="{045846AC-87DA-4DB0-98F0-FEF45CFAF46B}" destId="{7D8B0424-F1B8-4FDC-8A75-B5377B88557E}" srcOrd="0" destOrd="0" presId="urn:microsoft.com/office/officeart/2005/8/layout/vList2"/>
    <dgm:cxn modelId="{C44402CE-7901-47C9-BD00-2C6CBB9275B4}" srcId="{045846AC-87DA-4DB0-98F0-FEF45CFAF46B}" destId="{D9728053-5220-4B12-8DC8-161A7DF5F77E}" srcOrd="2" destOrd="0" parTransId="{AD992882-8B66-4FE2-A3D4-29321E518809}" sibTransId="{7A29BF7C-5223-40E1-9A2D-84AA2D621625}"/>
    <dgm:cxn modelId="{84B10831-0BFA-47A2-9823-B0F2095ABF0E}" srcId="{045846AC-87DA-4DB0-98F0-FEF45CFAF46B}" destId="{BF919953-150A-492D-A435-CB05027A77DB}" srcOrd="1" destOrd="0" parTransId="{1E798CD7-E9A1-446D-9C00-7D5FCC805AA2}" sibTransId="{09C4C3F0-1213-4D57-8E4B-D4CC8B256446}"/>
    <dgm:cxn modelId="{9EC7E77C-6607-42AE-AEDC-D28357056498}" srcId="{045846AC-87DA-4DB0-98F0-FEF45CFAF46B}" destId="{D8439342-A95E-4036-98BE-593661B9D53C}" srcOrd="0" destOrd="0" parTransId="{58FF3A0E-D02A-4374-91EB-81E319F4B7C7}" sibTransId="{C113B703-B622-4975-8F28-EB46799C34AB}"/>
    <dgm:cxn modelId="{ACEBA1BD-357B-471B-8548-B9AABC4862BD}" srcId="{045846AC-87DA-4DB0-98F0-FEF45CFAF46B}" destId="{CF1E9491-CA40-42FA-8780-352DE447D9BF}" srcOrd="3" destOrd="0" parTransId="{864ED465-1F18-49A1-BDD7-9053C3E6F23F}" sibTransId="{856BBEEC-3665-4B29-8455-ECEE21E360A6}"/>
    <dgm:cxn modelId="{9852AE68-58D5-4AE2-8286-06461B7A743D}" type="presParOf" srcId="{7D8B0424-F1B8-4FDC-8A75-B5377B88557E}" destId="{8556D2A8-9AAA-4244-BC9F-BC2D028649BC}" srcOrd="0" destOrd="0" presId="urn:microsoft.com/office/officeart/2005/8/layout/vList2"/>
    <dgm:cxn modelId="{D10059DE-BE7F-4D11-B4A8-662DDA4BE070}" type="presParOf" srcId="{7D8B0424-F1B8-4FDC-8A75-B5377B88557E}" destId="{D1DB196C-6807-4AAA-A977-A223DB5F40F0}" srcOrd="1" destOrd="0" presId="urn:microsoft.com/office/officeart/2005/8/layout/vList2"/>
    <dgm:cxn modelId="{73BBD08F-8536-4CF6-BCDF-57E8AF6823D0}" type="presParOf" srcId="{7D8B0424-F1B8-4FDC-8A75-B5377B88557E}" destId="{8E774956-D7A1-463F-90F9-849B232A4C29}" srcOrd="2" destOrd="0" presId="urn:microsoft.com/office/officeart/2005/8/layout/vList2"/>
    <dgm:cxn modelId="{33D5F1E5-800E-4917-BAA0-A705D4DC77F4}" type="presParOf" srcId="{7D8B0424-F1B8-4FDC-8A75-B5377B88557E}" destId="{72AAB91B-8C7B-451D-B255-0AD41C2FA744}" srcOrd="3" destOrd="0" presId="urn:microsoft.com/office/officeart/2005/8/layout/vList2"/>
    <dgm:cxn modelId="{EB63259F-6FD0-43F0-A5C9-9A128512DE80}" type="presParOf" srcId="{7D8B0424-F1B8-4FDC-8A75-B5377B88557E}" destId="{B057B16B-D459-4556-9363-77E842BBBB0F}" srcOrd="4" destOrd="0" presId="urn:microsoft.com/office/officeart/2005/8/layout/vList2"/>
    <dgm:cxn modelId="{E245900E-D156-40F9-A425-7AA5E6DFEDB9}" type="presParOf" srcId="{7D8B0424-F1B8-4FDC-8A75-B5377B88557E}" destId="{41FF94AB-6850-477D-BCFB-AB83FE1921BA}" srcOrd="5" destOrd="0" presId="urn:microsoft.com/office/officeart/2005/8/layout/vList2"/>
    <dgm:cxn modelId="{BB1F1BBA-AED7-416A-9BE8-8ECF22999009}" type="presParOf" srcId="{7D8B0424-F1B8-4FDC-8A75-B5377B88557E}" destId="{DA61E031-119B-40EB-938A-1BCBB970ED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6D2A8-9AAA-4244-BC9F-BC2D028649BC}">
      <dsp:nvSpPr>
        <dsp:cNvPr id="0" name=""/>
        <dsp:cNvSpPr/>
      </dsp:nvSpPr>
      <dsp:spPr>
        <a:xfrm>
          <a:off x="0" y="50438"/>
          <a:ext cx="7488832" cy="7798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>
              <a:solidFill>
                <a:srgbClr val="FF0000"/>
              </a:solidFill>
            </a:rPr>
            <a:t>1. CSMA/CA</a:t>
          </a:r>
          <a:r>
            <a:rPr lang="zh-CN" altLang="en-US" sz="3100" kern="1200" dirty="0" smtClean="0">
              <a:solidFill>
                <a:srgbClr val="FF0000"/>
              </a:solidFill>
            </a:rPr>
            <a:t>机制</a:t>
          </a:r>
          <a:endParaRPr lang="zh-CN" altLang="en-US" sz="3100" kern="1200" dirty="0">
            <a:solidFill>
              <a:srgbClr val="FF0000"/>
            </a:solidFill>
          </a:endParaRPr>
        </a:p>
      </dsp:txBody>
      <dsp:txXfrm>
        <a:off x="38067" y="88505"/>
        <a:ext cx="7412698" cy="703670"/>
      </dsp:txXfrm>
    </dsp:sp>
    <dsp:sp modelId="{8E774956-D7A1-463F-90F9-849B232A4C29}">
      <dsp:nvSpPr>
        <dsp:cNvPr id="0" name=""/>
        <dsp:cNvSpPr/>
      </dsp:nvSpPr>
      <dsp:spPr>
        <a:xfrm>
          <a:off x="0" y="919523"/>
          <a:ext cx="7488832" cy="779804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2. </a:t>
          </a:r>
          <a:r>
            <a:rPr lang="zh-CN" altLang="en-US" sz="3100" kern="1200" dirty="0" smtClean="0"/>
            <a:t>信道重用参数</a:t>
          </a:r>
          <a:endParaRPr lang="zh-CN" altLang="en-US" sz="3100" kern="1200" dirty="0"/>
        </a:p>
      </dsp:txBody>
      <dsp:txXfrm>
        <a:off x="38067" y="957590"/>
        <a:ext cx="7412698" cy="703670"/>
      </dsp:txXfrm>
    </dsp:sp>
    <dsp:sp modelId="{B057B16B-D459-4556-9363-77E842BBBB0F}">
      <dsp:nvSpPr>
        <dsp:cNvPr id="0" name=""/>
        <dsp:cNvSpPr/>
      </dsp:nvSpPr>
      <dsp:spPr>
        <a:xfrm>
          <a:off x="0" y="1788608"/>
          <a:ext cx="7488832" cy="779804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3. </a:t>
          </a:r>
          <a:r>
            <a:rPr lang="zh-CN" altLang="en-US" sz="3100" kern="1200" dirty="0" smtClean="0"/>
            <a:t>参数调整试点情况</a:t>
          </a:r>
          <a:endParaRPr lang="zh-CN" altLang="en-US" sz="3100" kern="1200" dirty="0"/>
        </a:p>
      </dsp:txBody>
      <dsp:txXfrm>
        <a:off x="38067" y="1826675"/>
        <a:ext cx="7412698" cy="703670"/>
      </dsp:txXfrm>
    </dsp:sp>
    <dsp:sp modelId="{DA61E031-119B-40EB-938A-1BCBB970ED85}">
      <dsp:nvSpPr>
        <dsp:cNvPr id="0" name=""/>
        <dsp:cNvSpPr/>
      </dsp:nvSpPr>
      <dsp:spPr>
        <a:xfrm>
          <a:off x="0" y="2657693"/>
          <a:ext cx="7488832" cy="779804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4. </a:t>
          </a:r>
          <a:r>
            <a:rPr lang="zh-CN" altLang="en-US" sz="3100" kern="1200" dirty="0" smtClean="0"/>
            <a:t>参数调整工作安排</a:t>
          </a:r>
          <a:endParaRPr lang="zh-CN" altLang="en-US" sz="3100" kern="1200" dirty="0"/>
        </a:p>
      </dsp:txBody>
      <dsp:txXfrm>
        <a:off x="38067" y="2695760"/>
        <a:ext cx="7412698" cy="703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6D2A8-9AAA-4244-BC9F-BC2D028649BC}">
      <dsp:nvSpPr>
        <dsp:cNvPr id="0" name=""/>
        <dsp:cNvSpPr/>
      </dsp:nvSpPr>
      <dsp:spPr>
        <a:xfrm>
          <a:off x="0" y="50438"/>
          <a:ext cx="7488832" cy="7798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>
              <a:solidFill>
                <a:schemeClr val="bg1"/>
              </a:solidFill>
            </a:rPr>
            <a:t>1. CSMA/CA</a:t>
          </a:r>
          <a:r>
            <a:rPr lang="zh-CN" altLang="en-US" sz="3100" kern="1200" dirty="0" smtClean="0">
              <a:solidFill>
                <a:schemeClr val="bg1"/>
              </a:solidFill>
            </a:rPr>
            <a:t>机制</a:t>
          </a:r>
          <a:endParaRPr lang="zh-CN" altLang="en-US" sz="3100" kern="1200" dirty="0">
            <a:solidFill>
              <a:schemeClr val="bg1"/>
            </a:solidFill>
          </a:endParaRPr>
        </a:p>
      </dsp:txBody>
      <dsp:txXfrm>
        <a:off x="38067" y="88505"/>
        <a:ext cx="7412698" cy="703670"/>
      </dsp:txXfrm>
    </dsp:sp>
    <dsp:sp modelId="{8E774956-D7A1-463F-90F9-849B232A4C29}">
      <dsp:nvSpPr>
        <dsp:cNvPr id="0" name=""/>
        <dsp:cNvSpPr/>
      </dsp:nvSpPr>
      <dsp:spPr>
        <a:xfrm>
          <a:off x="0" y="919523"/>
          <a:ext cx="7488832" cy="779804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>
              <a:solidFill>
                <a:srgbClr val="FF0000"/>
              </a:solidFill>
            </a:rPr>
            <a:t>2. </a:t>
          </a:r>
          <a:r>
            <a:rPr lang="zh-CN" altLang="en-US" sz="3100" kern="1200" dirty="0" smtClean="0">
              <a:solidFill>
                <a:srgbClr val="FF0000"/>
              </a:solidFill>
            </a:rPr>
            <a:t>信道重用参数</a:t>
          </a:r>
          <a:endParaRPr lang="zh-CN" altLang="en-US" sz="3100" kern="1200" dirty="0">
            <a:solidFill>
              <a:srgbClr val="FF0000"/>
            </a:solidFill>
          </a:endParaRPr>
        </a:p>
      </dsp:txBody>
      <dsp:txXfrm>
        <a:off x="38067" y="957590"/>
        <a:ext cx="7412698" cy="703670"/>
      </dsp:txXfrm>
    </dsp:sp>
    <dsp:sp modelId="{B057B16B-D459-4556-9363-77E842BBBB0F}">
      <dsp:nvSpPr>
        <dsp:cNvPr id="0" name=""/>
        <dsp:cNvSpPr/>
      </dsp:nvSpPr>
      <dsp:spPr>
        <a:xfrm>
          <a:off x="0" y="1788608"/>
          <a:ext cx="7488832" cy="779804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3. </a:t>
          </a:r>
          <a:r>
            <a:rPr lang="zh-CN" altLang="en-US" sz="3100" kern="1200" dirty="0" smtClean="0"/>
            <a:t>参数调整试点情况</a:t>
          </a:r>
          <a:endParaRPr lang="zh-CN" altLang="en-US" sz="3100" kern="1200" dirty="0"/>
        </a:p>
      </dsp:txBody>
      <dsp:txXfrm>
        <a:off x="38067" y="1826675"/>
        <a:ext cx="7412698" cy="703670"/>
      </dsp:txXfrm>
    </dsp:sp>
    <dsp:sp modelId="{DA61E031-119B-40EB-938A-1BCBB970ED85}">
      <dsp:nvSpPr>
        <dsp:cNvPr id="0" name=""/>
        <dsp:cNvSpPr/>
      </dsp:nvSpPr>
      <dsp:spPr>
        <a:xfrm>
          <a:off x="0" y="2657693"/>
          <a:ext cx="7488832" cy="779804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4. </a:t>
          </a:r>
          <a:r>
            <a:rPr lang="zh-CN" altLang="en-US" sz="3100" kern="1200" dirty="0" smtClean="0"/>
            <a:t>参数调整工作安排</a:t>
          </a:r>
          <a:endParaRPr lang="zh-CN" altLang="en-US" sz="3100" kern="1200" dirty="0"/>
        </a:p>
      </dsp:txBody>
      <dsp:txXfrm>
        <a:off x="38067" y="2695760"/>
        <a:ext cx="7412698" cy="7036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EE7785E7-73C3-4444-8000-99C0F7D7458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1174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B364EFD8-40BC-4928-AAA7-2D2E2F7754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8067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EEFCDF8-E545-45F4-B9B1-77B7AEBFD9C2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FF86D-7764-4133-AD7D-BFFB7BF68412}" type="datetimeFigureOut">
              <a:rPr lang="zh-CN" altLang="en-US"/>
              <a:pPr>
                <a:defRPr/>
              </a:pPr>
              <a:t>2012/8/9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6692F-2C05-4C9D-9990-0E71325AE1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086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DE51E-1E96-43AA-8658-4B483AE46647}" type="datetimeFigureOut">
              <a:rPr lang="zh-CN" altLang="en-US"/>
              <a:pPr>
                <a:defRPr/>
              </a:pPr>
              <a:t>2012/8/9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564C2-0286-406C-8E52-35DA48A491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27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2D46E-1930-4C8B-B198-67A29F563590}" type="datetimeFigureOut">
              <a:rPr lang="zh-CN" altLang="en-US"/>
              <a:pPr>
                <a:defRPr/>
              </a:pPr>
              <a:t>2012/8/9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21E8D-B682-4013-B650-905C7365F1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2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480720" cy="64807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 sz="32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243E-3262-4777-8A11-C4D7390EA372}" type="datetimeFigureOut">
              <a:rPr lang="zh-CN" altLang="en-US"/>
              <a:pPr>
                <a:defRPr/>
              </a:pPr>
              <a:t>2012/8/9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809D9-5589-43B8-97BB-5B6E53014E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806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3E0AE-0E99-4A00-8B25-F3C928C88A58}" type="datetimeFigureOut">
              <a:rPr lang="zh-CN" altLang="en-US"/>
              <a:pPr>
                <a:defRPr/>
              </a:pPr>
              <a:t>2012/8/9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BABC5-BF75-4411-935E-255BE4A767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B4852-FDEB-4231-B628-EC224BCE83CA}" type="datetimeFigureOut">
              <a:rPr lang="zh-CN" altLang="en-US"/>
              <a:pPr>
                <a:defRPr/>
              </a:pPr>
              <a:t>2012/8/9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B0A8D-1D06-4B76-8913-6DBE24A4A8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41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F44C-4C56-430C-83E8-CBEA5CF5017E}" type="datetimeFigureOut">
              <a:rPr lang="zh-CN" altLang="en-US"/>
              <a:pPr>
                <a:defRPr/>
              </a:pPr>
              <a:t>2012/8/9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F9FE0-C33F-4C94-A7E5-CF39165A24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FA395-A438-4253-8B85-61AF700C7053}" type="datetimeFigureOut">
              <a:rPr lang="zh-CN" altLang="en-US"/>
              <a:pPr>
                <a:defRPr/>
              </a:pPr>
              <a:t>2012/8/9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4A476-2D5F-4DB4-B230-793CDCDBF1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0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48852-E62F-4E1C-9330-795C269A3362}" type="datetimeFigureOut">
              <a:rPr lang="zh-CN" altLang="en-US"/>
              <a:pPr>
                <a:defRPr/>
              </a:pPr>
              <a:t>2012/8/9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63A24-7590-4891-949B-8D4CA27DA3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65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B77C2-33C8-4232-8DA3-61FBEF1C6F17}" type="datetimeFigureOut">
              <a:rPr lang="zh-CN" altLang="en-US"/>
              <a:pPr>
                <a:defRPr/>
              </a:pPr>
              <a:t>2012/8/9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8AC6F-0F80-4547-A060-32E5C36F63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149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4C3C6-9F9E-4AEF-8425-E6FEE30C4C32}" type="datetimeFigureOut">
              <a:rPr lang="zh-CN" altLang="en-US"/>
              <a:pPr>
                <a:defRPr/>
              </a:pPr>
              <a:t>2012/8/9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49023-31E8-48E7-A04F-534E82250A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665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434235" y="391304"/>
            <a:ext cx="6730154" cy="70609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84784"/>
            <a:ext cx="8229600" cy="464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9D0FEA68-F6A5-40DB-BA9A-8CC9BA3389C4}" type="datetimeFigureOut">
              <a:rPr lang="zh-CN" altLang="en-US"/>
              <a:pPr>
                <a:defRPr/>
              </a:pPr>
              <a:t>2012/8/9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E25C12A-2472-4003-94D0-B915342F2F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灯片编号占位符 2"/>
          <p:cNvSpPr txBox="1">
            <a:spLocks noGrp="1"/>
          </p:cNvSpPr>
          <p:nvPr userDrawn="1"/>
        </p:nvSpPr>
        <p:spPr bwMode="black">
          <a:xfrm>
            <a:off x="168275" y="6537325"/>
            <a:ext cx="33813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defRPr/>
            </a:pPr>
            <a:fld id="{6E318C8C-E42A-4DBC-BAFF-DFE86BC949A6}" type="slidenum">
              <a:rPr lang="zh-CN" altLang="en-US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US" altLang="zh-CN" sz="1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7164388" y="6524625"/>
            <a:ext cx="21066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Pct val="50000"/>
              <a:defRPr/>
            </a:pPr>
            <a:r>
              <a:rPr lang="zh-CN" altLang="en-US" sz="1500" b="1" i="1">
                <a:solidFill>
                  <a:srgbClr val="EAEAEA"/>
                </a:solidFill>
                <a:latin typeface="Times New Roman" pitchFamily="18" charset="0"/>
                <a:ea typeface="黑体" pitchFamily="49" charset="-122"/>
              </a:rPr>
              <a:t>中国电信浙江公司</a:t>
            </a:r>
          </a:p>
        </p:txBody>
      </p:sp>
      <p:sp>
        <p:nvSpPr>
          <p:cNvPr id="9" name="灯片编号占位符 2"/>
          <p:cNvSpPr txBox="1">
            <a:spLocks noGrp="1"/>
          </p:cNvSpPr>
          <p:nvPr userDrawn="1"/>
        </p:nvSpPr>
        <p:spPr bwMode="black">
          <a:xfrm>
            <a:off x="0" y="6588125"/>
            <a:ext cx="54927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>
              <a:defRPr/>
            </a:pPr>
            <a:fld id="{14DFDC38-6E53-4A71-93B4-867458476680}" type="slidenum">
              <a:rPr lang="en-US" altLang="zh-CN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CN" sz="1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6" name="Picture 34" descr="CT_SS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6" t="3835"/>
          <a:stretch/>
        </p:blipFill>
        <p:spPr bwMode="auto">
          <a:xfrm>
            <a:off x="7156159" y="404664"/>
            <a:ext cx="178094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0" y="6502399"/>
            <a:ext cx="9144000" cy="365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内部资料</a:t>
            </a:r>
            <a:r>
              <a:rPr lang="zh-CN" altLang="en-US" sz="1800" baseline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请注意保密！</a:t>
            </a:r>
            <a:endParaRPr lang="zh-CN" altLang="en-US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5.wmf"/><Relationship Id="rId4" Type="http://schemas.openxmlformats.org/officeDocument/2006/relationships/package" Target="../embeddings/Microsoft_Excel____1.xlsx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1" descr="使命封面模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5650" y="4149725"/>
            <a:ext cx="7429500" cy="709613"/>
          </a:xfrm>
        </p:spPr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4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浙江电信</a:t>
            </a:r>
            <a:r>
              <a:rPr lang="en-US" altLang="zh-CN" sz="4000" b="1" dirty="0" err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WiFi</a:t>
            </a:r>
            <a:r>
              <a:rPr lang="zh-CN" altLang="en-US" sz="4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网络优化交流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238375" y="5353050"/>
            <a:ext cx="4191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/>
                <a:ea typeface="楷体"/>
                <a:cs typeface="楷体"/>
              </a:rPr>
              <a:t>中国电信浙江公司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/>
                <a:ea typeface="楷体"/>
                <a:cs typeface="楷体"/>
              </a:rPr>
              <a:t>2012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/>
                <a:ea typeface="楷体"/>
                <a:cs typeface="楷体"/>
              </a:rPr>
              <a:t>年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/>
                <a:ea typeface="楷体"/>
                <a:cs typeface="楷体"/>
              </a:rPr>
              <a:t>7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/>
                <a:ea typeface="楷体"/>
                <a:cs typeface="楷体"/>
              </a:rPr>
              <a:t>月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/>
                <a:ea typeface="楷体"/>
                <a:cs typeface="楷体"/>
              </a:rPr>
              <a:t>25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/>
                <a:ea typeface="楷体"/>
                <a:cs typeface="楷体"/>
              </a:rPr>
              <a:t>日</a:t>
            </a: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楷体"/>
              <a:ea typeface="楷体"/>
              <a:cs typeface="楷体"/>
            </a:endParaRPr>
          </a:p>
        </p:txBody>
      </p:sp>
    </p:spTree>
  </p:cSld>
  <p:clrMapOvr>
    <a:masterClrMapping/>
  </p:clrMapOvr>
  <p:transition advTm="893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现实案例示意图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1" y="3821630"/>
            <a:ext cx="431490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32993"/>
            <a:ext cx="662473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239" y="3789040"/>
            <a:ext cx="4449249" cy="248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61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33361154"/>
              </p:ext>
            </p:extLst>
          </p:nvPr>
        </p:nvGraphicFramePr>
        <p:xfrm>
          <a:off x="611560" y="1628800"/>
          <a:ext cx="7488832" cy="34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0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参数调整说明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调整信道重用参数到</a:t>
            </a:r>
            <a:r>
              <a:rPr lang="en-US" altLang="zh-CN" sz="2400" dirty="0" smtClean="0"/>
              <a:t>-70dBm</a:t>
            </a:r>
          </a:p>
          <a:p>
            <a:r>
              <a:rPr lang="zh-CN" altLang="en-US" sz="2400" dirty="0" smtClean="0"/>
              <a:t>对比调整前后各一周</a:t>
            </a:r>
            <a:r>
              <a:rPr lang="en-US" altLang="zh-CN" sz="2400" dirty="0" smtClean="0"/>
              <a:t>AP</a:t>
            </a:r>
            <a:r>
              <a:rPr lang="zh-CN" altLang="en-US" sz="2400" dirty="0" smtClean="0"/>
              <a:t>吞吐量和信道繁忙率变化情况</a:t>
            </a:r>
            <a:endParaRPr lang="en-US" altLang="zh-CN" sz="2400" dirty="0" smtClean="0"/>
          </a:p>
          <a:p>
            <a:r>
              <a:rPr lang="zh-CN" altLang="en-US" sz="2400" dirty="0" smtClean="0"/>
              <a:t>宁波试点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宁波大红鹰学院</a:t>
            </a:r>
            <a:r>
              <a:rPr lang="en-US" altLang="zh-CN" sz="2400" dirty="0" smtClean="0"/>
              <a:t>26</a:t>
            </a:r>
            <a:r>
              <a:rPr lang="zh-CN" altLang="en-US" sz="2400" dirty="0" smtClean="0"/>
              <a:t>号楼，</a:t>
            </a:r>
            <a:r>
              <a:rPr lang="en-US" altLang="zh-CN" sz="2400" dirty="0" smtClean="0"/>
              <a:t>145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AP</a:t>
            </a:r>
          </a:p>
          <a:p>
            <a:pPr lvl="1"/>
            <a:r>
              <a:rPr lang="zh-CN" altLang="en-US" sz="2400" dirty="0" smtClean="0"/>
              <a:t>从</a:t>
            </a:r>
            <a:r>
              <a:rPr lang="en-US" altLang="zh-CN" sz="2400" dirty="0"/>
              <a:t>9</a:t>
            </a:r>
            <a:r>
              <a:rPr lang="en-US" altLang="zh-CN" sz="2400" dirty="0" smtClean="0"/>
              <a:t>:00~23:00</a:t>
            </a:r>
            <a:r>
              <a:rPr lang="zh-CN" altLang="en-US" sz="2400" dirty="0"/>
              <a:t>每个时段采集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次，调整前后各采集一周</a:t>
            </a:r>
            <a:endParaRPr lang="en-US" altLang="zh-CN" sz="2400" dirty="0"/>
          </a:p>
          <a:p>
            <a:r>
              <a:rPr lang="zh-CN" altLang="en-US" sz="2400" dirty="0" smtClean="0"/>
              <a:t>衢州试点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衢</a:t>
            </a:r>
            <a:r>
              <a:rPr lang="zh-CN" altLang="en-US" sz="2400" dirty="0" smtClean="0"/>
              <a:t>州学院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号楼热点，</a:t>
            </a:r>
            <a:r>
              <a:rPr lang="en-US" altLang="zh-CN" sz="2400" dirty="0" smtClean="0"/>
              <a:t>46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AP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从</a:t>
            </a:r>
            <a:r>
              <a:rPr lang="en-US" altLang="zh-CN" sz="2400" dirty="0" smtClean="0"/>
              <a:t>12:00~23:00</a:t>
            </a:r>
            <a:r>
              <a:rPr lang="zh-CN" altLang="en-US" sz="2400" dirty="0" smtClean="0"/>
              <a:t>每个时段采集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次，调整前后各采集一周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99645"/>
            <a:ext cx="9144000" cy="1209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8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参数调整前速率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968" y="980728"/>
            <a:ext cx="4067944" cy="4186088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968" y="1412776"/>
            <a:ext cx="4266198" cy="4412738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3668395"/>
            <a:ext cx="4266198" cy="318960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80728"/>
            <a:ext cx="4323866" cy="462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87004"/>
            <a:ext cx="4584722" cy="4438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484" y="3697833"/>
            <a:ext cx="4575222" cy="318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74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84" y="836712"/>
            <a:ext cx="4443026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4026317"/>
            <a:ext cx="4499992" cy="2901573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17770" y="836712"/>
            <a:ext cx="4482222" cy="3189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调整前信道繁忙率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813" y="4043457"/>
            <a:ext cx="4560168" cy="288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6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流量</a:t>
            </a:r>
            <a:r>
              <a:rPr lang="en-US" altLang="zh-CN" dirty="0" smtClean="0"/>
              <a:t>-</a:t>
            </a:r>
            <a:r>
              <a:rPr lang="zh-CN" altLang="en-US" dirty="0" smtClean="0"/>
              <a:t>信道繁忙率关系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4572000" cy="518457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3" y="1052736"/>
            <a:ext cx="449913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试点热点流量</a:t>
            </a:r>
            <a:r>
              <a:rPr lang="en-US" altLang="zh-CN" dirty="0" smtClean="0"/>
              <a:t>-</a:t>
            </a:r>
            <a:r>
              <a:rPr lang="zh-CN" altLang="en-US" dirty="0" smtClean="0"/>
              <a:t>繁忙率</a:t>
            </a:r>
            <a:r>
              <a:rPr lang="zh-CN" altLang="en-US" dirty="0"/>
              <a:t>横向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8568952" cy="272415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704878"/>
            <a:ext cx="9144000" cy="315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调整前后</a:t>
            </a:r>
            <a:r>
              <a:rPr lang="en-US" altLang="zh-CN" dirty="0" smtClean="0"/>
              <a:t>AP</a:t>
            </a:r>
            <a:r>
              <a:rPr lang="zh-CN" altLang="en-US" dirty="0" smtClean="0"/>
              <a:t>速率对比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025257"/>
            <a:ext cx="8856984" cy="2907799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7180" y="3933056"/>
            <a:ext cx="896682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</a:t>
            </a:r>
            <a:r>
              <a:rPr lang="zh-CN" altLang="en-US" dirty="0" smtClean="0"/>
              <a:t>前后</a:t>
            </a:r>
            <a:r>
              <a:rPr lang="zh-CN" altLang="en-US" dirty="0"/>
              <a:t>信道繁忙率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888" y="980728"/>
            <a:ext cx="9136112" cy="2952328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888" y="3933056"/>
            <a:ext cx="913611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091610064"/>
              </p:ext>
            </p:extLst>
          </p:nvPr>
        </p:nvGraphicFramePr>
        <p:xfrm>
          <a:off x="611560" y="1628800"/>
          <a:ext cx="7488832" cy="34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67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30708203"/>
              </p:ext>
            </p:extLst>
          </p:nvPr>
        </p:nvGraphicFramePr>
        <p:xfrm>
          <a:off x="611560" y="1628800"/>
          <a:ext cx="7488832" cy="34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8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参数调整工作安排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1877"/>
            <a:ext cx="8229600" cy="4713387"/>
          </a:xfrm>
        </p:spPr>
        <p:txBody>
          <a:bodyPr/>
          <a:lstStyle/>
          <a:p>
            <a:r>
              <a:rPr lang="zh-CN" altLang="en-US" sz="2800" dirty="0" smtClean="0"/>
              <a:t>调整范围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校园热点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高</a:t>
            </a:r>
            <a:r>
              <a:rPr lang="zh-CN" altLang="en-US" sz="2400" dirty="0" smtClean="0"/>
              <a:t>流量热点</a:t>
            </a:r>
            <a:endParaRPr lang="en-US" altLang="zh-CN" sz="2400" dirty="0" smtClean="0"/>
          </a:p>
          <a:p>
            <a:r>
              <a:rPr lang="zh-CN" altLang="en-US" sz="2800" dirty="0" smtClean="0"/>
              <a:t>对校园</a:t>
            </a:r>
            <a:r>
              <a:rPr lang="en-US" altLang="zh-CN" sz="2800" dirty="0" smtClean="0"/>
              <a:t>AP</a:t>
            </a:r>
            <a:r>
              <a:rPr lang="zh-CN" altLang="en-US" sz="2800" dirty="0" smtClean="0"/>
              <a:t>平均流量大于</a:t>
            </a:r>
            <a:r>
              <a:rPr lang="en-US" altLang="zh-CN" sz="2800" dirty="0" smtClean="0"/>
              <a:t>100MB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AP</a:t>
            </a:r>
            <a:r>
              <a:rPr lang="zh-CN" altLang="en-US" sz="2800" dirty="0" smtClean="0"/>
              <a:t>进行筛选，各地市数量如下（详见附件）。</a:t>
            </a:r>
            <a:endParaRPr lang="en-US" altLang="zh-CN" sz="2800" dirty="0" smtClean="0"/>
          </a:p>
          <a:p>
            <a:r>
              <a:rPr lang="zh-CN" altLang="en-US" sz="2800" dirty="0" smtClean="0"/>
              <a:t>其他有需要调整的热点，选择合适参数进行调整。</a:t>
            </a:r>
            <a:endParaRPr lang="en-US" altLang="zh-CN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1093"/>
              </p:ext>
            </p:extLst>
          </p:nvPr>
        </p:nvGraphicFramePr>
        <p:xfrm>
          <a:off x="1509936" y="4128530"/>
          <a:ext cx="4358208" cy="23248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9104"/>
                <a:gridCol w="2179104"/>
              </a:tblGrid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 smtClean="0">
                          <a:effectLst/>
                        </a:rPr>
                        <a:t>杭州市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宁波市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温州市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嘉兴市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湖州市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绍兴市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金华市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衢州市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丽水市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台州市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舟山市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348020"/>
              </p:ext>
            </p:extLst>
          </p:nvPr>
        </p:nvGraphicFramePr>
        <p:xfrm>
          <a:off x="5940153" y="4365104"/>
          <a:ext cx="2160240" cy="1957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工作表" showAsIcon="1" r:id="rId4" imgW="914400" imgH="828720" progId="Excel.Sheet.12">
                  <p:embed/>
                </p:oleObj>
              </mc:Choice>
              <mc:Fallback>
                <p:oleObj name="工作表" showAsIcon="1" r:id="rId4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0153" y="4365104"/>
                        <a:ext cx="2160240" cy="1957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77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参数调整工作</a:t>
            </a:r>
            <a:r>
              <a:rPr lang="zh-CN" altLang="en-US" dirty="0" smtClean="0"/>
              <a:t>安排</a:t>
            </a:r>
            <a:r>
              <a:rPr lang="en-US" altLang="zh-CN" dirty="0" smtClean="0"/>
              <a:t>-</a:t>
            </a:r>
            <a:r>
              <a:rPr lang="zh-CN" altLang="en-US" dirty="0" smtClean="0"/>
              <a:t>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对于一些室外</a:t>
            </a:r>
            <a:r>
              <a:rPr lang="en-US" altLang="zh-CN" dirty="0" smtClean="0"/>
              <a:t>AP</a:t>
            </a:r>
            <a:r>
              <a:rPr lang="zh-CN" altLang="en-US" dirty="0" smtClean="0"/>
              <a:t>，广覆盖的</a:t>
            </a:r>
            <a:r>
              <a:rPr lang="en-US" altLang="zh-CN" dirty="0" smtClean="0"/>
              <a:t>AP</a:t>
            </a:r>
            <a:r>
              <a:rPr lang="zh-CN" altLang="en-US" dirty="0" smtClean="0"/>
              <a:t>，应注意调整参数带来的边缘弱信号用户接入困难问题。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依据覆盖情况，繁忙程度谨慎调整门限值。</a:t>
            </a:r>
            <a:endParaRPr lang="en-US" altLang="zh-CN" dirty="0" smtClean="0"/>
          </a:p>
          <a:p>
            <a:r>
              <a:rPr lang="zh-CN" altLang="en-US" dirty="0" smtClean="0"/>
              <a:t>时间计划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</a:t>
            </a:r>
            <a:r>
              <a:rPr lang="zh-CN" altLang="en-US" dirty="0" smtClean="0"/>
              <a:t>月中旬，与基础整治工作结合开展。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9</a:t>
            </a:r>
            <a:r>
              <a:rPr lang="zh-CN" altLang="en-US" dirty="0" smtClean="0"/>
              <a:t>月中旬完成参数调整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2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711018" y="1844824"/>
            <a:ext cx="7705725" cy="71941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3600" b="1" i="1" dirty="0" smtClean="0">
                <a:solidFill>
                  <a:schemeClr val="accent2">
                    <a:lumMod val="75000"/>
                  </a:schemeClr>
                </a:solidFill>
                <a:latin typeface="华文细黑" pitchFamily="2" charset="-122"/>
                <a:ea typeface="华文细黑" pitchFamily="2" charset="-122"/>
              </a:rPr>
              <a:t>谢   谢！</a:t>
            </a:r>
          </a:p>
        </p:txBody>
      </p:sp>
      <p:pic>
        <p:nvPicPr>
          <p:cNvPr id="15363" name="Picture 13" descr="blurred cityscape image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13" y="3861048"/>
            <a:ext cx="8593137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载波</a:t>
            </a:r>
            <a:r>
              <a:rPr lang="zh-CN" altLang="en-US" dirty="0" smtClean="0"/>
              <a:t>侦听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/>
          <a:lstStyle/>
          <a:p>
            <a:r>
              <a:rPr lang="zh-CN" altLang="en-US" sz="2400" dirty="0" smtClean="0"/>
              <a:t>物理</a:t>
            </a:r>
            <a:r>
              <a:rPr lang="zh-CN" altLang="en-US" sz="2400" dirty="0"/>
              <a:t>载波</a:t>
            </a:r>
            <a:r>
              <a:rPr lang="zh-CN" altLang="en-US" sz="2400" dirty="0" smtClean="0"/>
              <a:t>侦听</a:t>
            </a:r>
            <a:endParaRPr lang="zh-CN" altLang="en-US" sz="2400" dirty="0"/>
          </a:p>
          <a:p>
            <a:pPr lvl="1"/>
            <a:r>
              <a:rPr lang="zh-CN" altLang="en-US" sz="2000" dirty="0"/>
              <a:t>由物理层提供（</a:t>
            </a:r>
            <a:r>
              <a:rPr lang="en-US" altLang="zh-CN" sz="2000" dirty="0"/>
              <a:t>e.g., </a:t>
            </a:r>
            <a:r>
              <a:rPr lang="zh-CN" altLang="en-US" sz="2000" dirty="0"/>
              <a:t>通过检测信号能量），取决于所使用的媒介和调制方式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dirty="0" smtClean="0"/>
              <a:t>虚拟</a:t>
            </a:r>
            <a:r>
              <a:rPr lang="zh-CN" altLang="en-US" dirty="0"/>
              <a:t>载波侦听</a:t>
            </a:r>
          </a:p>
          <a:p>
            <a:pPr lvl="1"/>
            <a:r>
              <a:rPr lang="zh-CN" altLang="en-US" sz="2000" dirty="0" smtClean="0"/>
              <a:t>网络</a:t>
            </a:r>
            <a:r>
              <a:rPr lang="zh-CN" altLang="en-US" sz="2000" dirty="0"/>
              <a:t>分配矢量</a:t>
            </a:r>
            <a:r>
              <a:rPr lang="en-US" altLang="zh-CN" sz="2000" dirty="0"/>
              <a:t>NAV (Network Allocation Vector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，表示</a:t>
            </a:r>
            <a:r>
              <a:rPr lang="zh-CN" altLang="en-US" sz="2000" dirty="0"/>
              <a:t>媒介空闲剩余时间</a:t>
            </a:r>
            <a:r>
              <a:rPr lang="zh-CN" altLang="en-US" sz="2000" dirty="0" smtClean="0"/>
              <a:t>值。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802.11</a:t>
            </a:r>
            <a:r>
              <a:rPr lang="zh-CN" altLang="en-US" sz="2000" dirty="0" smtClean="0"/>
              <a:t>帧包含</a:t>
            </a:r>
            <a:r>
              <a:rPr lang="en-US" altLang="zh-CN" sz="2000" dirty="0" smtClean="0"/>
              <a:t>duration</a:t>
            </a:r>
            <a:r>
              <a:rPr lang="zh-CN" altLang="en-US" sz="2000" dirty="0" smtClean="0"/>
              <a:t>段，预定媒介使用时间。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NAV</a:t>
            </a:r>
            <a:r>
              <a:rPr lang="zh-CN" altLang="en-US" sz="2000" dirty="0" smtClean="0"/>
              <a:t>有一个相关计时器，单位微秒，计时器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，认为</a:t>
            </a:r>
            <a:r>
              <a:rPr lang="zh-CN" altLang="en-US" sz="2000" dirty="0"/>
              <a:t>空闲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工作站持续监听该</a:t>
            </a:r>
            <a:r>
              <a:rPr lang="zh-CN" altLang="en-US" sz="2000" dirty="0"/>
              <a:t>字段，基于持续时间信息来推迟</a:t>
            </a:r>
            <a:r>
              <a:rPr lang="zh-CN" altLang="en-US" sz="2000" dirty="0" smtClean="0"/>
              <a:t>发送。</a:t>
            </a:r>
            <a:endParaRPr lang="en-US" altLang="zh-CN" sz="2000" dirty="0" smtClean="0"/>
          </a:p>
          <a:p>
            <a:r>
              <a:rPr lang="zh-CN" altLang="en-US" sz="2800" dirty="0"/>
              <a:t>只要两个中任一个侦听显示媒介处于忙态，就认定为是忙态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398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虚拟载波侦听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 descr="C:\Users\gavin\AppData\Local\Temp\SNAGHTML5c0530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85" y="3843485"/>
            <a:ext cx="57531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gavin\AppData\Local\Temp\SNAGHTML5a0bec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32" y="983377"/>
            <a:ext cx="55626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57" y="2348880"/>
            <a:ext cx="5356428" cy="1415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物理载波侦听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clear channel assessment </a:t>
            </a:r>
            <a:r>
              <a:rPr lang="en-US" altLang="zh-CN" dirty="0" smtClean="0"/>
              <a:t>(PHY-CCA)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34"/>
          <a:stretch/>
        </p:blipFill>
        <p:spPr bwMode="auto">
          <a:xfrm>
            <a:off x="344150" y="2320347"/>
            <a:ext cx="8619076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3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46587885"/>
              </p:ext>
            </p:extLst>
          </p:nvPr>
        </p:nvGraphicFramePr>
        <p:xfrm>
          <a:off x="611560" y="1628800"/>
          <a:ext cx="7488832" cy="34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249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信道重用参数影响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85693471"/>
              </p:ext>
            </p:extLst>
          </p:nvPr>
        </p:nvGraphicFramePr>
        <p:xfrm>
          <a:off x="0" y="1079499"/>
          <a:ext cx="9029080" cy="5778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2656"/>
            <a:ext cx="3902596" cy="19897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0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84264"/>
            <a:ext cx="4067944" cy="2539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684264"/>
            <a:ext cx="4221063" cy="25397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信道重用参数</a:t>
            </a:r>
            <a:r>
              <a:rPr lang="zh-CN" altLang="en-US" dirty="0" smtClean="0"/>
              <a:t>影响</a:t>
            </a:r>
            <a:r>
              <a:rPr lang="en-US" altLang="zh-CN" dirty="0" smtClean="0"/>
              <a:t>-</a:t>
            </a:r>
            <a:r>
              <a:rPr lang="zh-CN" altLang="en-US" dirty="0" smtClean="0"/>
              <a:t>续</a:t>
            </a:r>
            <a:endParaRPr lang="zh-CN" altLang="en-US" dirty="0"/>
          </a:p>
        </p:txBody>
      </p:sp>
      <p:pic>
        <p:nvPicPr>
          <p:cNvPr id="2063" name="Picture 15" descr="C:\Users\ADMINI~1\AppData\Local\Temp\SNAGHTML2d9c16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24742"/>
            <a:ext cx="4067944" cy="239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124743"/>
            <a:ext cx="4221063" cy="2399161"/>
          </a:xfrm>
          <a:prstGeom prst="rect">
            <a:avLst/>
          </a:prstGeom>
          <a:solidFill>
            <a:schemeClr val="tx1"/>
          </a:solidFill>
          <a:ln>
            <a:solidFill>
              <a:srgbClr val="336699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365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一个小实验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AF00</a:t>
            </a:r>
            <a:r>
              <a:rPr lang="en-US" altLang="zh-CN" sz="2000" dirty="0"/>
              <a:t>,</a:t>
            </a:r>
            <a:r>
              <a:rPr lang="en-US" altLang="zh-CN" sz="2000" dirty="0" smtClean="0"/>
              <a:t>EB30</a:t>
            </a:r>
            <a:r>
              <a:rPr lang="zh-CN" altLang="en-US" sz="2000" dirty="0" smtClean="0"/>
              <a:t>都不开启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3826</a:t>
            </a:r>
            <a:r>
              <a:rPr lang="zh-CN" altLang="en-US" sz="2000" dirty="0" smtClean="0"/>
              <a:t>速率</a:t>
            </a:r>
            <a:r>
              <a:rPr lang="en-US" altLang="zh-CN" sz="2000" dirty="0" smtClean="0"/>
              <a:t>1.4MBps</a:t>
            </a:r>
          </a:p>
          <a:p>
            <a:pPr lvl="1"/>
            <a:r>
              <a:rPr lang="en-US" altLang="zh-CN" sz="2000" dirty="0" smtClean="0"/>
              <a:t>7732</a:t>
            </a:r>
            <a:r>
              <a:rPr lang="zh-CN" altLang="en-US" sz="2000" dirty="0" smtClean="0"/>
              <a:t>速率</a:t>
            </a:r>
            <a:r>
              <a:rPr lang="en-US" altLang="zh-CN" sz="2000" dirty="0" smtClean="0"/>
              <a:t>1.5MBps</a:t>
            </a:r>
          </a:p>
          <a:p>
            <a:r>
              <a:rPr lang="en-US" altLang="zh-CN" sz="2000" dirty="0" smtClean="0"/>
              <a:t>AF00</a:t>
            </a:r>
            <a:r>
              <a:rPr lang="zh-CN" altLang="en-US" sz="2000" dirty="0" smtClean="0"/>
              <a:t>不开启</a:t>
            </a:r>
            <a:r>
              <a:rPr lang="en-US" altLang="zh-CN" sz="2000" dirty="0" smtClean="0"/>
              <a:t>,EB30</a:t>
            </a:r>
            <a:r>
              <a:rPr lang="zh-CN" altLang="en-US" sz="2000" dirty="0" smtClean="0"/>
              <a:t>开启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3826</a:t>
            </a:r>
            <a:r>
              <a:rPr lang="zh-CN" altLang="en-US" sz="2000" dirty="0"/>
              <a:t>速率</a:t>
            </a:r>
            <a:r>
              <a:rPr lang="en-US" altLang="zh-CN" sz="2000" dirty="0" smtClean="0"/>
              <a:t>1.6MBps</a:t>
            </a:r>
            <a:endParaRPr lang="en-US" altLang="zh-CN" sz="2000" dirty="0"/>
          </a:p>
          <a:p>
            <a:pPr lvl="1"/>
            <a:r>
              <a:rPr lang="en-US" altLang="zh-CN" sz="2000" b="1" dirty="0"/>
              <a:t>7732</a:t>
            </a:r>
            <a:r>
              <a:rPr lang="zh-CN" altLang="en-US" sz="2000" b="1" dirty="0"/>
              <a:t>速率</a:t>
            </a:r>
            <a:r>
              <a:rPr lang="en-US" altLang="zh-CN" sz="2000" b="1" dirty="0" smtClean="0"/>
              <a:t>1.8MBps</a:t>
            </a:r>
            <a:endParaRPr lang="en-US" altLang="zh-CN" sz="2000" b="1" dirty="0"/>
          </a:p>
          <a:p>
            <a:r>
              <a:rPr lang="en-US" altLang="zh-CN" sz="2000" dirty="0" smtClean="0"/>
              <a:t>AF00</a:t>
            </a:r>
            <a:r>
              <a:rPr lang="zh-CN" altLang="en-US" sz="2000" dirty="0" smtClean="0"/>
              <a:t>开启</a:t>
            </a:r>
            <a:r>
              <a:rPr lang="en-US" altLang="zh-CN" sz="2000" dirty="0"/>
              <a:t>,</a:t>
            </a:r>
            <a:r>
              <a:rPr lang="en-US" altLang="zh-CN" sz="2000" dirty="0" smtClean="0"/>
              <a:t>EB30</a:t>
            </a:r>
            <a:r>
              <a:rPr lang="zh-CN" altLang="en-US" sz="2000" dirty="0" smtClean="0"/>
              <a:t>不开启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3826</a:t>
            </a:r>
            <a:r>
              <a:rPr lang="zh-CN" altLang="en-US" sz="2000" dirty="0"/>
              <a:t>速率</a:t>
            </a:r>
            <a:r>
              <a:rPr lang="en-US" altLang="zh-CN" sz="2000" dirty="0" smtClean="0"/>
              <a:t>1.4MBps</a:t>
            </a:r>
            <a:endParaRPr lang="en-US" altLang="zh-CN" sz="2000" dirty="0"/>
          </a:p>
          <a:p>
            <a:pPr lvl="1"/>
            <a:r>
              <a:rPr lang="en-US" altLang="zh-CN" sz="2000" dirty="0"/>
              <a:t>7732</a:t>
            </a:r>
            <a:r>
              <a:rPr lang="zh-CN" altLang="en-US" sz="2000" dirty="0"/>
              <a:t>速率</a:t>
            </a:r>
            <a:r>
              <a:rPr lang="en-US" altLang="zh-CN" sz="2000" dirty="0" smtClean="0"/>
              <a:t>1.5MBps</a:t>
            </a:r>
          </a:p>
          <a:p>
            <a:r>
              <a:rPr lang="en-US" altLang="zh-CN" sz="2000" dirty="0"/>
              <a:t>AF00,EB30</a:t>
            </a:r>
            <a:r>
              <a:rPr lang="zh-CN" altLang="en-US" sz="2000" dirty="0" smtClean="0"/>
              <a:t>都开启</a:t>
            </a:r>
            <a:endParaRPr lang="en-US" altLang="zh-CN" sz="2000" dirty="0"/>
          </a:p>
          <a:p>
            <a:pPr lvl="1"/>
            <a:r>
              <a:rPr lang="en-US" altLang="zh-CN" sz="2000" b="1" dirty="0"/>
              <a:t>3826</a:t>
            </a:r>
            <a:r>
              <a:rPr lang="zh-CN" altLang="en-US" sz="2000" b="1" dirty="0"/>
              <a:t>速率</a:t>
            </a:r>
            <a:r>
              <a:rPr lang="en-US" altLang="zh-CN" sz="2000" b="1" dirty="0" smtClean="0"/>
              <a:t>1.3MBps</a:t>
            </a:r>
            <a:endParaRPr lang="en-US" altLang="zh-CN" sz="2000" b="1" dirty="0"/>
          </a:p>
          <a:p>
            <a:pPr lvl="1"/>
            <a:r>
              <a:rPr lang="en-US" altLang="zh-CN" sz="2000" b="1" dirty="0"/>
              <a:t>7732</a:t>
            </a:r>
            <a:r>
              <a:rPr lang="zh-CN" altLang="en-US" sz="2000" b="1" dirty="0"/>
              <a:t>速率</a:t>
            </a:r>
            <a:r>
              <a:rPr lang="en-US" altLang="zh-CN" sz="2000" b="1" dirty="0" smtClean="0"/>
              <a:t>1.8MBps</a:t>
            </a:r>
            <a:endParaRPr lang="en-US" altLang="zh-CN" sz="2000" b="1" dirty="0"/>
          </a:p>
          <a:p>
            <a:pPr lvl="1"/>
            <a:endParaRPr lang="en-US" altLang="zh-CN" sz="2000" dirty="0"/>
          </a:p>
          <a:p>
            <a:pPr lvl="1"/>
            <a:endParaRPr lang="zh-CN" altLang="en-US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484784"/>
            <a:ext cx="4719386" cy="3168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779237" y="4869160"/>
            <a:ext cx="4720061" cy="13681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sz="2000" b="1" dirty="0" smtClean="0"/>
              <a:t>1. </a:t>
            </a:r>
            <a:r>
              <a:rPr lang="zh-CN" altLang="en-US" sz="2000" b="1" dirty="0" smtClean="0"/>
              <a:t>信道重用参数：</a:t>
            </a:r>
            <a:r>
              <a:rPr lang="en-US" altLang="zh-CN" sz="2000" b="1" dirty="0" smtClean="0"/>
              <a:t>-60dBm</a:t>
            </a:r>
          </a:p>
          <a:p>
            <a:pPr marL="457200" lvl="1" indent="0">
              <a:buNone/>
            </a:pPr>
            <a:r>
              <a:rPr lang="en-US" altLang="zh-CN" sz="2000" b="1" dirty="0" smtClean="0"/>
              <a:t>2. 500MB ftp </a:t>
            </a:r>
            <a:r>
              <a:rPr lang="zh-CN" altLang="en-US" sz="2000" b="1" dirty="0" smtClean="0"/>
              <a:t>平均速率</a:t>
            </a:r>
            <a:endParaRPr lang="en-US" altLang="zh-CN" sz="2000" b="1" dirty="0" smtClean="0"/>
          </a:p>
          <a:p>
            <a:pPr marL="457200" lvl="1" indent="0">
              <a:buNone/>
            </a:pPr>
            <a:r>
              <a:rPr lang="en-US" altLang="zh-CN" sz="2000" b="1" dirty="0" smtClean="0"/>
              <a:t>3. AP</a:t>
            </a:r>
            <a:r>
              <a:rPr lang="zh-CN" altLang="en-US" sz="2000" b="1" dirty="0" smtClean="0"/>
              <a:t>发射功率进行限制</a:t>
            </a:r>
            <a:endParaRPr lang="en-US" altLang="zh-CN" sz="2000" b="1" dirty="0" smtClean="0"/>
          </a:p>
          <a:p>
            <a:pPr lvl="1"/>
            <a:endParaRPr lang="zh-CN" altLang="en-US" sz="2000" b="1" dirty="0" smtClean="0"/>
          </a:p>
          <a:p>
            <a:endParaRPr lang="en-US" altLang="zh-CN" sz="2000" b="1" dirty="0" smtClean="0"/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745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682</Words>
  <Application>Microsoft Office PowerPoint</Application>
  <PresentationFormat>全屏显示(4:3)</PresentationFormat>
  <Paragraphs>117</Paragraphs>
  <Slides>22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Office 主题</vt:lpstr>
      <vt:lpstr>工作表</vt:lpstr>
      <vt:lpstr>PowerPoint 演示文稿</vt:lpstr>
      <vt:lpstr>提纲</vt:lpstr>
      <vt:lpstr>载波侦听</vt:lpstr>
      <vt:lpstr>虚拟载波侦听</vt:lpstr>
      <vt:lpstr>物理载波侦听</vt:lpstr>
      <vt:lpstr>提纲</vt:lpstr>
      <vt:lpstr>信道重用参数影响</vt:lpstr>
      <vt:lpstr>信道重用参数影响-续</vt:lpstr>
      <vt:lpstr>一个小实验</vt:lpstr>
      <vt:lpstr>现实案例示意图</vt:lpstr>
      <vt:lpstr>提纲</vt:lpstr>
      <vt:lpstr>参数调整说明</vt:lpstr>
      <vt:lpstr>参数调整前速率</vt:lpstr>
      <vt:lpstr>调整前信道繁忙率</vt:lpstr>
      <vt:lpstr>流量-信道繁忙率关系</vt:lpstr>
      <vt:lpstr>试点热点流量-繁忙率横向比较</vt:lpstr>
      <vt:lpstr>调整前后AP速率对比</vt:lpstr>
      <vt:lpstr>调整前后信道繁忙率对比</vt:lpstr>
      <vt:lpstr>提纲</vt:lpstr>
      <vt:lpstr>参数调整工作安排</vt:lpstr>
      <vt:lpstr>参数调整工作安排-续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/>
  <cp:revision>14</cp:revision>
  <dcterms:created xsi:type="dcterms:W3CDTF">2010-10-23T14:14:13Z</dcterms:created>
  <dcterms:modified xsi:type="dcterms:W3CDTF">2012-08-09T08:51:25Z</dcterms:modified>
</cp:coreProperties>
</file>