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D4344"/>
    <a:srgbClr val="E74C3C"/>
    <a:srgbClr val="789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2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BB6B-545F-469D-BA4B-555316AF7DA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A523-3EE9-4C81-B9C5-E2A303BA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Part 1</a:t>
            </a:r>
            <a:r>
              <a:rPr lang="en-US" dirty="0" smtClean="0">
                <a:solidFill>
                  <a:srgbClr val="ED4344"/>
                </a:solidFill>
                <a:latin typeface="Montserrat" panose="00000500000000000000" pitchFamily="50" charset="0"/>
              </a:rPr>
              <a:t/>
            </a:r>
            <a:br>
              <a:rPr lang="en-US" dirty="0" smtClean="0">
                <a:solidFill>
                  <a:srgbClr val="ED4344"/>
                </a:solidFill>
                <a:latin typeface="Montserrat" panose="00000500000000000000" pitchFamily="50" charset="0"/>
              </a:rPr>
            </a:br>
            <a:r>
              <a:rPr lang="en-US" dirty="0" smtClean="0">
                <a:solidFill>
                  <a:srgbClr val="ED4344"/>
                </a:solidFill>
                <a:latin typeface="Montserrat" panose="00000500000000000000" pitchFamily="50" charset="0"/>
              </a:rPr>
              <a:t>Introduction to ES6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Montserrat Light" panose="00000400000000000000" pitchFamily="50" charset="0"/>
              </a:rPr>
              <a:t>Murtada al Mousawy</a:t>
            </a:r>
            <a:endParaRPr lang="en-US" dirty="0">
              <a:solidFill>
                <a:srgbClr val="595959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4C3C"/>
                </a:solidFill>
                <a:latin typeface="Montserrat" panose="00000500000000000000" pitchFamily="50" charset="0"/>
              </a:rPr>
              <a:t>ES6 (ECMAScript 6)</a:t>
            </a:r>
            <a:endParaRPr lang="en-US" dirty="0">
              <a:solidFill>
                <a:srgbClr val="E74C3C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66215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Published since june 2015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Adds significant new syntax for writing complex applications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Lots of new features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9547" y="5807631"/>
            <a:ext cx="242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Introduction to ES6</a:t>
            </a:r>
            <a:endParaRPr lang="en-US" dirty="0">
              <a:solidFill>
                <a:srgbClr val="78909C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291839"/>
            <a:ext cx="10658303" cy="22674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and 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 and for/of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Python-style generators and generator expressions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Arrow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Typed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Promises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and math enhancements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Proxies</a:t>
            </a:r>
            <a:endParaRPr lang="en-US" sz="2000" dirty="0" smtClean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4C3C"/>
                </a:solidFill>
                <a:latin typeface="Montserrat" panose="00000500000000000000" pitchFamily="50" charset="0"/>
              </a:rPr>
              <a:t>Scoping refresher</a:t>
            </a:r>
            <a:endParaRPr lang="en-US" dirty="0">
              <a:solidFill>
                <a:srgbClr val="E74C3C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662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 smtClean="0">
                <a:solidFill>
                  <a:srgbClr val="595959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sz="3600" dirty="0" smtClean="0">
                <a:solidFill>
                  <a:srgbClr val="ED4344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var </a:t>
            </a:r>
            <a:r>
              <a:rPr lang="en-US" sz="3600" dirty="0" smtClean="0">
                <a:solidFill>
                  <a:srgbClr val="595959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Redeclarable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scoped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9547" y="5807631"/>
            <a:ext cx="242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Introduction to ES6</a:t>
            </a:r>
            <a:endParaRPr lang="en-US" dirty="0">
              <a:solidFill>
                <a:srgbClr val="78909C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291839"/>
            <a:ext cx="10658303" cy="22674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4C3C"/>
                </a:solidFill>
                <a:latin typeface="Montserrat" panose="00000500000000000000" pitchFamily="50" charset="0"/>
              </a:rPr>
              <a:t>New variable keywords</a:t>
            </a:r>
            <a:endParaRPr lang="en-US" dirty="0">
              <a:solidFill>
                <a:srgbClr val="E74C3C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95511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 smtClean="0">
                <a:solidFill>
                  <a:srgbClr val="E74C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was our only variable keyword</a:t>
            </a:r>
            <a:endParaRPr lang="en-US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keywords: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595959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sz="3600" dirty="0" smtClean="0">
                <a:solidFill>
                  <a:srgbClr val="E74C3C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sz="3600" dirty="0" smtClean="0">
                <a:solidFill>
                  <a:srgbClr val="595959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595959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“ </a:t>
            </a:r>
            <a:r>
              <a:rPr lang="en-US" sz="3600" dirty="0" smtClean="0">
                <a:solidFill>
                  <a:srgbClr val="E74C3C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const </a:t>
            </a:r>
            <a:r>
              <a:rPr lang="en-US" sz="3600" dirty="0" smtClean="0">
                <a:solidFill>
                  <a:srgbClr val="595959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marL="457200" lvl="1" indent="0" algn="ctr">
              <a:buNone/>
            </a:pPr>
            <a:endParaRPr lang="en-US" sz="3600" dirty="0" smtClean="0">
              <a:solidFill>
                <a:srgbClr val="595959"/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attribute: Block scoped!</a:t>
            </a:r>
          </a:p>
          <a:p>
            <a:pPr marL="457200" lvl="1" indent="0">
              <a:buNone/>
            </a:pPr>
            <a:endParaRPr lang="en-US" sz="3600" dirty="0">
              <a:solidFill>
                <a:srgbClr val="595959"/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9547" y="5807631"/>
            <a:ext cx="242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Introduction to ES6</a:t>
            </a:r>
            <a:endParaRPr lang="en-US" dirty="0">
              <a:solidFill>
                <a:srgbClr val="789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4C3C"/>
                </a:solidFill>
                <a:latin typeface="Montserrat" panose="00000500000000000000" pitchFamily="50" charset="0"/>
              </a:rPr>
              <a:t>let</a:t>
            </a:r>
            <a:endParaRPr lang="en-US" dirty="0">
              <a:solidFill>
                <a:srgbClr val="E74C3C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95511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scoped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Updateable</a:t>
            </a:r>
            <a:endParaRPr lang="en-US" dirty="0">
              <a:solidFill>
                <a:srgbClr val="59595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9547" y="5807631"/>
            <a:ext cx="242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Introduction to ES6</a:t>
            </a:r>
            <a:endParaRPr lang="en-US" dirty="0">
              <a:solidFill>
                <a:srgbClr val="789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4C3C"/>
                </a:solidFill>
                <a:latin typeface="Montserrat" panose="00000500000000000000" pitchFamily="50" charset="0"/>
              </a:rPr>
              <a:t>const</a:t>
            </a:r>
            <a:endParaRPr lang="en-US" dirty="0">
              <a:solidFill>
                <a:srgbClr val="E74C3C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95511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scoped</a:t>
            </a:r>
          </a:p>
          <a:p>
            <a:pPr lvl="1">
              <a:buFontTx/>
              <a:buChar char="-"/>
            </a:pPr>
            <a:r>
              <a:rPr lang="en-US" u="sng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updatable</a:t>
            </a:r>
          </a:p>
          <a:p>
            <a:pPr lvl="1">
              <a:buFontTx/>
              <a:buChar char="-"/>
            </a:pPr>
            <a:r>
              <a:rPr lang="en-US" u="sng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mutable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595959"/>
              </a:solidFill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9547" y="5807631"/>
            <a:ext cx="242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Introduction to ES6</a:t>
            </a:r>
            <a:endParaRPr lang="en-US" dirty="0">
              <a:solidFill>
                <a:srgbClr val="789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25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E74C3C"/>
                </a:solidFill>
                <a:latin typeface="Montserrat" panose="00000500000000000000" pitchFamily="50" charset="0"/>
              </a:rPr>
              <a:t>Any questions?</a:t>
            </a:r>
            <a:endParaRPr lang="en-US" dirty="0">
              <a:solidFill>
                <a:srgbClr val="E74C3C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9547" y="5807631"/>
            <a:ext cx="242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8909C"/>
                </a:solidFill>
                <a:latin typeface="Montserrat" panose="00000500000000000000" pitchFamily="50" charset="0"/>
              </a:rPr>
              <a:t>Introduction to ES6</a:t>
            </a:r>
            <a:endParaRPr lang="en-US" dirty="0">
              <a:solidFill>
                <a:srgbClr val="7890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118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Light</vt:lpstr>
      <vt:lpstr>Open Sans</vt:lpstr>
      <vt:lpstr>Wingdings</vt:lpstr>
      <vt:lpstr>Office Theme</vt:lpstr>
      <vt:lpstr>Part 1 Introduction to ES6</vt:lpstr>
      <vt:lpstr>ES6 (ECMAScript 6)</vt:lpstr>
      <vt:lpstr>Scoping refresher</vt:lpstr>
      <vt:lpstr>New variable keywords</vt:lpstr>
      <vt:lpstr>let</vt:lpstr>
      <vt:lpstr>const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Introduction to ES6</dc:title>
  <dc:creator>Murtada al Mousawy</dc:creator>
  <cp:lastModifiedBy>Murtada al Mousawy</cp:lastModifiedBy>
  <cp:revision>8</cp:revision>
  <dcterms:created xsi:type="dcterms:W3CDTF">2016-08-05T22:42:14Z</dcterms:created>
  <dcterms:modified xsi:type="dcterms:W3CDTF">2016-08-06T08:48:56Z</dcterms:modified>
</cp:coreProperties>
</file>