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7A0E-D920-42BA-9834-46B5542783C4}" type="datetimeFigureOut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3F1-A42C-42DC-9B7B-A4AC09CF52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7A0E-D920-42BA-9834-46B5542783C4}" type="datetimeFigureOut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3F1-A42C-42DC-9B7B-A4AC09CF52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7A0E-D920-42BA-9834-46B5542783C4}" type="datetimeFigureOut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3F1-A42C-42DC-9B7B-A4AC09CF52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7A0E-D920-42BA-9834-46B5542783C4}" type="datetimeFigureOut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3F1-A42C-42DC-9B7B-A4AC09CF52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7A0E-D920-42BA-9834-46B5542783C4}" type="datetimeFigureOut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3F1-A42C-42DC-9B7B-A4AC09CF52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7A0E-D920-42BA-9834-46B5542783C4}" type="datetimeFigureOut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3F1-A42C-42DC-9B7B-A4AC09CF52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7A0E-D920-42BA-9834-46B5542783C4}" type="datetimeFigureOut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3F1-A42C-42DC-9B7B-A4AC09CF52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7A0E-D920-42BA-9834-46B5542783C4}" type="datetimeFigureOut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3F1-A42C-42DC-9B7B-A4AC09CF52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7A0E-D920-42BA-9834-46B5542783C4}" type="datetimeFigureOut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3F1-A42C-42DC-9B7B-A4AC09CF52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7A0E-D920-42BA-9834-46B5542783C4}" type="datetimeFigureOut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3F1-A42C-42DC-9B7B-A4AC09CF52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7A0E-D920-42BA-9834-46B5542783C4}" type="datetimeFigureOut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3F1-A42C-42DC-9B7B-A4AC09CF52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97A0E-D920-42BA-9834-46B5542783C4}" type="datetimeFigureOut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943F1-A42C-42DC-9B7B-A4AC09CF52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38248" y="214290"/>
          <a:ext cx="626271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6271"/>
                <a:gridCol w="626271"/>
                <a:gridCol w="626271"/>
                <a:gridCol w="626271"/>
                <a:gridCol w="626271"/>
                <a:gridCol w="626271"/>
                <a:gridCol w="626271"/>
                <a:gridCol w="626271"/>
                <a:gridCol w="626271"/>
                <a:gridCol w="626271"/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2.3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2.3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3.4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5.1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5.3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6.3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7.3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7.8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4143372" y="1285860"/>
            <a:ext cx="571504" cy="57150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(0,9)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[4,5]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00364" y="2285992"/>
            <a:ext cx="571504" cy="57150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(0,4)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[2,3]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28860" y="3214686"/>
            <a:ext cx="571504" cy="57150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(0,2)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[1,2]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57818" y="2214554"/>
            <a:ext cx="571504" cy="57150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(5,9)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[7,8]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072198" y="3214686"/>
            <a:ext cx="571504" cy="57150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(8,9)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[8,9]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643306" y="3214686"/>
            <a:ext cx="571504" cy="57150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(3,4)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[3,4]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>
            <a:stCxn id="6" idx="5"/>
            <a:endCxn id="18" idx="0"/>
          </p:cNvCxnSpPr>
          <p:nvPr/>
        </p:nvCxnSpPr>
        <p:spPr>
          <a:xfrm rot="16200000" flipH="1">
            <a:off x="3488173" y="2773800"/>
            <a:ext cx="440885" cy="44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4786314" y="3214686"/>
            <a:ext cx="571504" cy="57150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(5,7)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[6,7]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>
            <a:stCxn id="10" idx="3"/>
            <a:endCxn id="22" idx="0"/>
          </p:cNvCxnSpPr>
          <p:nvPr/>
        </p:nvCxnSpPr>
        <p:spPr>
          <a:xfrm rot="5400000">
            <a:off x="5000629" y="2773801"/>
            <a:ext cx="512323" cy="36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57620" y="1428736"/>
            <a:ext cx="2857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14612" y="2428868"/>
            <a:ext cx="2857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43108" y="3357562"/>
            <a:ext cx="2857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2066" y="2357430"/>
            <a:ext cx="2857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57554" y="3357562"/>
            <a:ext cx="2857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(5)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00562" y="3357562"/>
            <a:ext cx="2857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(6)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86446" y="3357562"/>
            <a:ext cx="2857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(7)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1785918" y="4214818"/>
            <a:ext cx="571504" cy="57150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(0,1)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[0,1]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00166" y="4357694"/>
            <a:ext cx="2857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(8)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7" idx="3"/>
            <a:endCxn id="38" idx="0"/>
          </p:cNvCxnSpPr>
          <p:nvPr/>
        </p:nvCxnSpPr>
        <p:spPr>
          <a:xfrm rot="5400000">
            <a:off x="2035952" y="3738214"/>
            <a:ext cx="512323" cy="44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214810" y="4214818"/>
            <a:ext cx="571504" cy="57150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(5,6)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[5,6]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57620" y="4357694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(12)</a:t>
            </a:r>
            <a:endParaRPr lang="zh-CN" altLang="en-US" dirty="0"/>
          </a:p>
        </p:txBody>
      </p:sp>
      <p:cxnSp>
        <p:nvCxnSpPr>
          <p:cNvPr id="46" name="直接连接符 45"/>
          <p:cNvCxnSpPr>
            <a:stCxn id="22" idx="3"/>
            <a:endCxn id="43" idx="0"/>
          </p:cNvCxnSpPr>
          <p:nvPr/>
        </p:nvCxnSpPr>
        <p:spPr>
          <a:xfrm rot="5400000">
            <a:off x="4429125" y="3773933"/>
            <a:ext cx="512323" cy="36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" idx="3"/>
            <a:endCxn id="6" idx="0"/>
          </p:cNvCxnSpPr>
          <p:nvPr/>
        </p:nvCxnSpPr>
        <p:spPr>
          <a:xfrm rot="5400000">
            <a:off x="3500431" y="1559355"/>
            <a:ext cx="512323" cy="940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6" idx="3"/>
            <a:endCxn id="7" idx="0"/>
          </p:cNvCxnSpPr>
          <p:nvPr/>
        </p:nvCxnSpPr>
        <p:spPr>
          <a:xfrm rot="5400000">
            <a:off x="2678894" y="2809520"/>
            <a:ext cx="440885" cy="36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" idx="5"/>
            <a:endCxn id="10" idx="0"/>
          </p:cNvCxnSpPr>
          <p:nvPr/>
        </p:nvCxnSpPr>
        <p:spPr>
          <a:xfrm rot="16200000" flipH="1">
            <a:off x="4916933" y="1487916"/>
            <a:ext cx="440885" cy="101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0" idx="5"/>
            <a:endCxn id="14" idx="0"/>
          </p:cNvCxnSpPr>
          <p:nvPr/>
        </p:nvCxnSpPr>
        <p:spPr>
          <a:xfrm rot="16200000" flipH="1">
            <a:off x="5845627" y="2702362"/>
            <a:ext cx="512323" cy="51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1285836" y="5286388"/>
          <a:ext cx="6286560" cy="571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4"/>
                <a:gridCol w="419104"/>
                <a:gridCol w="419104"/>
                <a:gridCol w="419104"/>
                <a:gridCol w="419104"/>
                <a:gridCol w="419104"/>
                <a:gridCol w="419104"/>
                <a:gridCol w="419104"/>
                <a:gridCol w="419104"/>
                <a:gridCol w="419104"/>
                <a:gridCol w="419104"/>
                <a:gridCol w="419104"/>
                <a:gridCol w="419104"/>
                <a:gridCol w="419104"/>
                <a:gridCol w="419104"/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(4)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(6)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(7)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(8)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(12)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642910" y="5429264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Tree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145</Words>
  <Application>Microsoft Office PowerPoint</Application>
  <PresentationFormat>全屏显示(4:3)</PresentationFormat>
  <Paragraphs>73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ifchange</dc:creator>
  <cp:lastModifiedBy>ifchange</cp:lastModifiedBy>
  <cp:revision>5</cp:revision>
  <dcterms:created xsi:type="dcterms:W3CDTF">2015-08-19T02:32:37Z</dcterms:created>
  <dcterms:modified xsi:type="dcterms:W3CDTF">2015-08-19T03:17:08Z</dcterms:modified>
</cp:coreProperties>
</file>