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A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21AD-D66F-49A1-BED2-FEDE0BDE4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9346B-2C30-4B78-B5CF-9CAF1CA45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0D94-0F72-4248-B122-23F504CA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EA-DB57-45A8-AEF5-EEECC5A4D924}" type="datetimeFigureOut">
              <a:rPr lang="en-AI" smtClean="0"/>
              <a:t>15/10/2022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9E969-A03E-40B3-89D3-C33E8322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B3AF-4A21-4DC4-9AB7-C027E813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D24-2408-4608-B31E-CFBFB324ED2A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33035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5120-119C-4E7C-8D21-E6DA1F08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30C00-C086-4B91-8F7F-29FF13E00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7CBB-4028-43C4-8A21-5D563A09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EA-DB57-45A8-AEF5-EEECC5A4D924}" type="datetimeFigureOut">
              <a:rPr lang="en-AI" smtClean="0"/>
              <a:t>15/10/2022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E6A8-131E-471A-AD3B-FB217D56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4BD2-5813-4F73-8826-E515F1B8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D24-2408-4608-B31E-CFBFB324ED2A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94320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A61AF-0DAE-4FCD-860B-3BCE30771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73F86-2FBF-4CF7-8B96-38038C251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92E5-D8E4-4ADB-99B1-F3976EF9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EA-DB57-45A8-AEF5-EEECC5A4D924}" type="datetimeFigureOut">
              <a:rPr lang="en-AI" smtClean="0"/>
              <a:t>15/10/2022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3118F-35E4-4429-AA98-38153D6C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529D-8D41-4FDD-8442-3DDD1ACC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D24-2408-4608-B31E-CFBFB324ED2A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27411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4C1F-7C83-4607-8310-DF47465D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29253-1BB4-44E4-ABA0-9A42C70C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C250-360E-459C-9D6F-DBFFEDD5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EA-DB57-45A8-AEF5-EEECC5A4D924}" type="datetimeFigureOut">
              <a:rPr lang="en-AI" smtClean="0"/>
              <a:t>15/10/2022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B1F21-1548-49A6-AB13-6C083C04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6925-C396-4B97-9FFF-8DE8AC0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D24-2408-4608-B31E-CFBFB324ED2A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57962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E7F9-75C8-498B-B747-F0BB00E4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7B873-5460-4F8A-A0F9-20827E654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71B7-3ADA-425F-AEB8-7B495930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EA-DB57-45A8-AEF5-EEECC5A4D924}" type="datetimeFigureOut">
              <a:rPr lang="en-AI" smtClean="0"/>
              <a:t>15/10/2022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1821-7A1B-435D-BA6B-46F91E70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A19E4-B98B-4486-90C1-2CD17A16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D24-2408-4608-B31E-CFBFB324ED2A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22206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E1EE-5C63-4D69-88A1-B1C5061A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F4D5-A3CB-477F-B48C-AF0765E29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FF82D-2203-48FE-9F3D-AD2262390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F6E8F-56B4-4B0D-931C-D58D2588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EA-DB57-45A8-AEF5-EEECC5A4D924}" type="datetimeFigureOut">
              <a:rPr lang="en-AI" smtClean="0"/>
              <a:t>15/10/2022</a:t>
            </a:fld>
            <a:endParaRPr lang="en-A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33CA0-D221-4CF0-8BBE-1FFFA5F9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F22C5-1FED-4CC5-B524-68E74ECB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D24-2408-4608-B31E-CFBFB324ED2A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36850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DB42-9D8B-424A-8C9B-F0754554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60D5A-04A8-4A69-8B9F-A203C297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35BB4-A169-4366-BEE5-2885F0AC6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FD730-6BDB-49D9-8D68-A10699AF6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61A29-5397-487F-986E-797F3EF4B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2FD91-B65A-481F-A1F9-D522DD07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EA-DB57-45A8-AEF5-EEECC5A4D924}" type="datetimeFigureOut">
              <a:rPr lang="en-AI" smtClean="0"/>
              <a:t>15/10/2022</a:t>
            </a:fld>
            <a:endParaRPr lang="en-A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E6C7E-FED4-44EB-ADFE-DB686B35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E2F32-BBFA-467D-8114-F5A47533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D24-2408-4608-B31E-CFBFB324ED2A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72534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5468-76A8-414B-8D01-2BFC7DBA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EE302-0338-47CA-AB64-4CA298BF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EA-DB57-45A8-AEF5-EEECC5A4D924}" type="datetimeFigureOut">
              <a:rPr lang="en-AI" smtClean="0"/>
              <a:t>15/10/2022</a:t>
            </a:fld>
            <a:endParaRPr lang="en-A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491CD-8556-41A3-9BAB-788710E7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E19A6-4F20-421C-9B20-2AC19595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D24-2408-4608-B31E-CFBFB324ED2A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8419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8A97A-7089-47DC-9A35-651895ED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EA-DB57-45A8-AEF5-EEECC5A4D924}" type="datetimeFigureOut">
              <a:rPr lang="en-AI" smtClean="0"/>
              <a:t>15/10/2022</a:t>
            </a:fld>
            <a:endParaRPr lang="en-A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71C6C-90E1-4199-88FB-33DDC123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A0011-F918-46D5-A2A6-5EBA969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D24-2408-4608-B31E-CFBFB324ED2A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18477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BF38-3675-40BA-817A-2116FA60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821C-288D-4934-8AF8-C762589A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23C57-223E-46C5-9452-2E112CA7D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551EA-6CF2-4D7A-B7AB-BED80CE8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EA-DB57-45A8-AEF5-EEECC5A4D924}" type="datetimeFigureOut">
              <a:rPr lang="en-AI" smtClean="0"/>
              <a:t>15/10/2022</a:t>
            </a:fld>
            <a:endParaRPr lang="en-A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02180-14C3-4E9A-BF59-95C73FF4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06219-2983-4F17-B485-5965FE1D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D24-2408-4608-B31E-CFBFB324ED2A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23503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4108-A81A-4077-9EAB-1D18E932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3349F-09CC-4A75-87AE-2005BE585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8AB83-AB29-4FF0-941D-ED6DE5E13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2F2B3-2B88-4738-95F7-D61FC0C2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EA-DB57-45A8-AEF5-EEECC5A4D924}" type="datetimeFigureOut">
              <a:rPr lang="en-AI" smtClean="0"/>
              <a:t>15/10/2022</a:t>
            </a:fld>
            <a:endParaRPr lang="en-A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15A1D-1D03-43E1-911C-E62015C0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E7DA9-92F0-4C18-B9BB-035C24E4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D24-2408-4608-B31E-CFBFB324ED2A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6032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2F862-6C30-4BA7-BF74-1E20DD08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64C4F-DF6A-4A71-B066-6ED560CCB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C85C6-A5BD-4771-881B-611F7C65F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D8EA-DB57-45A8-AEF5-EEECC5A4D924}" type="datetimeFigureOut">
              <a:rPr lang="en-AI" smtClean="0"/>
              <a:t>15/10/2022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99060-DB35-431A-9E66-7F12A1531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76854-FDDD-43F1-9BCD-CC24FD5BB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FDD24-2408-4608-B31E-CFBFB324ED2A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2451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17C5-A397-44EE-B365-3749D360B83E}"/>
              </a:ext>
            </a:extLst>
          </p:cNvPr>
          <p:cNvSpPr txBox="1"/>
          <p:nvPr/>
        </p:nvSpPr>
        <p:spPr>
          <a:xfrm>
            <a:off x="464695" y="434715"/>
            <a:ext cx="427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What is the WEB? </a:t>
            </a:r>
            <a:endParaRPr lang="en-AI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A43DB-C484-4AFB-8E94-2597FAA02B2C}"/>
              </a:ext>
            </a:extLst>
          </p:cNvPr>
          <p:cNvSpPr txBox="1"/>
          <p:nvPr/>
        </p:nvSpPr>
        <p:spPr>
          <a:xfrm>
            <a:off x="464695" y="1723870"/>
            <a:ext cx="9653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. The </a:t>
            </a:r>
            <a:r>
              <a:rPr lang="en-US" dirty="0">
                <a:latin typeface="Roboto" panose="02000000000000000000" pitchFamily="2" charset="0"/>
              </a:rPr>
              <a:t>WEB is </a:t>
            </a:r>
            <a:r>
              <a:rPr lang="en-US" dirty="0" err="1">
                <a:latin typeface="Roboto" panose="02000000000000000000" pitchFamily="2" charset="0"/>
              </a:rPr>
              <a:t>is</a:t>
            </a:r>
            <a:r>
              <a:rPr lang="en-US" dirty="0">
                <a:latin typeface="Roboto" panose="02000000000000000000" pitchFamily="2" charset="0"/>
              </a:rPr>
              <a:t> the acronym for </a:t>
            </a:r>
            <a:r>
              <a:rPr lang="en-US" b="0" i="0" dirty="0">
                <a:effectLst/>
                <a:latin typeface="Roboto" panose="02000000000000000000" pitchFamily="2" charset="0"/>
              </a:rPr>
              <a:t>the World Wide Web </a:t>
            </a:r>
          </a:p>
          <a:p>
            <a:r>
              <a:rPr lang="en-US" dirty="0">
                <a:latin typeface="Roboto" panose="02000000000000000000" pitchFamily="2" charset="0"/>
              </a:rPr>
              <a:t> </a:t>
            </a:r>
          </a:p>
          <a:p>
            <a:r>
              <a:rPr lang="en-US" dirty="0">
                <a:latin typeface="Roboto" panose="02000000000000000000" pitchFamily="2" charset="0"/>
              </a:rPr>
              <a:t>. The WEB is a collection of information accessed through the internet. Information travels primarily through HTTP protocol.</a:t>
            </a:r>
          </a:p>
          <a:p>
            <a:endParaRPr lang="en-US" dirty="0">
              <a:latin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</a:rPr>
              <a:t>. The WEB uses browsers to access documents and web pages.</a:t>
            </a:r>
          </a:p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B0883-3131-4A84-9B0F-7EB98D3D76DB}"/>
              </a:ext>
            </a:extLst>
          </p:cNvPr>
          <p:cNvSpPr txBox="1"/>
          <p:nvPr/>
        </p:nvSpPr>
        <p:spPr>
          <a:xfrm>
            <a:off x="464695" y="434715"/>
            <a:ext cx="427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How does the WEB work?</a:t>
            </a:r>
            <a:endParaRPr lang="en-AI" sz="24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9887B-9120-427E-B161-17750F0F5234}"/>
              </a:ext>
            </a:extLst>
          </p:cNvPr>
          <p:cNvSpPr txBox="1"/>
          <p:nvPr/>
        </p:nvSpPr>
        <p:spPr>
          <a:xfrm>
            <a:off x="464695" y="1585930"/>
            <a:ext cx="106879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When you search a website the browser </a:t>
            </a:r>
            <a:r>
              <a:rPr lang="en-US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goes to the DNS server, and finds the real address of the server that the website lives on.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1B1B1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browser sends an HTTP request message to the server, asking it to send a copy of the website to the client. This message, and all other data sent between the client and the server, is sent across your internet connection using TCP/IP.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1B1B1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the server approves the client's request, the server starts sending the website's files to the browser as a series of small chunks called data packets.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1B1B1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browser assembles the small chunks into a complete web page and displays it to you.</a:t>
            </a:r>
          </a:p>
          <a:p>
            <a:r>
              <a:rPr lang="en-US" dirty="0"/>
              <a:t>  </a:t>
            </a:r>
            <a:endParaRPr lang="en-AI" dirty="0"/>
          </a:p>
        </p:txBody>
      </p:sp>
    </p:spTree>
    <p:extLst>
      <p:ext uri="{BB962C8B-B14F-4D97-AF65-F5344CB8AC3E}">
        <p14:creationId xmlns:p14="http://schemas.microsoft.com/office/powerpoint/2010/main" val="95049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CB4177-DACC-4A8D-92BD-A8509AC4B002}"/>
              </a:ext>
            </a:extLst>
          </p:cNvPr>
          <p:cNvSpPr txBox="1"/>
          <p:nvPr/>
        </p:nvSpPr>
        <p:spPr>
          <a:xfrm>
            <a:off x="464695" y="434715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What do you need to be a web developer?</a:t>
            </a:r>
            <a:endParaRPr lang="en-AI" sz="24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4A948-AC56-43C5-9D63-8B59529F5685}"/>
              </a:ext>
            </a:extLst>
          </p:cNvPr>
          <p:cNvSpPr txBox="1"/>
          <p:nvPr/>
        </p:nvSpPr>
        <p:spPr>
          <a:xfrm>
            <a:off x="464695" y="1648919"/>
            <a:ext cx="9863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 You should have an understanding of HTML, CSS, and JavaScript. 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 It’s recommended to learn about CSS and CSS frameworks. Developing these fundamental web development skills will give you the foundation and logic for communicating with programming languages.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You should be committed to ongoing learning to stay on top of changes in web development and programming languages, tools, and trends.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2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8E388-34D5-4371-96AF-A8A7AA70E944}"/>
              </a:ext>
            </a:extLst>
          </p:cNvPr>
          <p:cNvSpPr txBox="1"/>
          <p:nvPr/>
        </p:nvSpPr>
        <p:spPr>
          <a:xfrm>
            <a:off x="464695" y="434715"/>
            <a:ext cx="617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Why did I choose to learn web development?</a:t>
            </a:r>
            <a:endParaRPr lang="en-AI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C4E26-9210-4E84-A2B6-9E79165A1FBD}"/>
              </a:ext>
            </a:extLst>
          </p:cNvPr>
          <p:cNvSpPr txBox="1"/>
          <p:nvPr/>
        </p:nvSpPr>
        <p:spPr>
          <a:xfrm>
            <a:off x="464695" y="1394084"/>
            <a:ext cx="89341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 As a student web developing is a great skill to put on my resume.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 Web development makes me creative and gives me the opportunity to express my ideas.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 Web development helps me to develop many other skills and mastering in different fields like designing.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 Web development makes me eager to enhance and discover the new technologies.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AI" dirty="0"/>
          </a:p>
        </p:txBody>
      </p:sp>
    </p:spTree>
    <p:extLst>
      <p:ext uri="{BB962C8B-B14F-4D97-AF65-F5344CB8AC3E}">
        <p14:creationId xmlns:p14="http://schemas.microsoft.com/office/powerpoint/2010/main" val="357904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333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ASER</dc:creator>
  <cp:lastModifiedBy>ASER</cp:lastModifiedBy>
  <cp:revision>6</cp:revision>
  <dcterms:created xsi:type="dcterms:W3CDTF">2022-10-14T21:04:22Z</dcterms:created>
  <dcterms:modified xsi:type="dcterms:W3CDTF">2022-10-14T23:38:58Z</dcterms:modified>
</cp:coreProperties>
</file>