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2" r:id="rId18"/>
    <p:sldId id="263" r:id="rId19"/>
    <p:sldId id="26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660"/>
  </p:normalViewPr>
  <p:slideViewPr>
    <p:cSldViewPr>
      <p:cViewPr varScale="1">
        <p:scale>
          <a:sx n="84" d="100"/>
          <a:sy n="84" d="100"/>
        </p:scale>
        <p:origin x="-156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2017/12/21 Thursday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2017/12/21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2017/12/21 Thursday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2017/12/21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2017/12/21 Thursday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hadertoy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WEBGL</a:t>
            </a:r>
            <a:br>
              <a:rPr lang="en-US" altLang="zh-CN" dirty="0" smtClean="0"/>
            </a:br>
            <a:r>
              <a:rPr lang="en-US" altLang="zh-CN" dirty="0" smtClean="0"/>
              <a:t>GLSL</a:t>
            </a:r>
            <a:r>
              <a:rPr lang="zh-CN" altLang="en-US" dirty="0" smtClean="0"/>
              <a:t>基</a:t>
            </a:r>
            <a:r>
              <a:rPr lang="zh-CN" altLang="en-US" dirty="0" smtClean="0"/>
              <a:t>础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蒋文平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GLSL</a:t>
            </a:r>
            <a:r>
              <a:rPr lang="zh-CN" altLang="en-US" dirty="0" smtClean="0"/>
              <a:t>语言基础</a:t>
            </a:r>
            <a:r>
              <a:rPr lang="en-US" altLang="zh-CN" dirty="0" smtClean="0"/>
              <a:t>-</a:t>
            </a:r>
            <a:r>
              <a:rPr lang="zh-CN" altLang="en-US" dirty="0" smtClean="0"/>
              <a:t>顶</a:t>
            </a:r>
            <a:r>
              <a:rPr lang="zh-CN" altLang="en-US" dirty="0" smtClean="0"/>
              <a:t>点着色器内置变量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56792"/>
            <a:ext cx="7324725" cy="732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GLSL</a:t>
            </a:r>
            <a:r>
              <a:rPr lang="zh-CN" altLang="en-US" dirty="0" smtClean="0"/>
              <a:t>语言基础</a:t>
            </a:r>
            <a:r>
              <a:rPr lang="en-US" altLang="zh-CN" dirty="0" smtClean="0"/>
              <a:t>-</a:t>
            </a:r>
            <a:r>
              <a:rPr lang="zh-CN" altLang="en-US" dirty="0" smtClean="0"/>
              <a:t>片元</a:t>
            </a:r>
            <a:r>
              <a:rPr lang="zh-CN" altLang="en-US" dirty="0" smtClean="0"/>
              <a:t>着</a:t>
            </a:r>
            <a:r>
              <a:rPr lang="zh-CN" altLang="en-US" dirty="0" smtClean="0"/>
              <a:t>色器内置变量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737" y="2258219"/>
            <a:ext cx="72485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GLSL</a:t>
            </a:r>
            <a:r>
              <a:rPr lang="zh-CN" altLang="en-US" dirty="0" smtClean="0"/>
              <a:t>语言基础</a:t>
            </a:r>
            <a:r>
              <a:rPr lang="en-US" altLang="zh-CN" dirty="0" smtClean="0"/>
              <a:t>-</a:t>
            </a:r>
            <a:r>
              <a:rPr lang="zh-CN" altLang="en-US" dirty="0" smtClean="0"/>
              <a:t>操作符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00808"/>
            <a:ext cx="453390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31640" y="60932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按照优先级排序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GLSL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>-demo</a:t>
            </a:r>
            <a:r>
              <a:rPr lang="zh-CN" altLang="en-US" dirty="0" smtClean="0"/>
              <a:t>理</a:t>
            </a:r>
            <a:r>
              <a:rPr lang="zh-CN" altLang="en-US" dirty="0" smtClean="0"/>
              <a:t>解</a:t>
            </a:r>
            <a:r>
              <a:rPr lang="en-US" altLang="zh-CN" dirty="0" smtClean="0"/>
              <a:t>1-1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7425" y="1943894"/>
            <a:ext cx="386715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GLSL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>-demo</a:t>
            </a:r>
            <a:r>
              <a:rPr lang="zh-CN" altLang="en-US" dirty="0" smtClean="0"/>
              <a:t>理解</a:t>
            </a:r>
            <a:r>
              <a:rPr lang="en-US" altLang="zh-CN" dirty="0" smtClean="0"/>
              <a:t>1-2 	 	 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4896544" cy="5024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GLSL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>-demo</a:t>
            </a:r>
            <a:r>
              <a:rPr lang="zh-CN" altLang="en-US" dirty="0" smtClean="0"/>
              <a:t>理解</a:t>
            </a:r>
            <a:r>
              <a:rPr lang="en-US" altLang="zh-CN" dirty="0" smtClean="0"/>
              <a:t>1-3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96751"/>
            <a:ext cx="5832648" cy="568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GLSL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>-demo</a:t>
            </a:r>
            <a:r>
              <a:rPr lang="zh-CN" altLang="en-US" dirty="0" smtClean="0"/>
              <a:t>理解</a:t>
            </a:r>
            <a:r>
              <a:rPr lang="en-US" altLang="zh-CN" dirty="0" smtClean="0"/>
              <a:t>1-4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96752"/>
            <a:ext cx="7172325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4595018"/>
            <a:ext cx="7467600" cy="4525963"/>
          </a:xfrm>
        </p:spPr>
        <p:txBody>
          <a:bodyPr/>
          <a:lstStyle/>
          <a:p>
            <a:r>
              <a:rPr lang="en-US" altLang="zh-CN" dirty="0" smtClean="0"/>
              <a:t>https://www.shadertoy.com/view/ld3Gz2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 descr="2016020212562168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1844824"/>
            <a:ext cx="4829175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GLSL</a:t>
            </a:r>
            <a:r>
              <a:rPr lang="zh-CN" altLang="en-US" dirty="0" smtClean="0"/>
              <a:t>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http://glslsandbox.com/e</a:t>
            </a:r>
            <a:endParaRPr lang="en-US" altLang="zh-CN" dirty="0" smtClean="0">
              <a:hlinkClick r:id="rId2"/>
            </a:endParaRPr>
          </a:p>
          <a:p>
            <a:endParaRPr lang="en-US" altLang="zh-CN" dirty="0" smtClean="0">
              <a:hlinkClick r:id="rId2"/>
            </a:endParaRPr>
          </a:p>
          <a:p>
            <a:endParaRPr lang="en-US" altLang="zh-CN" dirty="0" smtClean="0">
              <a:hlinkClick r:id="rId2"/>
            </a:endParaRPr>
          </a:p>
          <a:p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 smtClean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www.shadertoy.com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在线测试代码</a:t>
            </a:r>
            <a:endParaRPr lang="zh-CN" altLang="en-US" dirty="0"/>
          </a:p>
        </p:txBody>
      </p:sp>
      <p:pic>
        <p:nvPicPr>
          <p:cNvPr id="4" name="内容占位符 3" descr="shaderbox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772816"/>
            <a:ext cx="9160127" cy="4104456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WEBGL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WebGL</a:t>
            </a:r>
            <a:r>
              <a:rPr lang="zh-CN" altLang="en-US" dirty="0" smtClean="0"/>
              <a:t>：是一项用来在</a:t>
            </a:r>
            <a:r>
              <a:rPr lang="zh-CN" altLang="en-US" i="1" dirty="0" smtClean="0">
                <a:solidFill>
                  <a:srgbClr val="FF0000"/>
                </a:solidFill>
              </a:rPr>
              <a:t>网页</a:t>
            </a:r>
            <a:r>
              <a:rPr lang="zh-CN" altLang="en-US" dirty="0" smtClean="0"/>
              <a:t>上绘制和渲染复杂</a:t>
            </a:r>
            <a:r>
              <a:rPr lang="zh-CN" altLang="en-US" i="1" dirty="0" smtClean="0">
                <a:solidFill>
                  <a:srgbClr val="FF0000"/>
                </a:solidFill>
              </a:rPr>
              <a:t>三维</a:t>
            </a:r>
            <a:r>
              <a:rPr lang="zh-CN" altLang="en-US" dirty="0" smtClean="0"/>
              <a:t>图形，并允许用户与之进行交互的技术。即浏</a:t>
            </a:r>
            <a:r>
              <a:rPr lang="zh-CN" altLang="en-US" dirty="0" smtClean="0"/>
              <a:t>览器中实现实时的</a:t>
            </a:r>
            <a:r>
              <a:rPr lang="en-US" altLang="zh-CN" dirty="0" smtClean="0"/>
              <a:t>3D</a:t>
            </a:r>
            <a:r>
              <a:rPr lang="zh-CN" altLang="en-US" dirty="0" smtClean="0"/>
              <a:t>互动图形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WebGL+HTML5 +JavaScript = </a:t>
            </a:r>
            <a:r>
              <a:rPr lang="zh-CN" altLang="en-US" dirty="0" smtClean="0"/>
              <a:t>网页三维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WebGL</a:t>
            </a:r>
            <a:r>
              <a:rPr lang="zh-CN" altLang="en-US" dirty="0" smtClean="0"/>
              <a:t>是基于</a:t>
            </a:r>
            <a:r>
              <a:rPr lang="en-US" altLang="zh-CN" dirty="0" smtClean="0"/>
              <a:t>OpenGL ES</a:t>
            </a:r>
            <a:r>
              <a:rPr lang="zh-CN" altLang="en-US" dirty="0" smtClean="0"/>
              <a:t>（三维图形渲染技术的嵌入式轻量级版本）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</a:t>
            </a:r>
            <a:r>
              <a:rPr lang="zh-CN" altLang="en-US" dirty="0" smtClean="0"/>
              <a:t>于</a:t>
            </a:r>
            <a:r>
              <a:rPr lang="en-US" altLang="zh-CN" dirty="0" err="1" smtClean="0"/>
              <a:t>threejs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shader-1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threejs</a:t>
            </a:r>
            <a:r>
              <a:rPr lang="zh-CN" altLang="en-US" dirty="0" smtClean="0"/>
              <a:t>构建完</a:t>
            </a:r>
            <a:r>
              <a:rPr lang="en-US" altLang="zh-CN" dirty="0" smtClean="0"/>
              <a:t>3D</a:t>
            </a:r>
            <a:r>
              <a:rPr lang="zh-CN" altLang="en-US" dirty="0" smtClean="0"/>
              <a:t>场景，特殊渲染就需要使用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来实现渲染特效如周边模糊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564904"/>
            <a:ext cx="5393351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4797152"/>
            <a:ext cx="5558045" cy="206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threejs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shader-2</a:t>
            </a:r>
            <a:endParaRPr lang="zh-CN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312" y="1815306"/>
            <a:ext cx="642937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threejs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shader-3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44824"/>
            <a:ext cx="6696075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threejs</a:t>
            </a:r>
            <a:r>
              <a:rPr lang="zh-CN" altLang="en-US" dirty="0" smtClean="0"/>
              <a:t>使用</a:t>
            </a:r>
            <a:r>
              <a:rPr lang="en-US" altLang="zh-CN" smtClean="0"/>
              <a:t>shader-4</a:t>
            </a:r>
            <a:endParaRPr lang="zh-CN" alt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196" y="1600200"/>
            <a:ext cx="69656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WEBGL</a:t>
            </a:r>
            <a:r>
              <a:rPr lang="zh-CN" altLang="en-US" dirty="0" smtClean="0"/>
              <a:t>的版本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WebGL1.0         OpenGL ES 2.0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WebGL2.0         OpenGL </a:t>
            </a:r>
            <a:r>
              <a:rPr lang="en-US" altLang="zh-CN" dirty="0" smtClean="0"/>
              <a:t>ES </a:t>
            </a:r>
            <a:r>
              <a:rPr lang="en-US" altLang="zh-CN" dirty="0" smtClean="0"/>
              <a:t>3.0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最新的</a:t>
            </a:r>
            <a:r>
              <a:rPr lang="en-US" altLang="zh-CN" dirty="0" smtClean="0"/>
              <a:t>OpenGL </a:t>
            </a:r>
            <a:r>
              <a:rPr lang="zh-CN" altLang="en-US" dirty="0" smtClean="0"/>
              <a:t>版本 </a:t>
            </a:r>
            <a:r>
              <a:rPr lang="en-US" altLang="zh-CN" dirty="0" smtClean="0"/>
              <a:t>4.5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zh-CN" altLang="en-US" dirty="0" smtClean="0"/>
              <a:t>前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最新版本支持</a:t>
            </a:r>
            <a:r>
              <a:rPr lang="en-US" altLang="zh-CN" dirty="0" smtClean="0"/>
              <a:t>WebGL2.0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WebGL</a:t>
            </a:r>
            <a:r>
              <a:rPr lang="zh-CN" altLang="en-US" dirty="0" smtClean="0"/>
              <a:t>的结构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1844824"/>
            <a:ext cx="273630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网页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51920" y="1844824"/>
            <a:ext cx="403244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使用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的网页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683568" y="3140968"/>
            <a:ext cx="2808312" cy="2232248"/>
          </a:xfrm>
          <a:prstGeom prst="roundRect">
            <a:avLst/>
          </a:prstGeom>
          <a:noFill/>
          <a:ln w="4445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779912" y="3140968"/>
            <a:ext cx="4032448" cy="2232248"/>
          </a:xfrm>
          <a:prstGeom prst="roundRect">
            <a:avLst/>
          </a:prstGeom>
          <a:noFill/>
          <a:ln w="4445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27584" y="3573016"/>
            <a:ext cx="1080120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051720" y="3573016"/>
            <a:ext cx="1368152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JavaScript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827584" y="4149080"/>
            <a:ext cx="1728192" cy="7920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HTML</a:t>
            </a:r>
          </a:p>
          <a:p>
            <a:pPr algn="ctr"/>
            <a:r>
              <a:rPr lang="zh-CN" altLang="en-US" dirty="0" smtClean="0"/>
              <a:t>渲</a:t>
            </a:r>
            <a:r>
              <a:rPr lang="zh-CN" altLang="en-US" dirty="0" smtClean="0"/>
              <a:t>染引擎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923928" y="3501008"/>
            <a:ext cx="1080120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148064" y="3501008"/>
            <a:ext cx="1368152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JavaScript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923928" y="4077072"/>
            <a:ext cx="1728192" cy="93610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HTML</a:t>
            </a:r>
          </a:p>
          <a:p>
            <a:pPr algn="ctr"/>
            <a:r>
              <a:rPr lang="zh-CN" altLang="en-US" dirty="0" smtClean="0"/>
              <a:t>渲</a:t>
            </a:r>
            <a:r>
              <a:rPr lang="zh-CN" altLang="en-US" dirty="0" smtClean="0"/>
              <a:t>染引擎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63688" y="50131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浏览器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92080" y="50131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浏览器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6660232" y="3501008"/>
            <a:ext cx="1224136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GLSL ES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5940152" y="4077072"/>
            <a:ext cx="1728192" cy="4320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WebGL</a:t>
            </a:r>
            <a:endParaRPr lang="en-US" altLang="zh-CN" dirty="0" smtClean="0"/>
          </a:p>
        </p:txBody>
      </p:sp>
      <p:sp>
        <p:nvSpPr>
          <p:cNvPr id="18" name="圆角矩形 17"/>
          <p:cNvSpPr/>
          <p:nvPr/>
        </p:nvSpPr>
        <p:spPr>
          <a:xfrm>
            <a:off x="5940152" y="4581128"/>
            <a:ext cx="1728192" cy="4320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OpenGL 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WebGL</a:t>
            </a:r>
            <a:r>
              <a:rPr lang="zh-CN" altLang="en-US" dirty="0" smtClean="0"/>
              <a:t>能做什</a:t>
            </a:r>
            <a:r>
              <a:rPr lang="zh-CN" altLang="en-US" dirty="0" smtClean="0"/>
              <a:t>么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Webgl</a:t>
            </a:r>
            <a:r>
              <a:rPr lang="zh-CN" altLang="en-US" dirty="0" smtClean="0"/>
              <a:t>是复杂低等级的，工作在显卡端。能迅速完成大量计算，并实现复杂的实时</a:t>
            </a:r>
            <a:r>
              <a:rPr lang="en-US" altLang="zh-CN" dirty="0" smtClean="0"/>
              <a:t>3D</a:t>
            </a:r>
            <a:r>
              <a:rPr lang="zh-CN" altLang="en-US" dirty="0" smtClean="0"/>
              <a:t>渲染</a:t>
            </a:r>
            <a:endParaRPr lang="en-US" altLang="zh-CN" dirty="0" smtClean="0"/>
          </a:p>
          <a:p>
            <a:r>
              <a:rPr lang="zh-CN" altLang="en-US" dirty="0" smtClean="0"/>
              <a:t>通常基于第</a:t>
            </a:r>
            <a:r>
              <a:rPr lang="zh-CN" altLang="en-US" dirty="0" smtClean="0"/>
              <a:t>三方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图形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r>
              <a:rPr lang="en-US" altLang="zh-CN" dirty="0" err="1" smtClean="0"/>
              <a:t>Threejs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</a:t>
            </a:r>
            <a:r>
              <a:rPr lang="zh-CN" altLang="en-US" dirty="0" smtClean="0"/>
              <a:t>础三维（基于此的</a:t>
            </a:r>
            <a:r>
              <a:rPr lang="en-US" altLang="zh-CN" dirty="0" err="1" smtClean="0"/>
              <a:t>a</a:t>
            </a:r>
            <a:r>
              <a:rPr lang="en-US" altLang="zh-CN" dirty="0" err="1" smtClean="0"/>
              <a:t>frame</a:t>
            </a:r>
            <a:r>
              <a:rPr lang="en-US" altLang="zh-CN" dirty="0" smtClean="0"/>
              <a:t> VR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Cesium.js</a:t>
            </a:r>
            <a:r>
              <a:rPr lang="en-US" altLang="zh-CN" dirty="0" smtClean="0"/>
              <a:t> 3D</a:t>
            </a:r>
            <a:r>
              <a:rPr lang="zh-CN" altLang="en-US" dirty="0" smtClean="0"/>
              <a:t>地球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Babylon.js</a:t>
            </a:r>
            <a:r>
              <a:rPr lang="en-US" altLang="zh-CN" dirty="0" smtClean="0"/>
              <a:t> 3D</a:t>
            </a:r>
            <a:r>
              <a:rPr lang="zh-CN" altLang="en-US" dirty="0" smtClean="0"/>
              <a:t>游戏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WebGL</a:t>
            </a:r>
            <a:r>
              <a:rPr lang="zh-CN" altLang="en-US" dirty="0" smtClean="0"/>
              <a:t>能做什么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7776864" cy="518457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高级渲染</a:t>
            </a:r>
            <a:r>
              <a:rPr lang="en-US" altLang="zh-CN" dirty="0" err="1" smtClean="0"/>
              <a:t>shader</a:t>
            </a:r>
            <a:r>
              <a:rPr lang="en-US" altLang="zh-CN" dirty="0" smtClean="0"/>
              <a:t>-  GLSL</a:t>
            </a:r>
            <a:r>
              <a:rPr lang="en-US" altLang="zh-CN" dirty="0" smtClean="0"/>
              <a:t>(OpenGL Shading Language)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利用视图和投影矩阵对点的位置进行变</a:t>
            </a:r>
            <a:r>
              <a:rPr lang="zh-CN" altLang="en-US" dirty="0" smtClean="0"/>
              <a:t>化</a:t>
            </a:r>
            <a:endParaRPr lang="zh-CN" altLang="en-US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如果需要利用法线的时候，也同样需要利用视图矩阵对其进行转</a:t>
            </a:r>
            <a:r>
              <a:rPr lang="zh-CN" altLang="en-US" dirty="0" smtClean="0"/>
              <a:t>换</a:t>
            </a:r>
            <a:endParaRPr lang="zh-CN" altLang="en-US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纹理坐标的产生和转</a:t>
            </a:r>
            <a:r>
              <a:rPr lang="zh-CN" altLang="en-US" dirty="0" smtClean="0"/>
              <a:t>换</a:t>
            </a:r>
            <a:endParaRPr lang="zh-CN" altLang="en-US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顶点的光照或者象素光照的计</a:t>
            </a:r>
            <a:r>
              <a:rPr lang="zh-CN" altLang="en-US" dirty="0" smtClean="0"/>
              <a:t>算</a:t>
            </a:r>
            <a:endParaRPr lang="zh-CN" altLang="en-US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颜色计</a:t>
            </a:r>
            <a:r>
              <a:rPr lang="zh-CN" altLang="en-US" dirty="0" smtClean="0"/>
              <a:t>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我的第一阶段目标：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周边模糊渲染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登</a:t>
            </a:r>
            <a:r>
              <a:rPr lang="zh-CN" altLang="en-US" dirty="0" smtClean="0"/>
              <a:t>录页背景（在</a:t>
            </a:r>
            <a:r>
              <a:rPr lang="en-US" altLang="zh-CN" dirty="0" smtClean="0"/>
              <a:t>3D</a:t>
            </a:r>
            <a:r>
              <a:rPr lang="zh-CN" altLang="en-US" dirty="0" smtClean="0"/>
              <a:t>地</a:t>
            </a:r>
            <a:r>
              <a:rPr lang="zh-CN" altLang="en-US" dirty="0" smtClean="0"/>
              <a:t>图楼宇模型上）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图形区域内发光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地图区域（在倾斜</a:t>
            </a:r>
            <a:r>
              <a:rPr lang="en-US" altLang="zh-CN" dirty="0" smtClean="0"/>
              <a:t>2D</a:t>
            </a:r>
            <a:r>
              <a:rPr lang="zh-CN" altLang="en-US" dirty="0" smtClean="0"/>
              <a:t>地图上片区）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这都是 </a:t>
            </a:r>
            <a:r>
              <a:rPr lang="en-US" altLang="zh-CN" dirty="0" smtClean="0"/>
              <a:t>canvas 2d</a:t>
            </a:r>
            <a:r>
              <a:rPr lang="zh-CN" altLang="en-US" dirty="0" smtClean="0"/>
              <a:t>渲染难以难以企及</a:t>
            </a:r>
            <a:endParaRPr lang="zh-CN" altLang="en-US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GLSL</a:t>
            </a:r>
            <a:r>
              <a:rPr lang="zh-CN" altLang="en-US" dirty="0" smtClean="0"/>
              <a:t>语言基础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基本类型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340768"/>
            <a:ext cx="5766638" cy="5123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GLSL</a:t>
            </a:r>
            <a:r>
              <a:rPr lang="zh-CN" altLang="en-US" dirty="0" smtClean="0"/>
              <a:t>语言基础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GLSL</a:t>
            </a:r>
            <a:r>
              <a:rPr lang="zh-CN" altLang="en-US" dirty="0" smtClean="0"/>
              <a:t>中只可以使用一维的数组。数组的类型可以是一切基本类</a:t>
            </a:r>
            <a:r>
              <a:rPr lang="zh-CN" altLang="en-US" dirty="0" smtClean="0"/>
              <a:t>型或者结构体。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vec4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lightPositions</a:t>
            </a:r>
            <a:r>
              <a:rPr lang="en-US" altLang="zh-CN" dirty="0" smtClean="0"/>
              <a:t>[8]; 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GLSL</a:t>
            </a:r>
            <a:r>
              <a:rPr lang="zh-CN" altLang="en-US" dirty="0" smtClean="0"/>
              <a:t>语言基础</a:t>
            </a:r>
            <a:r>
              <a:rPr lang="en-US" altLang="zh-CN" dirty="0" smtClean="0"/>
              <a:t>-</a:t>
            </a:r>
            <a:r>
              <a:rPr lang="zh-CN" altLang="en-US" dirty="0" smtClean="0"/>
              <a:t>修饰符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76350"/>
            <a:ext cx="735330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154</TotalTime>
  <Words>620</Words>
  <Application>Microsoft Office PowerPoint</Application>
  <PresentationFormat>全屏显示(4:3)</PresentationFormat>
  <Paragraphs>81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技巧</vt:lpstr>
      <vt:lpstr>WEBGL GLSL基础编程</vt:lpstr>
      <vt:lpstr>WEBGL是什么</vt:lpstr>
      <vt:lpstr>WEBGL的版本</vt:lpstr>
      <vt:lpstr>WebGL的结构</vt:lpstr>
      <vt:lpstr>WebGL能做什么1</vt:lpstr>
      <vt:lpstr>WebGL能做什么2</vt:lpstr>
      <vt:lpstr>GLSL语言基础-基本类型</vt:lpstr>
      <vt:lpstr>GLSL语言基础-数组</vt:lpstr>
      <vt:lpstr>GLSL语言基础-修饰符</vt:lpstr>
      <vt:lpstr>GLSL语言基础-顶点着色器内置变量</vt:lpstr>
      <vt:lpstr>GLSL语言基础-片元着色器内置变量</vt:lpstr>
      <vt:lpstr>GLSL语言基础-操作符</vt:lpstr>
      <vt:lpstr>GLSL基础-demo理解1-1</vt:lpstr>
      <vt:lpstr>GLSL基础-demo理解1-2      </vt:lpstr>
      <vt:lpstr>GLSL基础-demo理解1-3</vt:lpstr>
      <vt:lpstr>GLSL基础-demo理解1-4</vt:lpstr>
      <vt:lpstr>案例</vt:lpstr>
      <vt:lpstr>GLSL网站</vt:lpstr>
      <vt:lpstr>在线测试代码</vt:lpstr>
      <vt:lpstr>基于threejs使用shader-1</vt:lpstr>
      <vt:lpstr>基于threejs使用shader-2</vt:lpstr>
      <vt:lpstr>基于threejs使用shader-3</vt:lpstr>
      <vt:lpstr>基于threejs使用shader-4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 数学与美的编程</dc:title>
  <cp:lastModifiedBy>Administrator</cp:lastModifiedBy>
  <cp:revision>31</cp:revision>
  <dcterms:modified xsi:type="dcterms:W3CDTF">2017-12-21T17:40:17Z</dcterms:modified>
</cp:coreProperties>
</file>