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2648308"/>
            <a:ext cx="7766936" cy="1005711"/>
          </a:xfrm>
        </p:spPr>
        <p:txBody>
          <a:bodyPr/>
          <a:lstStyle/>
          <a:p>
            <a:pPr algn="ctr"/>
            <a:r>
              <a:rPr lang="fr-FR" dirty="0" err="1" smtClean="0"/>
              <a:t>Work</a:t>
            </a:r>
            <a:r>
              <a:rPr lang="fr-FR" dirty="0" smtClean="0"/>
              <a:t> Agile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dirty="0" smtClean="0"/>
              <a:t>Gestion des commandes</a:t>
            </a:r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120770" y="5477774"/>
            <a:ext cx="7116792" cy="1316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Delbarre Florence</a:t>
            </a:r>
          </a:p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De Saint Leger Florian</a:t>
            </a:r>
          </a:p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Mantovani Ludovic</a:t>
            </a:r>
          </a:p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Ben Said Oula</a:t>
            </a:r>
          </a:p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Foulon Loïck</a:t>
            </a:r>
          </a:p>
        </p:txBody>
      </p:sp>
    </p:spTree>
    <p:extLst>
      <p:ext uri="{BB962C8B-B14F-4D97-AF65-F5344CB8AC3E}">
        <p14:creationId xmlns:p14="http://schemas.microsoft.com/office/powerpoint/2010/main" val="31438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Développer une application de gestion des commandes, en utilisant, la méthodologie Agile Scrum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01" y="3737537"/>
            <a:ext cx="3893310" cy="193001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46" y="3737537"/>
            <a:ext cx="3599221" cy="19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SCRUM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6565" y="1384212"/>
            <a:ext cx="8596668" cy="3880773"/>
          </a:xfrm>
        </p:spPr>
        <p:txBody>
          <a:bodyPr/>
          <a:lstStyle/>
          <a:p>
            <a:r>
              <a:rPr lang="fr-FR" dirty="0" smtClean="0"/>
              <a:t>Visual Studio Online: gestion collaborative de projet Scrum en ligne.</a:t>
            </a:r>
          </a:p>
          <a:p>
            <a:endParaRPr lang="fr-FR" dirty="0"/>
          </a:p>
        </p:txBody>
      </p:sp>
      <p:sp>
        <p:nvSpPr>
          <p:cNvPr id="4" name="AutoShape 2" descr="https://iji8xg.dm2301.livefilestore.com/y2pOXTw3ElaAMy5NfGvTtwNUWuE31OvDHpG_xyDJruSb67p-BnhR7wusFJ2hdTHlmyJFOxaX_y5jwqevH0sZpbjFVx3x_H0RNBddBLEp2sEvJI/VSO.png?psid=1"/>
          <p:cNvSpPr>
            <a:spLocks noChangeAspect="1" noChangeArrowheads="1"/>
          </p:cNvSpPr>
          <p:nvPr/>
        </p:nvSpPr>
        <p:spPr bwMode="auto">
          <a:xfrm>
            <a:off x="155575" y="-1820863"/>
            <a:ext cx="73152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79613"/>
            <a:ext cx="8380402" cy="36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Définir les tâches importantes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du projet.</a:t>
            </a:r>
          </a:p>
          <a:p>
            <a:r>
              <a:rPr lang="fr-FR" dirty="0" smtClean="0"/>
              <a:t>Réunion.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0" y="3729758"/>
            <a:ext cx="3854588" cy="29902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77" y="4936308"/>
            <a:ext cx="905001" cy="110505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687" y="3141718"/>
            <a:ext cx="2429214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8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Sprints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044461"/>
            <a:ext cx="8596668" cy="3996902"/>
          </a:xfrm>
        </p:spPr>
        <p:txBody>
          <a:bodyPr/>
          <a:lstStyle/>
          <a:p>
            <a:r>
              <a:rPr lang="fr-FR" dirty="0" smtClean="0"/>
              <a:t>4 Sprints dont le Sprint 0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955" y="3853367"/>
            <a:ext cx="4942936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7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Versionning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Git hub.</a:t>
            </a:r>
          </a:p>
          <a:p>
            <a:r>
              <a:rPr lang="fr-FR" dirty="0" smtClean="0"/>
              <a:t>SourceTree.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755" y="284672"/>
            <a:ext cx="3581900" cy="589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1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Frameworks</a:t>
            </a:r>
            <a:r>
              <a:rPr lang="fr-FR" dirty="0" smtClean="0"/>
              <a:t> et 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Maven,un outil open-source de build.</a:t>
            </a:r>
          </a:p>
          <a:p>
            <a:r>
              <a:rPr lang="fr-FR" dirty="0" smtClean="0"/>
              <a:t>MyBatis est un Framework de persistance pour Java.</a:t>
            </a:r>
          </a:p>
          <a:p>
            <a:r>
              <a:rPr lang="fr-FR" dirty="0" smtClean="0"/>
              <a:t>Spring est Framework permettant de simplifier le développement d’application Java.</a:t>
            </a:r>
          </a:p>
          <a:p>
            <a:r>
              <a:rPr lang="fr-FR" dirty="0" smtClean="0"/>
              <a:t>Bootstrap de Twitter est un « Kit   » CSS.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446" y="3393042"/>
            <a:ext cx="3143689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1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Reporting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36" y="2147977"/>
            <a:ext cx="7662794" cy="4135587"/>
          </a:xfrm>
        </p:spPr>
      </p:pic>
    </p:spTree>
    <p:extLst>
      <p:ext uri="{BB962C8B-B14F-4D97-AF65-F5344CB8AC3E}">
        <p14:creationId xmlns:p14="http://schemas.microsoft.com/office/powerpoint/2010/main" val="4579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6987" y="1532626"/>
            <a:ext cx="8596668" cy="710241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Logiciel gestion des commandes.</a:t>
            </a:r>
            <a:endParaRPr lang="fr-FR" sz="2400" dirty="0">
              <a:solidFill>
                <a:schemeClr val="tx1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34" y="2389517"/>
            <a:ext cx="6247179" cy="3911300"/>
          </a:xfr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846987" y="675736"/>
            <a:ext cx="8596668" cy="7102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mtClean="0"/>
              <a:t>Présentation logiciel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9358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115</Words>
  <Application>Microsoft Office PowerPoint</Application>
  <PresentationFormat>Grand écran</PresentationFormat>
  <Paragraphs>27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Work Agile</vt:lpstr>
      <vt:lpstr>Contexte</vt:lpstr>
      <vt:lpstr>SCRUM</vt:lpstr>
      <vt:lpstr>Définir les tâches importantes</vt:lpstr>
      <vt:lpstr>Les Sprints</vt:lpstr>
      <vt:lpstr>Le Versionning</vt:lpstr>
      <vt:lpstr>Frameworks et Outils</vt:lpstr>
      <vt:lpstr>Reporting</vt:lpstr>
      <vt:lpstr>Logiciel gestion des commandes.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Agile</dc:title>
  <dc:creator>Ludovic Mantovani</dc:creator>
  <cp:lastModifiedBy>Ludovic Mantovani</cp:lastModifiedBy>
  <cp:revision>9</cp:revision>
  <dcterms:created xsi:type="dcterms:W3CDTF">2014-10-28T12:27:53Z</dcterms:created>
  <dcterms:modified xsi:type="dcterms:W3CDTF">2014-10-28T14:00:04Z</dcterms:modified>
</cp:coreProperties>
</file>