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4F41-895F-47B3-A42C-22E2EEBCB95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AEBF-319C-4570-B94E-7F939D70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4F41-895F-47B3-A42C-22E2EEBCB95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AEBF-319C-4570-B94E-7F939D70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4F41-895F-47B3-A42C-22E2EEBCB95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AEBF-319C-4570-B94E-7F939D70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4F41-895F-47B3-A42C-22E2EEBCB95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AEBF-319C-4570-B94E-7F939D70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4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4F41-895F-47B3-A42C-22E2EEBCB95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AEBF-319C-4570-B94E-7F939D70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4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4F41-895F-47B3-A42C-22E2EEBCB95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AEBF-319C-4570-B94E-7F939D70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3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4F41-895F-47B3-A42C-22E2EEBCB95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AEBF-319C-4570-B94E-7F939D70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4F41-895F-47B3-A42C-22E2EEBCB95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AEBF-319C-4570-B94E-7F939D70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4F41-895F-47B3-A42C-22E2EEBCB95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AEBF-319C-4570-B94E-7F939D70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7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4F41-895F-47B3-A42C-22E2EEBCB95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AEBF-319C-4570-B94E-7F939D70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1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4F41-895F-47B3-A42C-22E2EEBCB95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AEBF-319C-4570-B94E-7F939D70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4F41-895F-47B3-A42C-22E2EEBCB95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AEBF-319C-4570-B94E-7F939D70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8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71600"/>
            <a:ext cx="16764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word 5</a:t>
            </a:r>
          </a:p>
          <a:p>
            <a:r>
              <a:rPr lang="en-US" dirty="0" smtClean="0"/>
              <a:t>word 2</a:t>
            </a:r>
          </a:p>
          <a:p>
            <a:r>
              <a:rPr lang="en-US" dirty="0" smtClean="0"/>
              <a:t>word 3</a:t>
            </a:r>
          </a:p>
          <a:p>
            <a:r>
              <a:rPr lang="en-US" dirty="0" smtClean="0"/>
              <a:t>word 4</a:t>
            </a:r>
          </a:p>
          <a:p>
            <a:r>
              <a:rPr lang="en-US" dirty="0" smtClean="0"/>
              <a:t>     .</a:t>
            </a:r>
          </a:p>
          <a:p>
            <a:r>
              <a:rPr lang="en-US" dirty="0" smtClean="0"/>
              <a:t>     .</a:t>
            </a:r>
          </a:p>
          <a:p>
            <a:r>
              <a:rPr lang="en-US" dirty="0" smtClean="0"/>
              <a:t>     .</a:t>
            </a:r>
          </a:p>
          <a:p>
            <a:r>
              <a:rPr lang="en-US" dirty="0" smtClean="0"/>
              <a:t>     .</a:t>
            </a:r>
          </a:p>
          <a:p>
            <a:r>
              <a:rPr lang="en-US" dirty="0" smtClean="0"/>
              <a:t>     .</a:t>
            </a:r>
          </a:p>
          <a:p>
            <a:r>
              <a:rPr lang="en-US" dirty="0" smtClean="0"/>
              <a:t>     .</a:t>
            </a:r>
          </a:p>
          <a:p>
            <a:r>
              <a:rPr lang="en-US" dirty="0" smtClean="0"/>
              <a:t>     .</a:t>
            </a:r>
          </a:p>
          <a:p>
            <a:r>
              <a:rPr lang="en-US" dirty="0" smtClean="0"/>
              <a:t>     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371600"/>
            <a:ext cx="1066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hashing 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6636" y="1219200"/>
            <a:ext cx="18288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.</a:t>
            </a:r>
            <a:endParaRPr lang="en-US" dirty="0"/>
          </a:p>
          <a:p>
            <a:r>
              <a:rPr lang="en-US" dirty="0" smtClean="0"/>
              <a:t>       .   </a:t>
            </a:r>
          </a:p>
          <a:p>
            <a:r>
              <a:rPr lang="en-US" dirty="0" smtClean="0"/>
              <a:t>       .</a:t>
            </a:r>
            <a:endParaRPr lang="en-US" dirty="0"/>
          </a:p>
          <a:p>
            <a:r>
              <a:rPr lang="en-US" dirty="0" smtClean="0"/>
              <a:t>       .</a:t>
            </a:r>
          </a:p>
          <a:p>
            <a:r>
              <a:rPr lang="en-US" dirty="0" smtClean="0"/>
              <a:t>       .</a:t>
            </a:r>
            <a:endParaRPr lang="en-US" dirty="0"/>
          </a:p>
          <a:p>
            <a:r>
              <a:rPr lang="en-US" dirty="0" smtClean="0"/>
              <a:t>       .</a:t>
            </a:r>
          </a:p>
          <a:p>
            <a:r>
              <a:rPr lang="en-US" dirty="0" smtClean="0"/>
              <a:t>       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667000"/>
            <a:ext cx="18288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0" y="4648200"/>
            <a:ext cx="18288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5410200"/>
            <a:ext cx="18288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0" y="2017931"/>
            <a:ext cx="186343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1648599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2209800"/>
            <a:ext cx="419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77100" y="2209800"/>
            <a:ext cx="419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4800" y="22098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38950" y="2895094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word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24800" y="2895094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word 3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4" idx="3"/>
            <a:endCxn id="25" idx="1"/>
          </p:cNvCxnSpPr>
          <p:nvPr/>
        </p:nvCxnSpPr>
        <p:spPr>
          <a:xfrm>
            <a:off x="7048500" y="2394466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7696200" y="2394466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25" idx="2"/>
            <a:endCxn id="27" idx="0"/>
          </p:cNvCxnSpPr>
          <p:nvPr/>
        </p:nvCxnSpPr>
        <p:spPr>
          <a:xfrm flipH="1">
            <a:off x="7258050" y="2579132"/>
            <a:ext cx="228600" cy="31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26" idx="2"/>
            <a:endCxn id="28" idx="0"/>
          </p:cNvCxnSpPr>
          <p:nvPr/>
        </p:nvCxnSpPr>
        <p:spPr>
          <a:xfrm>
            <a:off x="8191500" y="2579132"/>
            <a:ext cx="228600" cy="31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endCxn id="24" idx="1"/>
          </p:cNvCxnSpPr>
          <p:nvPr/>
        </p:nvCxnSpPr>
        <p:spPr>
          <a:xfrm>
            <a:off x="6400800" y="2394466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838950" y="4787920"/>
            <a:ext cx="857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word 4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6400800" y="4972586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371600" y="1648599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371600" y="2017931"/>
            <a:ext cx="1447800" cy="376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Connector 54"/>
          <p:cNvCxnSpPr>
            <a:stCxn id="5" idx="2"/>
          </p:cNvCxnSpPr>
          <p:nvPr/>
        </p:nvCxnSpPr>
        <p:spPr>
          <a:xfrm>
            <a:off x="3352800" y="2017931"/>
            <a:ext cx="0" cy="29546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352800" y="497258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886200" y="1833265"/>
            <a:ext cx="685800" cy="376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228600" y="6020514"/>
            <a:ext cx="2590800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Notes: Linked List is only created if there is a collision in the hashing array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229100" y="512434"/>
            <a:ext cx="28194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(This is the hashing array)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858000" y="990600"/>
            <a:ext cx="19812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(This is the linked list)</a:t>
            </a:r>
            <a:endParaRPr lang="en-US" sz="1400" dirty="0"/>
          </a:p>
        </p:txBody>
      </p:sp>
      <p:cxnSp>
        <p:nvCxnSpPr>
          <p:cNvPr id="64" name="Straight Arrow Connector 63"/>
          <p:cNvCxnSpPr>
            <a:endCxn id="23" idx="1"/>
          </p:cNvCxnSpPr>
          <p:nvPr/>
        </p:nvCxnSpPr>
        <p:spPr>
          <a:xfrm>
            <a:off x="6400800" y="183326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3221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77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2013-04-25T17:38:12Z</dcterms:created>
  <dcterms:modified xsi:type="dcterms:W3CDTF">2013-04-25T18:04:22Z</dcterms:modified>
</cp:coreProperties>
</file>