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8A86C-D9AE-47B1-9D6B-E3F8BD53B7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9975F-8B29-4BBD-B087-7391B8A6C057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79856CC-7B24-4DB6-A990-6AC16B2808FB}" type="parTrans" cxnId="{9C3E3F2C-6C45-4331-AE76-69985E8F87EB}">
      <dgm:prSet/>
      <dgm:spPr/>
      <dgm:t>
        <a:bodyPr/>
        <a:lstStyle/>
        <a:p>
          <a:endParaRPr lang="en-US"/>
        </a:p>
      </dgm:t>
    </dgm:pt>
    <dgm:pt modelId="{A5D81163-BCCF-44C1-9773-E35F3C7F3627}" type="sibTrans" cxnId="{9C3E3F2C-6C45-4331-AE76-69985E8F87EB}">
      <dgm:prSet/>
      <dgm:spPr/>
      <dgm:t>
        <a:bodyPr/>
        <a:lstStyle/>
        <a:p>
          <a:endParaRPr lang="en-US"/>
        </a:p>
      </dgm:t>
    </dgm:pt>
    <dgm:pt modelId="{0E13895E-10A9-4109-9FC6-244D162B161D}">
      <dgm:prSet phldrT="[Text]"/>
      <dgm:spPr/>
      <dgm:t>
        <a:bodyPr/>
        <a:lstStyle/>
        <a:p>
          <a:r>
            <a:rPr lang="en-US" dirty="0" err="1" smtClean="0"/>
            <a:t>createBST</a:t>
          </a:r>
          <a:endParaRPr lang="en-US" dirty="0"/>
        </a:p>
      </dgm:t>
    </dgm:pt>
    <dgm:pt modelId="{40812FCB-5BB4-42BE-B166-D4349D811631}" type="parTrans" cxnId="{41F07CB8-F9B5-4CE4-A84B-7B10EA9F91E8}">
      <dgm:prSet/>
      <dgm:spPr/>
      <dgm:t>
        <a:bodyPr/>
        <a:lstStyle/>
        <a:p>
          <a:endParaRPr lang="en-US"/>
        </a:p>
      </dgm:t>
    </dgm:pt>
    <dgm:pt modelId="{D9F7267C-4429-4C94-ACC0-F3F7B348B203}" type="sibTrans" cxnId="{41F07CB8-F9B5-4CE4-A84B-7B10EA9F91E8}">
      <dgm:prSet/>
      <dgm:spPr/>
      <dgm:t>
        <a:bodyPr/>
        <a:lstStyle/>
        <a:p>
          <a:endParaRPr lang="en-US"/>
        </a:p>
      </dgm:t>
    </dgm:pt>
    <dgm:pt modelId="{A527C9A9-B1A1-4D1A-848D-71BF94A6038C}">
      <dgm:prSet phldrT="[Text]"/>
      <dgm:spPr/>
      <dgm:t>
        <a:bodyPr/>
        <a:lstStyle/>
        <a:p>
          <a:r>
            <a:rPr lang="en-US" dirty="0" err="1" smtClean="0"/>
            <a:t>readFileBST</a:t>
          </a:r>
          <a:endParaRPr lang="en-US" dirty="0"/>
        </a:p>
      </dgm:t>
    </dgm:pt>
    <dgm:pt modelId="{4DD25CB9-3C2C-4D21-A5CF-8D6464E5C3B0}" type="parTrans" cxnId="{D3DDE75A-ED4E-4991-8515-7E81D780EA78}">
      <dgm:prSet/>
      <dgm:spPr/>
      <dgm:t>
        <a:bodyPr/>
        <a:lstStyle/>
        <a:p>
          <a:endParaRPr lang="en-US"/>
        </a:p>
      </dgm:t>
    </dgm:pt>
    <dgm:pt modelId="{2C63A607-D968-4AFF-99F9-DA1CCA8E8AED}" type="sibTrans" cxnId="{D3DDE75A-ED4E-4991-8515-7E81D780EA78}">
      <dgm:prSet/>
      <dgm:spPr/>
      <dgm:t>
        <a:bodyPr/>
        <a:lstStyle/>
        <a:p>
          <a:endParaRPr lang="en-US"/>
        </a:p>
      </dgm:t>
    </dgm:pt>
    <dgm:pt modelId="{D8B991CA-BC08-49BE-83BA-8D6265883195}">
      <dgm:prSet phldrT="[Text]"/>
      <dgm:spPr/>
      <dgm:t>
        <a:bodyPr/>
        <a:lstStyle/>
        <a:p>
          <a:r>
            <a:rPr lang="en-US" dirty="0" err="1" smtClean="0"/>
            <a:t>addName</a:t>
          </a:r>
          <a:endParaRPr lang="en-US" dirty="0"/>
        </a:p>
      </dgm:t>
    </dgm:pt>
    <dgm:pt modelId="{791E4870-53D1-427F-BBCB-25C44E37F2D2}" type="parTrans" cxnId="{1FFAA648-F9D7-4327-A4D6-1F7F65D6698E}">
      <dgm:prSet/>
      <dgm:spPr/>
      <dgm:t>
        <a:bodyPr/>
        <a:lstStyle/>
        <a:p>
          <a:endParaRPr lang="en-US"/>
        </a:p>
      </dgm:t>
    </dgm:pt>
    <dgm:pt modelId="{EF9BE266-99B4-4DC9-9CF1-47156E8A7B9E}" type="sibTrans" cxnId="{1FFAA648-F9D7-4327-A4D6-1F7F65D6698E}">
      <dgm:prSet/>
      <dgm:spPr/>
      <dgm:t>
        <a:bodyPr/>
        <a:lstStyle/>
        <a:p>
          <a:endParaRPr lang="en-US"/>
        </a:p>
      </dgm:t>
    </dgm:pt>
    <dgm:pt modelId="{C1557AFC-77C1-47B9-9EED-1588FA2FD4BB}">
      <dgm:prSet/>
      <dgm:spPr/>
      <dgm:t>
        <a:bodyPr/>
        <a:lstStyle/>
        <a:p>
          <a:r>
            <a:rPr lang="en-US" dirty="0" err="1" smtClean="0"/>
            <a:t>lookupName</a:t>
          </a:r>
          <a:endParaRPr lang="en-US" dirty="0"/>
        </a:p>
      </dgm:t>
    </dgm:pt>
    <dgm:pt modelId="{0EB360CD-14D1-467E-BDF9-764D396526C0}" type="parTrans" cxnId="{EF83BC80-742F-4CFB-9973-46D72FCB7EAF}">
      <dgm:prSet/>
      <dgm:spPr/>
      <dgm:t>
        <a:bodyPr/>
        <a:lstStyle/>
        <a:p>
          <a:endParaRPr lang="en-US"/>
        </a:p>
      </dgm:t>
    </dgm:pt>
    <dgm:pt modelId="{6EB9A5C3-CCFE-4DE2-B05D-1D3E104AAB53}" type="sibTrans" cxnId="{EF83BC80-742F-4CFB-9973-46D72FCB7EAF}">
      <dgm:prSet/>
      <dgm:spPr/>
      <dgm:t>
        <a:bodyPr/>
        <a:lstStyle/>
        <a:p>
          <a:endParaRPr lang="en-US"/>
        </a:p>
      </dgm:t>
    </dgm:pt>
    <dgm:pt modelId="{10EFBE07-E96F-4FC7-8C5D-375E2C7F0C06}">
      <dgm:prSet/>
      <dgm:spPr/>
      <dgm:t>
        <a:bodyPr/>
        <a:lstStyle/>
        <a:p>
          <a:r>
            <a:rPr lang="en-US" dirty="0" err="1" smtClean="0"/>
            <a:t>deleteName</a:t>
          </a:r>
          <a:endParaRPr lang="en-US" dirty="0"/>
        </a:p>
      </dgm:t>
    </dgm:pt>
    <dgm:pt modelId="{C009902A-D422-4A91-8E2A-05198F5C1D0F}" type="parTrans" cxnId="{C4E17A03-0A1C-4689-9E47-931F335C85D9}">
      <dgm:prSet/>
      <dgm:spPr/>
      <dgm:t>
        <a:bodyPr/>
        <a:lstStyle/>
        <a:p>
          <a:endParaRPr lang="en-US"/>
        </a:p>
      </dgm:t>
    </dgm:pt>
    <dgm:pt modelId="{FAA96BA1-3305-4C68-9F73-BD9AFE293F4D}" type="sibTrans" cxnId="{C4E17A03-0A1C-4689-9E47-931F335C85D9}">
      <dgm:prSet/>
      <dgm:spPr/>
      <dgm:t>
        <a:bodyPr/>
        <a:lstStyle/>
        <a:p>
          <a:endParaRPr lang="en-US"/>
        </a:p>
      </dgm:t>
    </dgm:pt>
    <dgm:pt modelId="{6CC8F16B-DC49-4F1C-906D-763469D04826}">
      <dgm:prSet/>
      <dgm:spPr/>
      <dgm:t>
        <a:bodyPr/>
        <a:lstStyle/>
        <a:p>
          <a:r>
            <a:rPr lang="en-US" dirty="0" err="1" smtClean="0"/>
            <a:t>destroyBST</a:t>
          </a:r>
          <a:endParaRPr lang="en-US" dirty="0"/>
        </a:p>
      </dgm:t>
    </dgm:pt>
    <dgm:pt modelId="{499CB743-F743-41E6-B4E4-09DB52EA30C8}" type="parTrans" cxnId="{A12A8B05-206C-4D03-A0A0-448B1443E01F}">
      <dgm:prSet/>
      <dgm:spPr/>
      <dgm:t>
        <a:bodyPr/>
        <a:lstStyle/>
        <a:p>
          <a:endParaRPr lang="en-US"/>
        </a:p>
      </dgm:t>
    </dgm:pt>
    <dgm:pt modelId="{51C27C46-4822-47E3-9431-46CAAE07044D}" type="sibTrans" cxnId="{A12A8B05-206C-4D03-A0A0-448B1443E01F}">
      <dgm:prSet/>
      <dgm:spPr/>
      <dgm:t>
        <a:bodyPr/>
        <a:lstStyle/>
        <a:p>
          <a:endParaRPr lang="en-US"/>
        </a:p>
      </dgm:t>
    </dgm:pt>
    <dgm:pt modelId="{875DE118-79E9-40B9-909B-74BDF0FB2C11}">
      <dgm:prSet/>
      <dgm:spPr/>
      <dgm:t>
        <a:bodyPr/>
        <a:lstStyle/>
        <a:p>
          <a:r>
            <a:rPr lang="en-US" dirty="0" err="1" smtClean="0"/>
            <a:t>insertBST</a:t>
          </a:r>
          <a:endParaRPr lang="en-US" dirty="0"/>
        </a:p>
      </dgm:t>
    </dgm:pt>
    <dgm:pt modelId="{D2AE4390-D02E-4FC4-9140-6995177D54A7}" type="parTrans" cxnId="{9AEDBA92-8CC7-419E-A2B7-84E2A30CE71D}">
      <dgm:prSet/>
      <dgm:spPr/>
      <dgm:t>
        <a:bodyPr/>
        <a:lstStyle/>
        <a:p>
          <a:endParaRPr lang="en-US"/>
        </a:p>
      </dgm:t>
    </dgm:pt>
    <dgm:pt modelId="{AE35DA85-AD91-4497-AB74-482D2E51F2C2}" type="sibTrans" cxnId="{9AEDBA92-8CC7-419E-A2B7-84E2A30CE71D}">
      <dgm:prSet/>
      <dgm:spPr/>
      <dgm:t>
        <a:bodyPr/>
        <a:lstStyle/>
        <a:p>
          <a:endParaRPr lang="en-US"/>
        </a:p>
      </dgm:t>
    </dgm:pt>
    <dgm:pt modelId="{BD3F27E0-CF03-44A0-B456-37B67F512376}">
      <dgm:prSet/>
      <dgm:spPr/>
      <dgm:t>
        <a:bodyPr/>
        <a:lstStyle/>
        <a:p>
          <a:r>
            <a:rPr lang="en-US" dirty="0" err="1" smtClean="0"/>
            <a:t>inOrder</a:t>
          </a:r>
          <a:endParaRPr lang="en-US" dirty="0"/>
        </a:p>
      </dgm:t>
    </dgm:pt>
    <dgm:pt modelId="{8D64C70B-EB1B-4F70-ACEC-BA1385385564}" type="parTrans" cxnId="{7D902EC5-BF5C-4790-AE3B-05FC66BD795D}">
      <dgm:prSet/>
      <dgm:spPr/>
      <dgm:t>
        <a:bodyPr/>
        <a:lstStyle/>
        <a:p>
          <a:endParaRPr lang="en-US"/>
        </a:p>
      </dgm:t>
    </dgm:pt>
    <dgm:pt modelId="{8D572667-711D-4F1D-B058-74803ECFF2F6}" type="sibTrans" cxnId="{7D902EC5-BF5C-4790-AE3B-05FC66BD795D}">
      <dgm:prSet/>
      <dgm:spPr/>
      <dgm:t>
        <a:bodyPr/>
        <a:lstStyle/>
        <a:p>
          <a:endParaRPr lang="en-US"/>
        </a:p>
      </dgm:t>
    </dgm:pt>
    <dgm:pt modelId="{C64716AE-4ABA-48D6-99BE-7D61A7339533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compareWord</a:t>
          </a:r>
          <a:endParaRPr lang="en-US" dirty="0"/>
        </a:p>
      </dgm:t>
    </dgm:pt>
    <dgm:pt modelId="{0F922AB8-FC1C-445F-B5D0-68E0F8D2BBAE}" type="parTrans" cxnId="{9F688F38-6BBB-47E6-A92B-B98D7B5CD512}">
      <dgm:prSet/>
      <dgm:spPr/>
      <dgm:t>
        <a:bodyPr/>
        <a:lstStyle/>
        <a:p>
          <a:endParaRPr lang="en-US"/>
        </a:p>
      </dgm:t>
    </dgm:pt>
    <dgm:pt modelId="{DC2CD72C-CDBB-4D1E-88F0-A22435762E02}" type="sibTrans" cxnId="{9F688F38-6BBB-47E6-A92B-B98D7B5CD512}">
      <dgm:prSet/>
      <dgm:spPr/>
      <dgm:t>
        <a:bodyPr/>
        <a:lstStyle/>
        <a:p>
          <a:endParaRPr lang="en-US"/>
        </a:p>
      </dgm:t>
    </dgm:pt>
    <dgm:pt modelId="{98D5AE33-B47F-49FF-9FAF-53D1E67BE922}" type="asst">
      <dgm:prSet/>
      <dgm:spPr/>
      <dgm:t>
        <a:bodyPr/>
        <a:lstStyle/>
        <a:p>
          <a:r>
            <a:rPr lang="en-US" dirty="0" err="1" smtClean="0"/>
            <a:t>printTree</a:t>
          </a:r>
          <a:endParaRPr lang="en-US" dirty="0"/>
        </a:p>
      </dgm:t>
    </dgm:pt>
    <dgm:pt modelId="{9003A184-253B-4F93-B5AE-C3953BDBDF7C}" type="parTrans" cxnId="{3A2F534B-554E-46B2-9F6C-9102F536BD77}">
      <dgm:prSet/>
      <dgm:spPr/>
      <dgm:t>
        <a:bodyPr/>
        <a:lstStyle/>
        <a:p>
          <a:endParaRPr lang="en-US"/>
        </a:p>
      </dgm:t>
    </dgm:pt>
    <dgm:pt modelId="{03EFAF65-0237-4DD0-B9B0-B11FD923AF21}" type="sibTrans" cxnId="{3A2F534B-554E-46B2-9F6C-9102F536BD77}">
      <dgm:prSet/>
      <dgm:spPr/>
      <dgm:t>
        <a:bodyPr/>
        <a:lstStyle/>
        <a:p>
          <a:endParaRPr lang="en-US"/>
        </a:p>
      </dgm:t>
    </dgm:pt>
    <dgm:pt modelId="{8792F1E0-C12E-4EE3-8767-642D239CA960}">
      <dgm:prSet/>
      <dgm:spPr/>
      <dgm:t>
        <a:bodyPr/>
        <a:lstStyle/>
        <a:p>
          <a:r>
            <a:rPr lang="en-US" dirty="0" err="1" smtClean="0"/>
            <a:t>insertBST</a:t>
          </a:r>
          <a:endParaRPr lang="en-US" dirty="0"/>
        </a:p>
      </dgm:t>
    </dgm:pt>
    <dgm:pt modelId="{49FB860A-3BCF-4825-9946-6BD6D30752F3}" type="parTrans" cxnId="{D6B6CB11-03A7-4BD1-B47E-6ED0CF1EC6B2}">
      <dgm:prSet/>
      <dgm:spPr/>
      <dgm:t>
        <a:bodyPr/>
        <a:lstStyle/>
        <a:p>
          <a:endParaRPr lang="en-US"/>
        </a:p>
      </dgm:t>
    </dgm:pt>
    <dgm:pt modelId="{AFDC6298-B22E-42D1-8511-11DB285D9123}" type="sibTrans" cxnId="{D6B6CB11-03A7-4BD1-B47E-6ED0CF1EC6B2}">
      <dgm:prSet/>
      <dgm:spPr/>
      <dgm:t>
        <a:bodyPr/>
        <a:lstStyle/>
        <a:p>
          <a:endParaRPr lang="en-US"/>
        </a:p>
      </dgm:t>
    </dgm:pt>
    <dgm:pt modelId="{FD189A98-8E1B-4F77-9BC5-14886AB9148A}">
      <dgm:prSet/>
      <dgm:spPr/>
      <dgm:t>
        <a:bodyPr/>
        <a:lstStyle/>
        <a:p>
          <a:r>
            <a:rPr lang="en-US" dirty="0" err="1" smtClean="0"/>
            <a:t>deleteBST</a:t>
          </a:r>
          <a:endParaRPr lang="en-US" dirty="0"/>
        </a:p>
      </dgm:t>
    </dgm:pt>
    <dgm:pt modelId="{E6874412-F8EE-4B6E-B619-9DFCB8750FA0}" type="parTrans" cxnId="{9251FC29-B7D9-4A86-BDD1-D502F6810FBB}">
      <dgm:prSet/>
      <dgm:spPr/>
      <dgm:t>
        <a:bodyPr/>
        <a:lstStyle/>
        <a:p>
          <a:endParaRPr lang="en-US"/>
        </a:p>
      </dgm:t>
    </dgm:pt>
    <dgm:pt modelId="{E260EA2A-588A-4B94-A301-AEB3F529EAF4}" type="sibTrans" cxnId="{9251FC29-B7D9-4A86-BDD1-D502F6810FBB}">
      <dgm:prSet/>
      <dgm:spPr/>
      <dgm:t>
        <a:bodyPr/>
        <a:lstStyle/>
        <a:p>
          <a:endParaRPr lang="en-US"/>
        </a:p>
      </dgm:t>
    </dgm:pt>
    <dgm:pt modelId="{CFB27E23-312C-4252-B26B-6498D021A950}">
      <dgm:prSet/>
      <dgm:spPr/>
      <dgm:t>
        <a:bodyPr/>
        <a:lstStyle/>
        <a:p>
          <a:r>
            <a:rPr lang="en-US" dirty="0" err="1" smtClean="0"/>
            <a:t>inOrder</a:t>
          </a:r>
          <a:endParaRPr lang="en-US" dirty="0"/>
        </a:p>
      </dgm:t>
    </dgm:pt>
    <dgm:pt modelId="{B3801742-9CD5-4D09-BE11-A51C1E982FCA}" type="parTrans" cxnId="{64765C18-9886-44E6-9D78-47224551078F}">
      <dgm:prSet/>
      <dgm:spPr/>
      <dgm:t>
        <a:bodyPr/>
        <a:lstStyle/>
        <a:p>
          <a:endParaRPr lang="en-US"/>
        </a:p>
      </dgm:t>
    </dgm:pt>
    <dgm:pt modelId="{468EFB65-6F6F-4EC8-AEC1-4F17FA40D604}" type="sibTrans" cxnId="{64765C18-9886-44E6-9D78-47224551078F}">
      <dgm:prSet/>
      <dgm:spPr/>
      <dgm:t>
        <a:bodyPr/>
        <a:lstStyle/>
        <a:p>
          <a:endParaRPr lang="en-US"/>
        </a:p>
      </dgm:t>
    </dgm:pt>
    <dgm:pt modelId="{0BE7DEB9-8694-4E1B-BD71-EA29BACBF875}" type="asst">
      <dgm:prSet/>
      <dgm:spPr/>
      <dgm:t>
        <a:bodyPr/>
        <a:lstStyle/>
        <a:p>
          <a:r>
            <a:rPr lang="en-US" dirty="0" err="1" smtClean="0"/>
            <a:t>printTree</a:t>
          </a:r>
          <a:endParaRPr lang="en-US" dirty="0"/>
        </a:p>
      </dgm:t>
    </dgm:pt>
    <dgm:pt modelId="{8D54C875-A146-4E00-BDD5-D6847E7C27D4}" type="parTrans" cxnId="{77AC6D5A-0002-45F5-B4E0-32A9F1E0469C}">
      <dgm:prSet/>
      <dgm:spPr/>
      <dgm:t>
        <a:bodyPr/>
        <a:lstStyle/>
        <a:p>
          <a:endParaRPr lang="en-US"/>
        </a:p>
      </dgm:t>
    </dgm:pt>
    <dgm:pt modelId="{748BFAA0-7EBF-4C89-9450-EC6D41AA6E1A}" type="sibTrans" cxnId="{77AC6D5A-0002-45F5-B4E0-32A9F1E0469C}">
      <dgm:prSet/>
      <dgm:spPr/>
      <dgm:t>
        <a:bodyPr/>
        <a:lstStyle/>
        <a:p>
          <a:endParaRPr lang="en-US"/>
        </a:p>
      </dgm:t>
    </dgm:pt>
    <dgm:pt modelId="{5D957F5B-6485-4451-BAF4-F7A0386B381F}">
      <dgm:prSet/>
      <dgm:spPr/>
      <dgm:t>
        <a:bodyPr/>
        <a:lstStyle/>
        <a:p>
          <a:r>
            <a:rPr lang="en-US" dirty="0" err="1" smtClean="0"/>
            <a:t>deleteBST</a:t>
          </a:r>
          <a:endParaRPr lang="en-US" dirty="0"/>
        </a:p>
      </dgm:t>
    </dgm:pt>
    <dgm:pt modelId="{11DF89EE-C41E-44F3-BA8C-9F8B27CCB880}" type="parTrans" cxnId="{72CEA7DD-048D-42E1-9328-25AFE84C4E09}">
      <dgm:prSet/>
      <dgm:spPr/>
      <dgm:t>
        <a:bodyPr/>
        <a:lstStyle/>
        <a:p>
          <a:endParaRPr lang="en-US"/>
        </a:p>
      </dgm:t>
    </dgm:pt>
    <dgm:pt modelId="{A80669BF-D85C-44A0-B09C-F7891C0D6DCD}" type="sibTrans" cxnId="{72CEA7DD-048D-42E1-9328-25AFE84C4E09}">
      <dgm:prSet/>
      <dgm:spPr/>
      <dgm:t>
        <a:bodyPr/>
        <a:lstStyle/>
        <a:p>
          <a:endParaRPr lang="en-US"/>
        </a:p>
      </dgm:t>
    </dgm:pt>
    <dgm:pt modelId="{36D9B31D-FD6A-4DD0-9FCD-749BBC526F51}">
      <dgm:prSet/>
      <dgm:spPr/>
      <dgm:t>
        <a:bodyPr/>
        <a:lstStyle/>
        <a:p>
          <a:r>
            <a:rPr lang="en-US" dirty="0" err="1" smtClean="0"/>
            <a:t>inOrder</a:t>
          </a:r>
          <a:endParaRPr lang="en-US" dirty="0"/>
        </a:p>
      </dgm:t>
    </dgm:pt>
    <dgm:pt modelId="{189FC427-DF5C-4D9A-8205-1A6B788756EC}" type="parTrans" cxnId="{D5CCF352-15E7-4BA8-A6F0-CC47B1CD591F}">
      <dgm:prSet/>
      <dgm:spPr/>
      <dgm:t>
        <a:bodyPr/>
        <a:lstStyle/>
        <a:p>
          <a:endParaRPr lang="en-US"/>
        </a:p>
      </dgm:t>
    </dgm:pt>
    <dgm:pt modelId="{C9AED3AC-91D5-4A75-B67E-FACC7E163040}" type="sibTrans" cxnId="{D5CCF352-15E7-4BA8-A6F0-CC47B1CD591F}">
      <dgm:prSet/>
      <dgm:spPr/>
      <dgm:t>
        <a:bodyPr/>
        <a:lstStyle/>
        <a:p>
          <a:endParaRPr lang="en-US"/>
        </a:p>
      </dgm:t>
    </dgm:pt>
    <dgm:pt modelId="{3C070C37-FD9C-45C3-93EC-8929E631E826}">
      <dgm:prSet/>
      <dgm:spPr/>
      <dgm:t>
        <a:bodyPr/>
        <a:lstStyle/>
        <a:p>
          <a:r>
            <a:rPr lang="en-US" dirty="0" err="1" smtClean="0"/>
            <a:t>insertBST</a:t>
          </a:r>
          <a:endParaRPr lang="en-US" dirty="0"/>
        </a:p>
      </dgm:t>
    </dgm:pt>
    <dgm:pt modelId="{38132AD0-73F7-42DE-9FAD-538F8B1C295E}" type="parTrans" cxnId="{BD8EEC1D-1EBA-4DF2-83A6-78AE837C86CF}">
      <dgm:prSet/>
      <dgm:spPr/>
      <dgm:t>
        <a:bodyPr/>
        <a:lstStyle/>
        <a:p>
          <a:endParaRPr lang="en-US"/>
        </a:p>
      </dgm:t>
    </dgm:pt>
    <dgm:pt modelId="{D5A9EE2F-E97A-4742-BA57-AF67C74B5DE6}" type="sibTrans" cxnId="{BD8EEC1D-1EBA-4DF2-83A6-78AE837C86CF}">
      <dgm:prSet/>
      <dgm:spPr/>
      <dgm:t>
        <a:bodyPr/>
        <a:lstStyle/>
        <a:p>
          <a:endParaRPr lang="en-US"/>
        </a:p>
      </dgm:t>
    </dgm:pt>
    <dgm:pt modelId="{CC618DB2-A0CB-4267-96CA-10EBC4A51FC8}" type="asst">
      <dgm:prSet/>
      <dgm:spPr/>
      <dgm:t>
        <a:bodyPr/>
        <a:lstStyle/>
        <a:p>
          <a:r>
            <a:rPr lang="en-US" dirty="0" err="1" smtClean="0"/>
            <a:t>printTree</a:t>
          </a:r>
          <a:endParaRPr lang="en-US" dirty="0"/>
        </a:p>
      </dgm:t>
    </dgm:pt>
    <dgm:pt modelId="{1B59A24D-83B2-4CAD-94B2-573D16AB3D09}" type="parTrans" cxnId="{52359867-F9F1-4FF6-9800-E6D616F21E9F}">
      <dgm:prSet/>
      <dgm:spPr/>
      <dgm:t>
        <a:bodyPr/>
        <a:lstStyle/>
        <a:p>
          <a:endParaRPr lang="en-US"/>
        </a:p>
      </dgm:t>
    </dgm:pt>
    <dgm:pt modelId="{89255D70-D1F3-4908-8DB8-92C4AE1DE3FC}" type="sibTrans" cxnId="{52359867-F9F1-4FF6-9800-E6D616F21E9F}">
      <dgm:prSet/>
      <dgm:spPr/>
      <dgm:t>
        <a:bodyPr/>
        <a:lstStyle/>
        <a:p>
          <a:endParaRPr lang="en-US"/>
        </a:p>
      </dgm:t>
    </dgm:pt>
    <dgm:pt modelId="{3702FF51-0513-4368-A657-F0D841E3578A}" type="pres">
      <dgm:prSet presAssocID="{AA58A86C-D9AE-47B1-9D6B-E3F8BD53B7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D948A0-C40E-4393-BF75-7694171FEF1C}" type="pres">
      <dgm:prSet presAssocID="{5DC9975F-8B29-4BBD-B087-7391B8A6C057}" presName="hierRoot1" presStyleCnt="0">
        <dgm:presLayoutVars>
          <dgm:hierBranch val="init"/>
        </dgm:presLayoutVars>
      </dgm:prSet>
      <dgm:spPr/>
    </dgm:pt>
    <dgm:pt modelId="{CAE1ABED-CCA9-4C5E-AC93-E775324CFDF1}" type="pres">
      <dgm:prSet presAssocID="{5DC9975F-8B29-4BBD-B087-7391B8A6C057}" presName="rootComposite1" presStyleCnt="0"/>
      <dgm:spPr/>
    </dgm:pt>
    <dgm:pt modelId="{FCC89A33-37EF-4EB4-AF71-9E7182C78E87}" type="pres">
      <dgm:prSet presAssocID="{5DC9975F-8B29-4BBD-B087-7391B8A6C057}" presName="rootText1" presStyleLbl="node0" presStyleIdx="0" presStyleCnt="1">
        <dgm:presLayoutVars>
          <dgm:chPref val="3"/>
        </dgm:presLayoutVars>
      </dgm:prSet>
      <dgm:spPr/>
    </dgm:pt>
    <dgm:pt modelId="{0F75EC31-52DF-4219-96BF-50467E961666}" type="pres">
      <dgm:prSet presAssocID="{5DC9975F-8B29-4BBD-B087-7391B8A6C057}" presName="rootConnector1" presStyleLbl="node1" presStyleIdx="0" presStyleCnt="0"/>
      <dgm:spPr/>
    </dgm:pt>
    <dgm:pt modelId="{F4E01614-959D-4EE2-B8A8-829686E476CC}" type="pres">
      <dgm:prSet presAssocID="{5DC9975F-8B29-4BBD-B087-7391B8A6C057}" presName="hierChild2" presStyleCnt="0"/>
      <dgm:spPr/>
    </dgm:pt>
    <dgm:pt modelId="{A0A2E83E-5E9B-47F5-B07B-D9DFF21247B2}" type="pres">
      <dgm:prSet presAssocID="{40812FCB-5BB4-42BE-B166-D4349D811631}" presName="Name37" presStyleLbl="parChTrans1D2" presStyleIdx="0" presStyleCnt="6"/>
      <dgm:spPr/>
    </dgm:pt>
    <dgm:pt modelId="{BBCA1C0D-F4AA-4060-B42F-A117E5642DC4}" type="pres">
      <dgm:prSet presAssocID="{0E13895E-10A9-4109-9FC6-244D162B161D}" presName="hierRoot2" presStyleCnt="0">
        <dgm:presLayoutVars>
          <dgm:hierBranch val="init"/>
        </dgm:presLayoutVars>
      </dgm:prSet>
      <dgm:spPr/>
    </dgm:pt>
    <dgm:pt modelId="{99073459-0FE6-4809-B39F-043CA5E3B06B}" type="pres">
      <dgm:prSet presAssocID="{0E13895E-10A9-4109-9FC6-244D162B161D}" presName="rootComposite" presStyleCnt="0"/>
      <dgm:spPr/>
    </dgm:pt>
    <dgm:pt modelId="{0FB99719-A853-428B-A18A-0097D6B80726}" type="pres">
      <dgm:prSet presAssocID="{0E13895E-10A9-4109-9FC6-244D162B161D}" presName="rootText" presStyleLbl="node2" presStyleIdx="0" presStyleCnt="6">
        <dgm:presLayoutVars>
          <dgm:chPref val="3"/>
        </dgm:presLayoutVars>
      </dgm:prSet>
      <dgm:spPr/>
    </dgm:pt>
    <dgm:pt modelId="{3753A117-D057-45ED-A67B-B215D1201DD0}" type="pres">
      <dgm:prSet presAssocID="{0E13895E-10A9-4109-9FC6-244D162B161D}" presName="rootConnector" presStyleLbl="node2" presStyleIdx="0" presStyleCnt="6"/>
      <dgm:spPr/>
    </dgm:pt>
    <dgm:pt modelId="{80E0F302-8EC8-482D-A894-295D6FD7CF76}" type="pres">
      <dgm:prSet presAssocID="{0E13895E-10A9-4109-9FC6-244D162B161D}" presName="hierChild4" presStyleCnt="0"/>
      <dgm:spPr/>
    </dgm:pt>
    <dgm:pt modelId="{9C3E84F5-7045-48BE-B0D5-E9A27C4951F8}" type="pres">
      <dgm:prSet presAssocID="{0F922AB8-FC1C-445F-B5D0-68E0F8D2BBAE}" presName="Name37" presStyleLbl="parChTrans1D3" presStyleIdx="0" presStyleCnt="9"/>
      <dgm:spPr/>
    </dgm:pt>
    <dgm:pt modelId="{67CD52EA-45D4-42D9-B664-3490CE162F68}" type="pres">
      <dgm:prSet presAssocID="{C64716AE-4ABA-48D6-99BE-7D61A7339533}" presName="hierRoot2" presStyleCnt="0">
        <dgm:presLayoutVars>
          <dgm:hierBranch val="init"/>
        </dgm:presLayoutVars>
      </dgm:prSet>
      <dgm:spPr/>
    </dgm:pt>
    <dgm:pt modelId="{BA5D181C-91D8-4BAC-B922-5F421F5B44CD}" type="pres">
      <dgm:prSet presAssocID="{C64716AE-4ABA-48D6-99BE-7D61A7339533}" presName="rootComposite" presStyleCnt="0"/>
      <dgm:spPr/>
    </dgm:pt>
    <dgm:pt modelId="{841EE3B7-0830-4AF9-81CA-996AA388BD01}" type="pres">
      <dgm:prSet presAssocID="{C64716AE-4ABA-48D6-99BE-7D61A7339533}" presName="rootText" presStyleLbl="node3" presStyleIdx="0" presStyleCnt="9" custScaleX="964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D11AB-C3F4-4C89-A767-C48F7333FC26}" type="pres">
      <dgm:prSet presAssocID="{C64716AE-4ABA-48D6-99BE-7D61A7339533}" presName="rootConnector" presStyleLbl="node3" presStyleIdx="0" presStyleCnt="9"/>
      <dgm:spPr/>
    </dgm:pt>
    <dgm:pt modelId="{09BD6BA8-7A3E-4ADE-9D01-C97C4D3F257C}" type="pres">
      <dgm:prSet presAssocID="{C64716AE-4ABA-48D6-99BE-7D61A7339533}" presName="hierChild4" presStyleCnt="0"/>
      <dgm:spPr/>
    </dgm:pt>
    <dgm:pt modelId="{14CEFB0A-669D-4429-B59F-284F9338D078}" type="pres">
      <dgm:prSet presAssocID="{C64716AE-4ABA-48D6-99BE-7D61A7339533}" presName="hierChild5" presStyleCnt="0"/>
      <dgm:spPr/>
    </dgm:pt>
    <dgm:pt modelId="{6DC68082-CA00-4762-89E2-C65C8E7D1BB3}" type="pres">
      <dgm:prSet presAssocID="{0E13895E-10A9-4109-9FC6-244D162B161D}" presName="hierChild5" presStyleCnt="0"/>
      <dgm:spPr/>
    </dgm:pt>
    <dgm:pt modelId="{8E6C48C1-3108-463D-AD09-ED36E90CDF21}" type="pres">
      <dgm:prSet presAssocID="{4DD25CB9-3C2C-4D21-A5CF-8D6464E5C3B0}" presName="Name37" presStyleLbl="parChTrans1D2" presStyleIdx="1" presStyleCnt="6"/>
      <dgm:spPr/>
    </dgm:pt>
    <dgm:pt modelId="{BDEE896C-545A-4222-BAE3-67D64A1EEA4B}" type="pres">
      <dgm:prSet presAssocID="{A527C9A9-B1A1-4D1A-848D-71BF94A6038C}" presName="hierRoot2" presStyleCnt="0">
        <dgm:presLayoutVars>
          <dgm:hierBranch val="init"/>
        </dgm:presLayoutVars>
      </dgm:prSet>
      <dgm:spPr/>
    </dgm:pt>
    <dgm:pt modelId="{D78F2960-2F88-458E-B4C8-FB15FF432961}" type="pres">
      <dgm:prSet presAssocID="{A527C9A9-B1A1-4D1A-848D-71BF94A6038C}" presName="rootComposite" presStyleCnt="0"/>
      <dgm:spPr/>
    </dgm:pt>
    <dgm:pt modelId="{5EDA598D-C3DA-46A3-9202-43A8258ACBEC}" type="pres">
      <dgm:prSet presAssocID="{A527C9A9-B1A1-4D1A-848D-71BF94A6038C}" presName="rootText" presStyleLbl="node2" presStyleIdx="1" presStyleCnt="6">
        <dgm:presLayoutVars>
          <dgm:chPref val="3"/>
        </dgm:presLayoutVars>
      </dgm:prSet>
      <dgm:spPr/>
    </dgm:pt>
    <dgm:pt modelId="{55C559D5-319D-49D8-9A51-CD4FC5C49F59}" type="pres">
      <dgm:prSet presAssocID="{A527C9A9-B1A1-4D1A-848D-71BF94A6038C}" presName="rootConnector" presStyleLbl="node2" presStyleIdx="1" presStyleCnt="6"/>
      <dgm:spPr/>
    </dgm:pt>
    <dgm:pt modelId="{C236641F-8662-4E75-B897-4FF9838E8404}" type="pres">
      <dgm:prSet presAssocID="{A527C9A9-B1A1-4D1A-848D-71BF94A6038C}" presName="hierChild4" presStyleCnt="0"/>
      <dgm:spPr/>
    </dgm:pt>
    <dgm:pt modelId="{37A52628-F5B6-4613-9358-C4E6ED9EF9BF}" type="pres">
      <dgm:prSet presAssocID="{D2AE4390-D02E-4FC4-9140-6995177D54A7}" presName="Name37" presStyleLbl="parChTrans1D3" presStyleIdx="1" presStyleCnt="9"/>
      <dgm:spPr/>
    </dgm:pt>
    <dgm:pt modelId="{AE20C9CF-8468-4CEE-8DC5-6CF982F3B5B4}" type="pres">
      <dgm:prSet presAssocID="{875DE118-79E9-40B9-909B-74BDF0FB2C11}" presName="hierRoot2" presStyleCnt="0">
        <dgm:presLayoutVars>
          <dgm:hierBranch val="init"/>
        </dgm:presLayoutVars>
      </dgm:prSet>
      <dgm:spPr/>
    </dgm:pt>
    <dgm:pt modelId="{272B1EC8-42E0-4F60-8646-C592CAF700A0}" type="pres">
      <dgm:prSet presAssocID="{875DE118-79E9-40B9-909B-74BDF0FB2C11}" presName="rootComposite" presStyleCnt="0"/>
      <dgm:spPr/>
    </dgm:pt>
    <dgm:pt modelId="{1F6921B6-7E33-4027-92F9-B5D1F4446E81}" type="pres">
      <dgm:prSet presAssocID="{875DE118-79E9-40B9-909B-74BDF0FB2C11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807AA-063B-4D70-82D4-A32105621F7D}" type="pres">
      <dgm:prSet presAssocID="{875DE118-79E9-40B9-909B-74BDF0FB2C11}" presName="rootConnector" presStyleLbl="node3" presStyleIdx="1" presStyleCnt="9"/>
      <dgm:spPr/>
    </dgm:pt>
    <dgm:pt modelId="{D4C3F741-865C-4087-B807-EE6D9D2289CC}" type="pres">
      <dgm:prSet presAssocID="{875DE118-79E9-40B9-909B-74BDF0FB2C11}" presName="hierChild4" presStyleCnt="0"/>
      <dgm:spPr/>
    </dgm:pt>
    <dgm:pt modelId="{2C51FEE2-F4D1-4202-9C35-C98750AD2B79}" type="pres">
      <dgm:prSet presAssocID="{875DE118-79E9-40B9-909B-74BDF0FB2C11}" presName="hierChild5" presStyleCnt="0"/>
      <dgm:spPr/>
    </dgm:pt>
    <dgm:pt modelId="{AA32DBD4-FC1E-4463-BFE4-4F054C86816F}" type="pres">
      <dgm:prSet presAssocID="{8D64C70B-EB1B-4F70-ACEC-BA1385385564}" presName="Name37" presStyleLbl="parChTrans1D3" presStyleIdx="2" presStyleCnt="9"/>
      <dgm:spPr/>
    </dgm:pt>
    <dgm:pt modelId="{DC34F36D-C393-4391-8B92-1E7AFA4B18A5}" type="pres">
      <dgm:prSet presAssocID="{BD3F27E0-CF03-44A0-B456-37B67F512376}" presName="hierRoot2" presStyleCnt="0">
        <dgm:presLayoutVars>
          <dgm:hierBranch val="init"/>
        </dgm:presLayoutVars>
      </dgm:prSet>
      <dgm:spPr/>
    </dgm:pt>
    <dgm:pt modelId="{24F62669-0E3D-4C68-A599-737CDCEC47FA}" type="pres">
      <dgm:prSet presAssocID="{BD3F27E0-CF03-44A0-B456-37B67F512376}" presName="rootComposite" presStyleCnt="0"/>
      <dgm:spPr/>
    </dgm:pt>
    <dgm:pt modelId="{7C781115-3276-4257-B35C-1641415383B4}" type="pres">
      <dgm:prSet presAssocID="{BD3F27E0-CF03-44A0-B456-37B67F512376}" presName="rootText" presStyleLbl="node3" presStyleIdx="2" presStyleCnt="9">
        <dgm:presLayoutVars>
          <dgm:chPref val="3"/>
        </dgm:presLayoutVars>
      </dgm:prSet>
      <dgm:spPr/>
    </dgm:pt>
    <dgm:pt modelId="{BCBB0462-6FF8-4410-8681-9A7B14417F08}" type="pres">
      <dgm:prSet presAssocID="{BD3F27E0-CF03-44A0-B456-37B67F512376}" presName="rootConnector" presStyleLbl="node3" presStyleIdx="2" presStyleCnt="9"/>
      <dgm:spPr/>
    </dgm:pt>
    <dgm:pt modelId="{04FF3068-9A7D-44F2-A3DB-95C1CFD6F97D}" type="pres">
      <dgm:prSet presAssocID="{BD3F27E0-CF03-44A0-B456-37B67F512376}" presName="hierChild4" presStyleCnt="0"/>
      <dgm:spPr/>
    </dgm:pt>
    <dgm:pt modelId="{C3A6259E-E20C-48BA-93F9-141186ADCBBC}" type="pres">
      <dgm:prSet presAssocID="{BD3F27E0-CF03-44A0-B456-37B67F512376}" presName="hierChild5" presStyleCnt="0"/>
      <dgm:spPr/>
    </dgm:pt>
    <dgm:pt modelId="{75D9E7DE-A76B-4DBF-8F12-16C55658312A}" type="pres">
      <dgm:prSet presAssocID="{9003A184-253B-4F93-B5AE-C3953BDBDF7C}" presName="Name111" presStyleLbl="parChTrans1D4" presStyleIdx="0" presStyleCnt="3"/>
      <dgm:spPr/>
    </dgm:pt>
    <dgm:pt modelId="{DC760B70-2549-4AD3-9E9D-0B0E8E2F7C2A}" type="pres">
      <dgm:prSet presAssocID="{98D5AE33-B47F-49FF-9FAF-53D1E67BE922}" presName="hierRoot3" presStyleCnt="0">
        <dgm:presLayoutVars>
          <dgm:hierBranch val="init"/>
        </dgm:presLayoutVars>
      </dgm:prSet>
      <dgm:spPr/>
    </dgm:pt>
    <dgm:pt modelId="{70FD130B-F98F-409D-A299-B5839F1F8673}" type="pres">
      <dgm:prSet presAssocID="{98D5AE33-B47F-49FF-9FAF-53D1E67BE922}" presName="rootComposite3" presStyleCnt="0"/>
      <dgm:spPr/>
    </dgm:pt>
    <dgm:pt modelId="{76CFDA8D-85FA-48B4-ABBD-B91733D05851}" type="pres">
      <dgm:prSet presAssocID="{98D5AE33-B47F-49FF-9FAF-53D1E67BE922}" presName="rootText3" presStyleLbl="asst3" presStyleIdx="0" presStyleCnt="3">
        <dgm:presLayoutVars>
          <dgm:chPref val="3"/>
        </dgm:presLayoutVars>
      </dgm:prSet>
      <dgm:spPr/>
    </dgm:pt>
    <dgm:pt modelId="{B699C4B2-495A-4ED9-A9C3-47EDCA28C663}" type="pres">
      <dgm:prSet presAssocID="{98D5AE33-B47F-49FF-9FAF-53D1E67BE922}" presName="rootConnector3" presStyleLbl="asst3" presStyleIdx="0" presStyleCnt="3"/>
      <dgm:spPr/>
    </dgm:pt>
    <dgm:pt modelId="{653A4D22-3AEC-4163-97D6-E8C607A1CF95}" type="pres">
      <dgm:prSet presAssocID="{98D5AE33-B47F-49FF-9FAF-53D1E67BE922}" presName="hierChild6" presStyleCnt="0"/>
      <dgm:spPr/>
    </dgm:pt>
    <dgm:pt modelId="{0C9EDE47-DA0E-422B-9BE0-32CAFB4A6FBB}" type="pres">
      <dgm:prSet presAssocID="{98D5AE33-B47F-49FF-9FAF-53D1E67BE922}" presName="hierChild7" presStyleCnt="0"/>
      <dgm:spPr/>
    </dgm:pt>
    <dgm:pt modelId="{4D0E20F6-C4A9-41C7-8A2E-BA531CA3CE2B}" type="pres">
      <dgm:prSet presAssocID="{A527C9A9-B1A1-4D1A-848D-71BF94A6038C}" presName="hierChild5" presStyleCnt="0"/>
      <dgm:spPr/>
    </dgm:pt>
    <dgm:pt modelId="{2F1A9F7C-9BDF-4E68-B83C-39E8D34E2A1A}" type="pres">
      <dgm:prSet presAssocID="{791E4870-53D1-427F-BBCB-25C44E37F2D2}" presName="Name37" presStyleLbl="parChTrans1D2" presStyleIdx="2" presStyleCnt="6"/>
      <dgm:spPr/>
    </dgm:pt>
    <dgm:pt modelId="{AD029A51-729E-4533-BD46-1AE1C0A5821B}" type="pres">
      <dgm:prSet presAssocID="{D8B991CA-BC08-49BE-83BA-8D6265883195}" presName="hierRoot2" presStyleCnt="0">
        <dgm:presLayoutVars>
          <dgm:hierBranch val="init"/>
        </dgm:presLayoutVars>
      </dgm:prSet>
      <dgm:spPr/>
    </dgm:pt>
    <dgm:pt modelId="{1C266D69-C5A4-4633-B85D-9C009CA682CA}" type="pres">
      <dgm:prSet presAssocID="{D8B991CA-BC08-49BE-83BA-8D6265883195}" presName="rootComposite" presStyleCnt="0"/>
      <dgm:spPr/>
    </dgm:pt>
    <dgm:pt modelId="{AEE8A09E-543D-4527-90CA-65875C658541}" type="pres">
      <dgm:prSet presAssocID="{D8B991CA-BC08-49BE-83BA-8D6265883195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357BC-193F-4980-AC2E-DA51D1316BEC}" type="pres">
      <dgm:prSet presAssocID="{D8B991CA-BC08-49BE-83BA-8D6265883195}" presName="rootConnector" presStyleLbl="node2" presStyleIdx="2" presStyleCnt="6"/>
      <dgm:spPr/>
    </dgm:pt>
    <dgm:pt modelId="{0CB6FC49-769D-4890-85DD-D8E2FCD7E585}" type="pres">
      <dgm:prSet presAssocID="{D8B991CA-BC08-49BE-83BA-8D6265883195}" presName="hierChild4" presStyleCnt="0"/>
      <dgm:spPr/>
    </dgm:pt>
    <dgm:pt modelId="{03BEC31F-DC1E-4DAE-8383-48465183A604}" type="pres">
      <dgm:prSet presAssocID="{49FB860A-3BCF-4825-9946-6BD6D30752F3}" presName="Name37" presStyleLbl="parChTrans1D3" presStyleIdx="3" presStyleCnt="9"/>
      <dgm:spPr/>
    </dgm:pt>
    <dgm:pt modelId="{F1F44EFF-E6B5-4FCA-AE48-C89EB4A7524F}" type="pres">
      <dgm:prSet presAssocID="{8792F1E0-C12E-4EE3-8767-642D239CA960}" presName="hierRoot2" presStyleCnt="0">
        <dgm:presLayoutVars>
          <dgm:hierBranch val="init"/>
        </dgm:presLayoutVars>
      </dgm:prSet>
      <dgm:spPr/>
    </dgm:pt>
    <dgm:pt modelId="{8A287D11-16AB-4D2D-BD45-5655513AEB85}" type="pres">
      <dgm:prSet presAssocID="{8792F1E0-C12E-4EE3-8767-642D239CA960}" presName="rootComposite" presStyleCnt="0"/>
      <dgm:spPr/>
    </dgm:pt>
    <dgm:pt modelId="{473E2BC6-0B55-458D-9B81-A0B4678F9BB9}" type="pres">
      <dgm:prSet presAssocID="{8792F1E0-C12E-4EE3-8767-642D239CA960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233C5-F1B0-4634-8AD4-3A86730FB49D}" type="pres">
      <dgm:prSet presAssocID="{8792F1E0-C12E-4EE3-8767-642D239CA960}" presName="rootConnector" presStyleLbl="node3" presStyleIdx="3" presStyleCnt="9"/>
      <dgm:spPr/>
    </dgm:pt>
    <dgm:pt modelId="{5B58E0EF-390B-4294-A77E-E3CB6F55D6CE}" type="pres">
      <dgm:prSet presAssocID="{8792F1E0-C12E-4EE3-8767-642D239CA960}" presName="hierChild4" presStyleCnt="0"/>
      <dgm:spPr/>
    </dgm:pt>
    <dgm:pt modelId="{61262577-8CC6-43D7-9352-17D160A9072A}" type="pres">
      <dgm:prSet presAssocID="{8792F1E0-C12E-4EE3-8767-642D239CA960}" presName="hierChild5" presStyleCnt="0"/>
      <dgm:spPr/>
    </dgm:pt>
    <dgm:pt modelId="{32334D93-3B91-44C2-AFB0-1B7070FD7695}" type="pres">
      <dgm:prSet presAssocID="{D8B991CA-BC08-49BE-83BA-8D6265883195}" presName="hierChild5" presStyleCnt="0"/>
      <dgm:spPr/>
    </dgm:pt>
    <dgm:pt modelId="{BE4759FA-AC80-4547-BA57-C115E54C145A}" type="pres">
      <dgm:prSet presAssocID="{C009902A-D422-4A91-8E2A-05198F5C1D0F}" presName="Name37" presStyleLbl="parChTrans1D2" presStyleIdx="3" presStyleCnt="6"/>
      <dgm:spPr/>
    </dgm:pt>
    <dgm:pt modelId="{9263C4F8-CC4D-492D-BCE9-6991DD71781A}" type="pres">
      <dgm:prSet presAssocID="{10EFBE07-E96F-4FC7-8C5D-375E2C7F0C06}" presName="hierRoot2" presStyleCnt="0">
        <dgm:presLayoutVars>
          <dgm:hierBranch val="init"/>
        </dgm:presLayoutVars>
      </dgm:prSet>
      <dgm:spPr/>
    </dgm:pt>
    <dgm:pt modelId="{EDDAF8C3-BEB2-4801-ADCD-2373FF936C96}" type="pres">
      <dgm:prSet presAssocID="{10EFBE07-E96F-4FC7-8C5D-375E2C7F0C06}" presName="rootComposite" presStyleCnt="0"/>
      <dgm:spPr/>
    </dgm:pt>
    <dgm:pt modelId="{5FEE928A-5024-40EE-B9F8-877D3BD11102}" type="pres">
      <dgm:prSet presAssocID="{10EFBE07-E96F-4FC7-8C5D-375E2C7F0C06}" presName="rootText" presStyleLbl="node2" presStyleIdx="3" presStyleCnt="6">
        <dgm:presLayoutVars>
          <dgm:chPref val="3"/>
        </dgm:presLayoutVars>
      </dgm:prSet>
      <dgm:spPr/>
    </dgm:pt>
    <dgm:pt modelId="{6C3021B9-D83B-46B6-B1C3-9F47B1E44C3B}" type="pres">
      <dgm:prSet presAssocID="{10EFBE07-E96F-4FC7-8C5D-375E2C7F0C06}" presName="rootConnector" presStyleLbl="node2" presStyleIdx="3" presStyleCnt="6"/>
      <dgm:spPr/>
    </dgm:pt>
    <dgm:pt modelId="{66B378EC-AC38-444B-B397-B1BE498A2010}" type="pres">
      <dgm:prSet presAssocID="{10EFBE07-E96F-4FC7-8C5D-375E2C7F0C06}" presName="hierChild4" presStyleCnt="0"/>
      <dgm:spPr/>
    </dgm:pt>
    <dgm:pt modelId="{5F3CCD6E-C533-4E87-962E-787A86515F0F}" type="pres">
      <dgm:prSet presAssocID="{E6874412-F8EE-4B6E-B619-9DFCB8750FA0}" presName="Name37" presStyleLbl="parChTrans1D3" presStyleIdx="4" presStyleCnt="9"/>
      <dgm:spPr/>
    </dgm:pt>
    <dgm:pt modelId="{4D0FC48C-0A3F-4343-9438-3C5E96A34B10}" type="pres">
      <dgm:prSet presAssocID="{FD189A98-8E1B-4F77-9BC5-14886AB9148A}" presName="hierRoot2" presStyleCnt="0">
        <dgm:presLayoutVars>
          <dgm:hierBranch val="init"/>
        </dgm:presLayoutVars>
      </dgm:prSet>
      <dgm:spPr/>
    </dgm:pt>
    <dgm:pt modelId="{88364BD8-5E66-4C36-85D4-099C3E7E39B5}" type="pres">
      <dgm:prSet presAssocID="{FD189A98-8E1B-4F77-9BC5-14886AB9148A}" presName="rootComposite" presStyleCnt="0"/>
      <dgm:spPr/>
    </dgm:pt>
    <dgm:pt modelId="{02998618-501A-4185-BF78-8A369807F0F1}" type="pres">
      <dgm:prSet presAssocID="{FD189A98-8E1B-4F77-9BC5-14886AB9148A}" presName="rootText" presStyleLbl="node3" presStyleIdx="4" presStyleCnt="9">
        <dgm:presLayoutVars>
          <dgm:chPref val="3"/>
        </dgm:presLayoutVars>
      </dgm:prSet>
      <dgm:spPr/>
    </dgm:pt>
    <dgm:pt modelId="{0DBEC075-CF41-4BB4-89AC-ACA64F34F6C8}" type="pres">
      <dgm:prSet presAssocID="{FD189A98-8E1B-4F77-9BC5-14886AB9148A}" presName="rootConnector" presStyleLbl="node3" presStyleIdx="4" presStyleCnt="9"/>
      <dgm:spPr/>
    </dgm:pt>
    <dgm:pt modelId="{C933E2FE-5E43-4C5F-AA11-B86198C8D0F2}" type="pres">
      <dgm:prSet presAssocID="{FD189A98-8E1B-4F77-9BC5-14886AB9148A}" presName="hierChild4" presStyleCnt="0"/>
      <dgm:spPr/>
    </dgm:pt>
    <dgm:pt modelId="{8AEEBF27-B2F1-4C4F-B603-7FE1F8FE68C9}" type="pres">
      <dgm:prSet presAssocID="{FD189A98-8E1B-4F77-9BC5-14886AB9148A}" presName="hierChild5" presStyleCnt="0"/>
      <dgm:spPr/>
    </dgm:pt>
    <dgm:pt modelId="{14191CC6-6930-46D8-85C4-F00DE89A7BAB}" type="pres">
      <dgm:prSet presAssocID="{B3801742-9CD5-4D09-BE11-A51C1E982FCA}" presName="Name37" presStyleLbl="parChTrans1D3" presStyleIdx="5" presStyleCnt="9"/>
      <dgm:spPr/>
    </dgm:pt>
    <dgm:pt modelId="{54BC87D8-72D5-4390-8D26-58759BE86855}" type="pres">
      <dgm:prSet presAssocID="{CFB27E23-312C-4252-B26B-6498D021A950}" presName="hierRoot2" presStyleCnt="0">
        <dgm:presLayoutVars>
          <dgm:hierBranch val="init"/>
        </dgm:presLayoutVars>
      </dgm:prSet>
      <dgm:spPr/>
    </dgm:pt>
    <dgm:pt modelId="{50B8D952-FF93-45F8-B05E-F8642187C55E}" type="pres">
      <dgm:prSet presAssocID="{CFB27E23-312C-4252-B26B-6498D021A950}" presName="rootComposite" presStyleCnt="0"/>
      <dgm:spPr/>
    </dgm:pt>
    <dgm:pt modelId="{E0AFBDBD-C1DE-410E-9F24-C8C63F7DC060}" type="pres">
      <dgm:prSet presAssocID="{CFB27E23-312C-4252-B26B-6498D021A950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BB444-D363-471D-941E-56EA4F48CF83}" type="pres">
      <dgm:prSet presAssocID="{CFB27E23-312C-4252-B26B-6498D021A950}" presName="rootConnector" presStyleLbl="node3" presStyleIdx="5" presStyleCnt="9"/>
      <dgm:spPr/>
    </dgm:pt>
    <dgm:pt modelId="{6F3D2201-15D6-4268-AED2-4DC3A355CC7A}" type="pres">
      <dgm:prSet presAssocID="{CFB27E23-312C-4252-B26B-6498D021A950}" presName="hierChild4" presStyleCnt="0"/>
      <dgm:spPr/>
    </dgm:pt>
    <dgm:pt modelId="{E5EB2930-D3BD-49A3-8757-C550A333C466}" type="pres">
      <dgm:prSet presAssocID="{CFB27E23-312C-4252-B26B-6498D021A950}" presName="hierChild5" presStyleCnt="0"/>
      <dgm:spPr/>
    </dgm:pt>
    <dgm:pt modelId="{73882612-3D74-40B3-AC24-44617BCA0AAC}" type="pres">
      <dgm:prSet presAssocID="{8D54C875-A146-4E00-BDD5-D6847E7C27D4}" presName="Name111" presStyleLbl="parChTrans1D4" presStyleIdx="1" presStyleCnt="3"/>
      <dgm:spPr/>
    </dgm:pt>
    <dgm:pt modelId="{DEDD6981-12D5-4517-A15C-DF9E2F3229DE}" type="pres">
      <dgm:prSet presAssocID="{0BE7DEB9-8694-4E1B-BD71-EA29BACBF875}" presName="hierRoot3" presStyleCnt="0">
        <dgm:presLayoutVars>
          <dgm:hierBranch val="init"/>
        </dgm:presLayoutVars>
      </dgm:prSet>
      <dgm:spPr/>
    </dgm:pt>
    <dgm:pt modelId="{22E093D1-1343-499A-92B9-203E3D74A69C}" type="pres">
      <dgm:prSet presAssocID="{0BE7DEB9-8694-4E1B-BD71-EA29BACBF875}" presName="rootComposite3" presStyleCnt="0"/>
      <dgm:spPr/>
    </dgm:pt>
    <dgm:pt modelId="{5F68BC4C-9F58-4141-A765-16779A5D85E4}" type="pres">
      <dgm:prSet presAssocID="{0BE7DEB9-8694-4E1B-BD71-EA29BACBF875}" presName="rootText3" presStyleLbl="asst3" presStyleIdx="1" presStyleCnt="3">
        <dgm:presLayoutVars>
          <dgm:chPref val="3"/>
        </dgm:presLayoutVars>
      </dgm:prSet>
      <dgm:spPr/>
    </dgm:pt>
    <dgm:pt modelId="{9A8EF262-15C5-4C28-BB93-9EC66FDDCBA1}" type="pres">
      <dgm:prSet presAssocID="{0BE7DEB9-8694-4E1B-BD71-EA29BACBF875}" presName="rootConnector3" presStyleLbl="asst3" presStyleIdx="1" presStyleCnt="3"/>
      <dgm:spPr/>
    </dgm:pt>
    <dgm:pt modelId="{07F676E9-A6F0-4155-8875-F0FD59A41670}" type="pres">
      <dgm:prSet presAssocID="{0BE7DEB9-8694-4E1B-BD71-EA29BACBF875}" presName="hierChild6" presStyleCnt="0"/>
      <dgm:spPr/>
    </dgm:pt>
    <dgm:pt modelId="{D995788C-9C14-422D-B16E-A2B3BE6FC2A4}" type="pres">
      <dgm:prSet presAssocID="{0BE7DEB9-8694-4E1B-BD71-EA29BACBF875}" presName="hierChild7" presStyleCnt="0"/>
      <dgm:spPr/>
    </dgm:pt>
    <dgm:pt modelId="{9EE3F0FD-1F38-4787-9BE7-EE6F83EABE2C}" type="pres">
      <dgm:prSet presAssocID="{10EFBE07-E96F-4FC7-8C5D-375E2C7F0C06}" presName="hierChild5" presStyleCnt="0"/>
      <dgm:spPr/>
    </dgm:pt>
    <dgm:pt modelId="{0EF7544A-87B4-4A3E-9BD3-F18CE4EB72E9}" type="pres">
      <dgm:prSet presAssocID="{0EB360CD-14D1-467E-BDF9-764D396526C0}" presName="Name37" presStyleLbl="parChTrans1D2" presStyleIdx="4" presStyleCnt="6"/>
      <dgm:spPr/>
    </dgm:pt>
    <dgm:pt modelId="{CC9B75C6-B7BC-4E61-9483-DF3FAE291BB5}" type="pres">
      <dgm:prSet presAssocID="{C1557AFC-77C1-47B9-9EED-1588FA2FD4BB}" presName="hierRoot2" presStyleCnt="0">
        <dgm:presLayoutVars>
          <dgm:hierBranch val="init"/>
        </dgm:presLayoutVars>
      </dgm:prSet>
      <dgm:spPr/>
    </dgm:pt>
    <dgm:pt modelId="{7C3088D3-D5EF-401A-B811-9E5B129FA296}" type="pres">
      <dgm:prSet presAssocID="{C1557AFC-77C1-47B9-9EED-1588FA2FD4BB}" presName="rootComposite" presStyleCnt="0"/>
      <dgm:spPr/>
    </dgm:pt>
    <dgm:pt modelId="{3D868FC5-EF4E-4D73-A85A-46F9D3008484}" type="pres">
      <dgm:prSet presAssocID="{C1557AFC-77C1-47B9-9EED-1588FA2FD4BB}" presName="rootText" presStyleLbl="node2" presStyleIdx="4" presStyleCnt="6">
        <dgm:presLayoutVars>
          <dgm:chPref val="3"/>
        </dgm:presLayoutVars>
      </dgm:prSet>
      <dgm:spPr/>
    </dgm:pt>
    <dgm:pt modelId="{CAEF9186-570D-49B1-A5F6-3D8ED06D7614}" type="pres">
      <dgm:prSet presAssocID="{C1557AFC-77C1-47B9-9EED-1588FA2FD4BB}" presName="rootConnector" presStyleLbl="node2" presStyleIdx="4" presStyleCnt="6"/>
      <dgm:spPr/>
    </dgm:pt>
    <dgm:pt modelId="{4607C996-254C-4D8D-8866-39126275E4FF}" type="pres">
      <dgm:prSet presAssocID="{C1557AFC-77C1-47B9-9EED-1588FA2FD4BB}" presName="hierChild4" presStyleCnt="0"/>
      <dgm:spPr/>
    </dgm:pt>
    <dgm:pt modelId="{8CA8DE87-3F18-4B8C-92F0-540F54126C39}" type="pres">
      <dgm:prSet presAssocID="{11DF89EE-C41E-44F3-BA8C-9F8B27CCB880}" presName="Name37" presStyleLbl="parChTrans1D3" presStyleIdx="6" presStyleCnt="9"/>
      <dgm:spPr/>
    </dgm:pt>
    <dgm:pt modelId="{ED8DE2CF-5501-43D8-939E-DB9AF80E196F}" type="pres">
      <dgm:prSet presAssocID="{5D957F5B-6485-4451-BAF4-F7A0386B381F}" presName="hierRoot2" presStyleCnt="0">
        <dgm:presLayoutVars>
          <dgm:hierBranch val="init"/>
        </dgm:presLayoutVars>
      </dgm:prSet>
      <dgm:spPr/>
    </dgm:pt>
    <dgm:pt modelId="{1E0F7860-CF19-490A-B823-E9B58A6276F0}" type="pres">
      <dgm:prSet presAssocID="{5D957F5B-6485-4451-BAF4-F7A0386B381F}" presName="rootComposite" presStyleCnt="0"/>
      <dgm:spPr/>
    </dgm:pt>
    <dgm:pt modelId="{F2DE6569-A8DD-42D3-A5AE-EB484EC987D4}" type="pres">
      <dgm:prSet presAssocID="{5D957F5B-6485-4451-BAF4-F7A0386B381F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5A6E5C-6FEB-45BE-A38E-E44539C0D697}" type="pres">
      <dgm:prSet presAssocID="{5D957F5B-6485-4451-BAF4-F7A0386B381F}" presName="rootConnector" presStyleLbl="node3" presStyleIdx="6" presStyleCnt="9"/>
      <dgm:spPr/>
    </dgm:pt>
    <dgm:pt modelId="{2E3825E0-9080-4806-90BB-A5FC1A12E4F0}" type="pres">
      <dgm:prSet presAssocID="{5D957F5B-6485-4451-BAF4-F7A0386B381F}" presName="hierChild4" presStyleCnt="0"/>
      <dgm:spPr/>
    </dgm:pt>
    <dgm:pt modelId="{665198F5-AADA-4274-A2D0-5E30FB3FCF96}" type="pres">
      <dgm:prSet presAssocID="{5D957F5B-6485-4451-BAF4-F7A0386B381F}" presName="hierChild5" presStyleCnt="0"/>
      <dgm:spPr/>
    </dgm:pt>
    <dgm:pt modelId="{5152735F-426E-4752-BFB3-1AE8779D4A6B}" type="pres">
      <dgm:prSet presAssocID="{189FC427-DF5C-4D9A-8205-1A6B788756EC}" presName="Name37" presStyleLbl="parChTrans1D3" presStyleIdx="7" presStyleCnt="9"/>
      <dgm:spPr/>
    </dgm:pt>
    <dgm:pt modelId="{61A4A85F-3395-4226-BB29-2829C38E0B85}" type="pres">
      <dgm:prSet presAssocID="{36D9B31D-FD6A-4DD0-9FCD-749BBC526F51}" presName="hierRoot2" presStyleCnt="0">
        <dgm:presLayoutVars>
          <dgm:hierBranch val="init"/>
        </dgm:presLayoutVars>
      </dgm:prSet>
      <dgm:spPr/>
    </dgm:pt>
    <dgm:pt modelId="{99A7863B-B53E-4902-9469-B0967AED38E0}" type="pres">
      <dgm:prSet presAssocID="{36D9B31D-FD6A-4DD0-9FCD-749BBC526F51}" presName="rootComposite" presStyleCnt="0"/>
      <dgm:spPr/>
    </dgm:pt>
    <dgm:pt modelId="{4624135D-D8B0-4FDD-962F-7C386B63D89B}" type="pres">
      <dgm:prSet presAssocID="{36D9B31D-FD6A-4DD0-9FCD-749BBC526F51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32908-1676-40A5-B36F-2A3F42E6D5F8}" type="pres">
      <dgm:prSet presAssocID="{36D9B31D-FD6A-4DD0-9FCD-749BBC526F51}" presName="rootConnector" presStyleLbl="node3" presStyleIdx="7" presStyleCnt="9"/>
      <dgm:spPr/>
    </dgm:pt>
    <dgm:pt modelId="{3F0F4B92-9679-4CB7-87A9-AFB34A264F86}" type="pres">
      <dgm:prSet presAssocID="{36D9B31D-FD6A-4DD0-9FCD-749BBC526F51}" presName="hierChild4" presStyleCnt="0"/>
      <dgm:spPr/>
    </dgm:pt>
    <dgm:pt modelId="{CEC7006A-DC8E-46C2-B9F2-53E7B36296AE}" type="pres">
      <dgm:prSet presAssocID="{36D9B31D-FD6A-4DD0-9FCD-749BBC526F51}" presName="hierChild5" presStyleCnt="0"/>
      <dgm:spPr/>
    </dgm:pt>
    <dgm:pt modelId="{003B4C10-7869-49A3-85CA-543C5C9244F5}" type="pres">
      <dgm:prSet presAssocID="{1B59A24D-83B2-4CAD-94B2-573D16AB3D09}" presName="Name111" presStyleLbl="parChTrans1D4" presStyleIdx="2" presStyleCnt="3"/>
      <dgm:spPr/>
    </dgm:pt>
    <dgm:pt modelId="{B04BDC10-D295-4D62-A0BD-14F1A1C913F0}" type="pres">
      <dgm:prSet presAssocID="{CC618DB2-A0CB-4267-96CA-10EBC4A51FC8}" presName="hierRoot3" presStyleCnt="0">
        <dgm:presLayoutVars>
          <dgm:hierBranch val="init"/>
        </dgm:presLayoutVars>
      </dgm:prSet>
      <dgm:spPr/>
    </dgm:pt>
    <dgm:pt modelId="{23982AF2-9FCA-4476-9C1F-4491B6E1D56C}" type="pres">
      <dgm:prSet presAssocID="{CC618DB2-A0CB-4267-96CA-10EBC4A51FC8}" presName="rootComposite3" presStyleCnt="0"/>
      <dgm:spPr/>
    </dgm:pt>
    <dgm:pt modelId="{D7E4FFA1-B3DF-470F-8065-F421BE7E1300}" type="pres">
      <dgm:prSet presAssocID="{CC618DB2-A0CB-4267-96CA-10EBC4A51FC8}" presName="rootText3" presStyleLbl="asst3" presStyleIdx="2" presStyleCnt="3">
        <dgm:presLayoutVars>
          <dgm:chPref val="3"/>
        </dgm:presLayoutVars>
      </dgm:prSet>
      <dgm:spPr/>
    </dgm:pt>
    <dgm:pt modelId="{D4EAA46E-43AB-4B80-81DE-5F72975A7A86}" type="pres">
      <dgm:prSet presAssocID="{CC618DB2-A0CB-4267-96CA-10EBC4A51FC8}" presName="rootConnector3" presStyleLbl="asst3" presStyleIdx="2" presStyleCnt="3"/>
      <dgm:spPr/>
    </dgm:pt>
    <dgm:pt modelId="{4EBA12C4-1B31-4877-9EE0-DD8AFB591819}" type="pres">
      <dgm:prSet presAssocID="{CC618DB2-A0CB-4267-96CA-10EBC4A51FC8}" presName="hierChild6" presStyleCnt="0"/>
      <dgm:spPr/>
    </dgm:pt>
    <dgm:pt modelId="{FCF0283F-7C66-44B2-8959-3604F38F2FDF}" type="pres">
      <dgm:prSet presAssocID="{CC618DB2-A0CB-4267-96CA-10EBC4A51FC8}" presName="hierChild7" presStyleCnt="0"/>
      <dgm:spPr/>
    </dgm:pt>
    <dgm:pt modelId="{FC9EF677-27B5-4541-AEA2-05B7FA2450B0}" type="pres">
      <dgm:prSet presAssocID="{38132AD0-73F7-42DE-9FAD-538F8B1C295E}" presName="Name37" presStyleLbl="parChTrans1D3" presStyleIdx="8" presStyleCnt="9"/>
      <dgm:spPr/>
    </dgm:pt>
    <dgm:pt modelId="{B6A2706B-187F-435E-84CA-36B00C69A565}" type="pres">
      <dgm:prSet presAssocID="{3C070C37-FD9C-45C3-93EC-8929E631E826}" presName="hierRoot2" presStyleCnt="0">
        <dgm:presLayoutVars>
          <dgm:hierBranch val="init"/>
        </dgm:presLayoutVars>
      </dgm:prSet>
      <dgm:spPr/>
    </dgm:pt>
    <dgm:pt modelId="{EB0AA61B-9499-4A9E-B6F4-A0A2EF62B569}" type="pres">
      <dgm:prSet presAssocID="{3C070C37-FD9C-45C3-93EC-8929E631E826}" presName="rootComposite" presStyleCnt="0"/>
      <dgm:spPr/>
    </dgm:pt>
    <dgm:pt modelId="{A3F8AD9B-6B10-469A-AA76-FE05A6ED57BD}" type="pres">
      <dgm:prSet presAssocID="{3C070C37-FD9C-45C3-93EC-8929E631E826}" presName="rootText" presStyleLbl="node3" presStyleIdx="8" presStyleCnt="9">
        <dgm:presLayoutVars>
          <dgm:chPref val="3"/>
        </dgm:presLayoutVars>
      </dgm:prSet>
      <dgm:spPr/>
    </dgm:pt>
    <dgm:pt modelId="{D006EB6D-208F-42CA-8A16-CC44944E73FC}" type="pres">
      <dgm:prSet presAssocID="{3C070C37-FD9C-45C3-93EC-8929E631E826}" presName="rootConnector" presStyleLbl="node3" presStyleIdx="8" presStyleCnt="9"/>
      <dgm:spPr/>
    </dgm:pt>
    <dgm:pt modelId="{2701CF6F-663B-45DA-8634-4192EEB242E7}" type="pres">
      <dgm:prSet presAssocID="{3C070C37-FD9C-45C3-93EC-8929E631E826}" presName="hierChild4" presStyleCnt="0"/>
      <dgm:spPr/>
    </dgm:pt>
    <dgm:pt modelId="{3A58D81F-65E7-4716-9925-AC75CC44D939}" type="pres">
      <dgm:prSet presAssocID="{3C070C37-FD9C-45C3-93EC-8929E631E826}" presName="hierChild5" presStyleCnt="0"/>
      <dgm:spPr/>
    </dgm:pt>
    <dgm:pt modelId="{F1B40B05-27DD-4B58-AA9D-E96749612DEA}" type="pres">
      <dgm:prSet presAssocID="{C1557AFC-77C1-47B9-9EED-1588FA2FD4BB}" presName="hierChild5" presStyleCnt="0"/>
      <dgm:spPr/>
    </dgm:pt>
    <dgm:pt modelId="{165E75D4-4507-41A8-BC37-C24B476E3F7D}" type="pres">
      <dgm:prSet presAssocID="{499CB743-F743-41E6-B4E4-09DB52EA30C8}" presName="Name37" presStyleLbl="parChTrans1D2" presStyleIdx="5" presStyleCnt="6"/>
      <dgm:spPr/>
    </dgm:pt>
    <dgm:pt modelId="{E4D40A4C-68F6-48AB-B981-52E784BC7F52}" type="pres">
      <dgm:prSet presAssocID="{6CC8F16B-DC49-4F1C-906D-763469D04826}" presName="hierRoot2" presStyleCnt="0">
        <dgm:presLayoutVars>
          <dgm:hierBranch val="init"/>
        </dgm:presLayoutVars>
      </dgm:prSet>
      <dgm:spPr/>
    </dgm:pt>
    <dgm:pt modelId="{1F4D2720-1B56-4374-BDA1-B94EF158D8CD}" type="pres">
      <dgm:prSet presAssocID="{6CC8F16B-DC49-4F1C-906D-763469D04826}" presName="rootComposite" presStyleCnt="0"/>
      <dgm:spPr/>
    </dgm:pt>
    <dgm:pt modelId="{EA28F73A-F701-4398-A77F-02A41398013D}" type="pres">
      <dgm:prSet presAssocID="{6CC8F16B-DC49-4F1C-906D-763469D04826}" presName="rootText" presStyleLbl="node2" presStyleIdx="5" presStyleCnt="6">
        <dgm:presLayoutVars>
          <dgm:chPref val="3"/>
        </dgm:presLayoutVars>
      </dgm:prSet>
      <dgm:spPr/>
    </dgm:pt>
    <dgm:pt modelId="{560C3352-ECE3-4D87-B07C-23154E85095B}" type="pres">
      <dgm:prSet presAssocID="{6CC8F16B-DC49-4F1C-906D-763469D04826}" presName="rootConnector" presStyleLbl="node2" presStyleIdx="5" presStyleCnt="6"/>
      <dgm:spPr/>
    </dgm:pt>
    <dgm:pt modelId="{C1055D23-E16D-486A-9236-31EA9F2E17E2}" type="pres">
      <dgm:prSet presAssocID="{6CC8F16B-DC49-4F1C-906D-763469D04826}" presName="hierChild4" presStyleCnt="0"/>
      <dgm:spPr/>
    </dgm:pt>
    <dgm:pt modelId="{235CFC09-2F85-4AB9-948C-C6C73844BF58}" type="pres">
      <dgm:prSet presAssocID="{6CC8F16B-DC49-4F1C-906D-763469D04826}" presName="hierChild5" presStyleCnt="0"/>
      <dgm:spPr/>
    </dgm:pt>
    <dgm:pt modelId="{30BA1FB5-0371-473B-9B6B-F96F3BAAAB70}" type="pres">
      <dgm:prSet presAssocID="{5DC9975F-8B29-4BBD-B087-7391B8A6C057}" presName="hierChild3" presStyleCnt="0"/>
      <dgm:spPr/>
    </dgm:pt>
  </dgm:ptLst>
  <dgm:cxnLst>
    <dgm:cxn modelId="{1FFAA648-F9D7-4327-A4D6-1F7F65D6698E}" srcId="{5DC9975F-8B29-4BBD-B087-7391B8A6C057}" destId="{D8B991CA-BC08-49BE-83BA-8D6265883195}" srcOrd="2" destOrd="0" parTransId="{791E4870-53D1-427F-BBCB-25C44E37F2D2}" sibTransId="{EF9BE266-99B4-4DC9-9CF1-47156E8A7B9E}"/>
    <dgm:cxn modelId="{7D902EC5-BF5C-4790-AE3B-05FC66BD795D}" srcId="{A527C9A9-B1A1-4D1A-848D-71BF94A6038C}" destId="{BD3F27E0-CF03-44A0-B456-37B67F512376}" srcOrd="1" destOrd="0" parTransId="{8D64C70B-EB1B-4F70-ACEC-BA1385385564}" sibTransId="{8D572667-711D-4F1D-B058-74803ECFF2F6}"/>
    <dgm:cxn modelId="{07322404-890C-4836-A244-E973502B5D2B}" type="presOf" srcId="{C009902A-D422-4A91-8E2A-05198F5C1D0F}" destId="{BE4759FA-AC80-4547-BA57-C115E54C145A}" srcOrd="0" destOrd="0" presId="urn:microsoft.com/office/officeart/2005/8/layout/orgChart1"/>
    <dgm:cxn modelId="{7B247A23-B7C5-4627-AF8C-8E4A534A7D18}" type="presOf" srcId="{98D5AE33-B47F-49FF-9FAF-53D1E67BE922}" destId="{76CFDA8D-85FA-48B4-ABBD-B91733D05851}" srcOrd="0" destOrd="0" presId="urn:microsoft.com/office/officeart/2005/8/layout/orgChart1"/>
    <dgm:cxn modelId="{EF83BC80-742F-4CFB-9973-46D72FCB7EAF}" srcId="{5DC9975F-8B29-4BBD-B087-7391B8A6C057}" destId="{C1557AFC-77C1-47B9-9EED-1588FA2FD4BB}" srcOrd="4" destOrd="0" parTransId="{0EB360CD-14D1-467E-BDF9-764D396526C0}" sibTransId="{6EB9A5C3-CCFE-4DE2-B05D-1D3E104AAB53}"/>
    <dgm:cxn modelId="{E6369F39-9701-48F5-A422-9653A0FF10AA}" type="presOf" srcId="{FD189A98-8E1B-4F77-9BC5-14886AB9148A}" destId="{02998618-501A-4185-BF78-8A369807F0F1}" srcOrd="0" destOrd="0" presId="urn:microsoft.com/office/officeart/2005/8/layout/orgChart1"/>
    <dgm:cxn modelId="{F0AA0BD5-1A16-46F5-A6A6-D087D1C8D324}" type="presOf" srcId="{B3801742-9CD5-4D09-BE11-A51C1E982FCA}" destId="{14191CC6-6930-46D8-85C4-F00DE89A7BAB}" srcOrd="0" destOrd="0" presId="urn:microsoft.com/office/officeart/2005/8/layout/orgChart1"/>
    <dgm:cxn modelId="{4726F2B2-5344-4D38-BED6-35C420BCDDE0}" type="presOf" srcId="{11DF89EE-C41E-44F3-BA8C-9F8B27CCB880}" destId="{8CA8DE87-3F18-4B8C-92F0-540F54126C39}" srcOrd="0" destOrd="0" presId="urn:microsoft.com/office/officeart/2005/8/layout/orgChart1"/>
    <dgm:cxn modelId="{2E05933B-D85E-48AB-95AA-EE62541F73BE}" type="presOf" srcId="{BD3F27E0-CF03-44A0-B456-37B67F512376}" destId="{BCBB0462-6FF8-4410-8681-9A7B14417F08}" srcOrd="1" destOrd="0" presId="urn:microsoft.com/office/officeart/2005/8/layout/orgChart1"/>
    <dgm:cxn modelId="{5E0045FB-6846-4AC5-9ECA-74C4A05829E6}" type="presOf" srcId="{1B59A24D-83B2-4CAD-94B2-573D16AB3D09}" destId="{003B4C10-7869-49A3-85CA-543C5C9244F5}" srcOrd="0" destOrd="0" presId="urn:microsoft.com/office/officeart/2005/8/layout/orgChart1"/>
    <dgm:cxn modelId="{F1FF2630-3C50-4E6D-A5BE-13FE5516C336}" type="presOf" srcId="{875DE118-79E9-40B9-909B-74BDF0FB2C11}" destId="{2E7807AA-063B-4D70-82D4-A32105621F7D}" srcOrd="1" destOrd="0" presId="urn:microsoft.com/office/officeart/2005/8/layout/orgChart1"/>
    <dgm:cxn modelId="{4794281F-6B12-47A2-A806-61A1C77A999F}" type="presOf" srcId="{6CC8F16B-DC49-4F1C-906D-763469D04826}" destId="{560C3352-ECE3-4D87-B07C-23154E85095B}" srcOrd="1" destOrd="0" presId="urn:microsoft.com/office/officeart/2005/8/layout/orgChart1"/>
    <dgm:cxn modelId="{7867A1EC-CD29-40B9-8A6B-104B046F379D}" type="presOf" srcId="{38132AD0-73F7-42DE-9FAD-538F8B1C295E}" destId="{FC9EF677-27B5-4541-AEA2-05B7FA2450B0}" srcOrd="0" destOrd="0" presId="urn:microsoft.com/office/officeart/2005/8/layout/orgChart1"/>
    <dgm:cxn modelId="{B2BB0560-2DE0-452B-8FCF-5CDA7CEF2DAF}" type="presOf" srcId="{D2AE4390-D02E-4FC4-9140-6995177D54A7}" destId="{37A52628-F5B6-4613-9358-C4E6ED9EF9BF}" srcOrd="0" destOrd="0" presId="urn:microsoft.com/office/officeart/2005/8/layout/orgChart1"/>
    <dgm:cxn modelId="{CD9B53EC-6D3E-40A7-A901-D6E0C1859F00}" type="presOf" srcId="{189FC427-DF5C-4D9A-8205-1A6B788756EC}" destId="{5152735F-426E-4752-BFB3-1AE8779D4A6B}" srcOrd="0" destOrd="0" presId="urn:microsoft.com/office/officeart/2005/8/layout/orgChart1"/>
    <dgm:cxn modelId="{E16205A5-268E-441E-95F6-DAEC68609887}" type="presOf" srcId="{5D957F5B-6485-4451-BAF4-F7A0386B381F}" destId="{F2DE6569-A8DD-42D3-A5AE-EB484EC987D4}" srcOrd="0" destOrd="0" presId="urn:microsoft.com/office/officeart/2005/8/layout/orgChart1"/>
    <dgm:cxn modelId="{4198255E-C8E8-4CCB-B278-CC16AF6B2ECB}" type="presOf" srcId="{36D9B31D-FD6A-4DD0-9FCD-749BBC526F51}" destId="{4624135D-D8B0-4FDD-962F-7C386B63D89B}" srcOrd="0" destOrd="0" presId="urn:microsoft.com/office/officeart/2005/8/layout/orgChart1"/>
    <dgm:cxn modelId="{9C3E3F2C-6C45-4331-AE76-69985E8F87EB}" srcId="{AA58A86C-D9AE-47B1-9D6B-E3F8BD53B751}" destId="{5DC9975F-8B29-4BBD-B087-7391B8A6C057}" srcOrd="0" destOrd="0" parTransId="{779856CC-7B24-4DB6-A990-6AC16B2808FB}" sibTransId="{A5D81163-BCCF-44C1-9773-E35F3C7F3627}"/>
    <dgm:cxn modelId="{72CEA7DD-048D-42E1-9328-25AFE84C4E09}" srcId="{C1557AFC-77C1-47B9-9EED-1588FA2FD4BB}" destId="{5D957F5B-6485-4451-BAF4-F7A0386B381F}" srcOrd="0" destOrd="0" parTransId="{11DF89EE-C41E-44F3-BA8C-9F8B27CCB880}" sibTransId="{A80669BF-D85C-44A0-B09C-F7891C0D6DCD}"/>
    <dgm:cxn modelId="{90935824-7B29-43C0-8F7D-6FE618F58BE8}" type="presOf" srcId="{CFB27E23-312C-4252-B26B-6498D021A950}" destId="{E0AFBDBD-C1DE-410E-9F24-C8C63F7DC060}" srcOrd="0" destOrd="0" presId="urn:microsoft.com/office/officeart/2005/8/layout/orgChart1"/>
    <dgm:cxn modelId="{2A2E629E-79ED-4C0D-83F9-4918BBA84F18}" type="presOf" srcId="{0BE7DEB9-8694-4E1B-BD71-EA29BACBF875}" destId="{9A8EF262-15C5-4C28-BB93-9EC66FDDCBA1}" srcOrd="1" destOrd="0" presId="urn:microsoft.com/office/officeart/2005/8/layout/orgChart1"/>
    <dgm:cxn modelId="{150373F6-88A9-419E-A258-B9CA71B2B39B}" type="presOf" srcId="{0E13895E-10A9-4109-9FC6-244D162B161D}" destId="{0FB99719-A853-428B-A18A-0097D6B80726}" srcOrd="0" destOrd="0" presId="urn:microsoft.com/office/officeart/2005/8/layout/orgChart1"/>
    <dgm:cxn modelId="{CA396FA9-DD3D-408E-8B8F-52B9B83B2F44}" type="presOf" srcId="{BD3F27E0-CF03-44A0-B456-37B67F512376}" destId="{7C781115-3276-4257-B35C-1641415383B4}" srcOrd="0" destOrd="0" presId="urn:microsoft.com/office/officeart/2005/8/layout/orgChart1"/>
    <dgm:cxn modelId="{8AFA7385-E53B-43DD-9F1E-BA6BEF39242A}" type="presOf" srcId="{5DC9975F-8B29-4BBD-B087-7391B8A6C057}" destId="{0F75EC31-52DF-4219-96BF-50467E961666}" srcOrd="1" destOrd="0" presId="urn:microsoft.com/office/officeart/2005/8/layout/orgChart1"/>
    <dgm:cxn modelId="{D426ED6B-0A17-43DA-ABAC-98A92C7029E4}" type="presOf" srcId="{8792F1E0-C12E-4EE3-8767-642D239CA960}" destId="{F3F233C5-F1B0-4634-8AD4-3A86730FB49D}" srcOrd="1" destOrd="0" presId="urn:microsoft.com/office/officeart/2005/8/layout/orgChart1"/>
    <dgm:cxn modelId="{8ECAEB7C-8A73-45C6-8F70-3B7D4345DAC8}" type="presOf" srcId="{49FB860A-3BCF-4825-9946-6BD6D30752F3}" destId="{03BEC31F-DC1E-4DAE-8383-48465183A604}" srcOrd="0" destOrd="0" presId="urn:microsoft.com/office/officeart/2005/8/layout/orgChart1"/>
    <dgm:cxn modelId="{3832FB5E-F5BC-4259-A18A-AEC89FEB9DFB}" type="presOf" srcId="{10EFBE07-E96F-4FC7-8C5D-375E2C7F0C06}" destId="{5FEE928A-5024-40EE-B9F8-877D3BD11102}" srcOrd="0" destOrd="0" presId="urn:microsoft.com/office/officeart/2005/8/layout/orgChart1"/>
    <dgm:cxn modelId="{BCDA5B04-7EC5-48AA-B842-2A3CD3D87D0A}" type="presOf" srcId="{875DE118-79E9-40B9-909B-74BDF0FB2C11}" destId="{1F6921B6-7E33-4027-92F9-B5D1F4446E81}" srcOrd="0" destOrd="0" presId="urn:microsoft.com/office/officeart/2005/8/layout/orgChart1"/>
    <dgm:cxn modelId="{BD8EEC1D-1EBA-4DF2-83A6-78AE837C86CF}" srcId="{C1557AFC-77C1-47B9-9EED-1588FA2FD4BB}" destId="{3C070C37-FD9C-45C3-93EC-8929E631E826}" srcOrd="2" destOrd="0" parTransId="{38132AD0-73F7-42DE-9FAD-538F8B1C295E}" sibTransId="{D5A9EE2F-E97A-4742-BA57-AF67C74B5DE6}"/>
    <dgm:cxn modelId="{C09F9875-AA06-4774-8E49-F57F72303CFC}" type="presOf" srcId="{CC618DB2-A0CB-4267-96CA-10EBC4A51FC8}" destId="{D4EAA46E-43AB-4B80-81DE-5F72975A7A86}" srcOrd="1" destOrd="0" presId="urn:microsoft.com/office/officeart/2005/8/layout/orgChart1"/>
    <dgm:cxn modelId="{46041053-D47F-4524-B352-47CCD61261D4}" type="presOf" srcId="{4DD25CB9-3C2C-4D21-A5CF-8D6464E5C3B0}" destId="{8E6C48C1-3108-463D-AD09-ED36E90CDF21}" srcOrd="0" destOrd="0" presId="urn:microsoft.com/office/officeart/2005/8/layout/orgChart1"/>
    <dgm:cxn modelId="{5E1742E1-6C6C-4A1B-971E-4776710C4A3B}" type="presOf" srcId="{5D957F5B-6485-4451-BAF4-F7A0386B381F}" destId="{8F5A6E5C-6FEB-45BE-A38E-E44539C0D697}" srcOrd="1" destOrd="0" presId="urn:microsoft.com/office/officeart/2005/8/layout/orgChart1"/>
    <dgm:cxn modelId="{3B4491AB-F708-40D4-99D1-F4957BD0DC3D}" type="presOf" srcId="{C64716AE-4ABA-48D6-99BE-7D61A7339533}" destId="{667D11AB-C3F4-4C89-A767-C48F7333FC26}" srcOrd="1" destOrd="0" presId="urn:microsoft.com/office/officeart/2005/8/layout/orgChart1"/>
    <dgm:cxn modelId="{399E1428-8C48-408C-8B61-35453B05674E}" type="presOf" srcId="{C1557AFC-77C1-47B9-9EED-1588FA2FD4BB}" destId="{CAEF9186-570D-49B1-A5F6-3D8ED06D7614}" srcOrd="1" destOrd="0" presId="urn:microsoft.com/office/officeart/2005/8/layout/orgChart1"/>
    <dgm:cxn modelId="{630F9D2F-75B2-437F-A6D4-7A48C07CA70F}" type="presOf" srcId="{3C070C37-FD9C-45C3-93EC-8929E631E826}" destId="{A3F8AD9B-6B10-469A-AA76-FE05A6ED57BD}" srcOrd="0" destOrd="0" presId="urn:microsoft.com/office/officeart/2005/8/layout/orgChart1"/>
    <dgm:cxn modelId="{774DC08A-B2E7-4F8B-81A2-9677485C3A78}" type="presOf" srcId="{98D5AE33-B47F-49FF-9FAF-53D1E67BE922}" destId="{B699C4B2-495A-4ED9-A9C3-47EDCA28C663}" srcOrd="1" destOrd="0" presId="urn:microsoft.com/office/officeart/2005/8/layout/orgChart1"/>
    <dgm:cxn modelId="{02A07933-F772-4D5A-92EF-E1409E15577D}" type="presOf" srcId="{9003A184-253B-4F93-B5AE-C3953BDBDF7C}" destId="{75D9E7DE-A76B-4DBF-8F12-16C55658312A}" srcOrd="0" destOrd="0" presId="urn:microsoft.com/office/officeart/2005/8/layout/orgChart1"/>
    <dgm:cxn modelId="{D6B6CB11-03A7-4BD1-B47E-6ED0CF1EC6B2}" srcId="{D8B991CA-BC08-49BE-83BA-8D6265883195}" destId="{8792F1E0-C12E-4EE3-8767-642D239CA960}" srcOrd="0" destOrd="0" parTransId="{49FB860A-3BCF-4825-9946-6BD6D30752F3}" sibTransId="{AFDC6298-B22E-42D1-8511-11DB285D9123}"/>
    <dgm:cxn modelId="{2441E3CB-10CB-44DC-B559-EAC0C233A97C}" type="presOf" srcId="{8D64C70B-EB1B-4F70-ACEC-BA1385385564}" destId="{AA32DBD4-FC1E-4463-BFE4-4F054C86816F}" srcOrd="0" destOrd="0" presId="urn:microsoft.com/office/officeart/2005/8/layout/orgChart1"/>
    <dgm:cxn modelId="{ED3F1782-2989-4621-BF8F-343CD8D37C98}" type="presOf" srcId="{36D9B31D-FD6A-4DD0-9FCD-749BBC526F51}" destId="{35532908-1676-40A5-B36F-2A3F42E6D5F8}" srcOrd="1" destOrd="0" presId="urn:microsoft.com/office/officeart/2005/8/layout/orgChart1"/>
    <dgm:cxn modelId="{D5CCF352-15E7-4BA8-A6F0-CC47B1CD591F}" srcId="{C1557AFC-77C1-47B9-9EED-1588FA2FD4BB}" destId="{36D9B31D-FD6A-4DD0-9FCD-749BBC526F51}" srcOrd="1" destOrd="0" parTransId="{189FC427-DF5C-4D9A-8205-1A6B788756EC}" sibTransId="{C9AED3AC-91D5-4A75-B67E-FACC7E163040}"/>
    <dgm:cxn modelId="{5FC92524-CE58-475D-8523-95FC62055DBC}" type="presOf" srcId="{AA58A86C-D9AE-47B1-9D6B-E3F8BD53B751}" destId="{3702FF51-0513-4368-A657-F0D841E3578A}" srcOrd="0" destOrd="0" presId="urn:microsoft.com/office/officeart/2005/8/layout/orgChart1"/>
    <dgm:cxn modelId="{3A2F534B-554E-46B2-9F6C-9102F536BD77}" srcId="{BD3F27E0-CF03-44A0-B456-37B67F512376}" destId="{98D5AE33-B47F-49FF-9FAF-53D1E67BE922}" srcOrd="0" destOrd="0" parTransId="{9003A184-253B-4F93-B5AE-C3953BDBDF7C}" sibTransId="{03EFAF65-0237-4DD0-B9B0-B11FD923AF21}"/>
    <dgm:cxn modelId="{13C85011-5CB7-489F-9E31-9A4EBB8DDB54}" type="presOf" srcId="{5DC9975F-8B29-4BBD-B087-7391B8A6C057}" destId="{FCC89A33-37EF-4EB4-AF71-9E7182C78E87}" srcOrd="0" destOrd="0" presId="urn:microsoft.com/office/officeart/2005/8/layout/orgChart1"/>
    <dgm:cxn modelId="{9F688F38-6BBB-47E6-A92B-B98D7B5CD512}" srcId="{0E13895E-10A9-4109-9FC6-244D162B161D}" destId="{C64716AE-4ABA-48D6-99BE-7D61A7339533}" srcOrd="0" destOrd="0" parTransId="{0F922AB8-FC1C-445F-B5D0-68E0F8D2BBAE}" sibTransId="{DC2CD72C-CDBB-4D1E-88F0-A22435762E02}"/>
    <dgm:cxn modelId="{CDF72D80-FCB4-4364-9BA0-629F89D55BFA}" type="presOf" srcId="{0E13895E-10A9-4109-9FC6-244D162B161D}" destId="{3753A117-D057-45ED-A67B-B215D1201DD0}" srcOrd="1" destOrd="0" presId="urn:microsoft.com/office/officeart/2005/8/layout/orgChart1"/>
    <dgm:cxn modelId="{F7EC1EFA-68D1-4AFA-85CC-3B03656A9063}" type="presOf" srcId="{C64716AE-4ABA-48D6-99BE-7D61A7339533}" destId="{841EE3B7-0830-4AF9-81CA-996AA388BD01}" srcOrd="0" destOrd="0" presId="urn:microsoft.com/office/officeart/2005/8/layout/orgChart1"/>
    <dgm:cxn modelId="{A12A8B05-206C-4D03-A0A0-448B1443E01F}" srcId="{5DC9975F-8B29-4BBD-B087-7391B8A6C057}" destId="{6CC8F16B-DC49-4F1C-906D-763469D04826}" srcOrd="5" destOrd="0" parTransId="{499CB743-F743-41E6-B4E4-09DB52EA30C8}" sibTransId="{51C27C46-4822-47E3-9431-46CAAE07044D}"/>
    <dgm:cxn modelId="{41F07CB8-F9B5-4CE4-A84B-7B10EA9F91E8}" srcId="{5DC9975F-8B29-4BBD-B087-7391B8A6C057}" destId="{0E13895E-10A9-4109-9FC6-244D162B161D}" srcOrd="0" destOrd="0" parTransId="{40812FCB-5BB4-42BE-B166-D4349D811631}" sibTransId="{D9F7267C-4429-4C94-ACC0-F3F7B348B203}"/>
    <dgm:cxn modelId="{19EFD30B-F99A-46E8-9473-CAEE47684BC7}" type="presOf" srcId="{10EFBE07-E96F-4FC7-8C5D-375E2C7F0C06}" destId="{6C3021B9-D83B-46B6-B1C3-9F47B1E44C3B}" srcOrd="1" destOrd="0" presId="urn:microsoft.com/office/officeart/2005/8/layout/orgChart1"/>
    <dgm:cxn modelId="{9251FC29-B7D9-4A86-BDD1-D502F6810FBB}" srcId="{10EFBE07-E96F-4FC7-8C5D-375E2C7F0C06}" destId="{FD189A98-8E1B-4F77-9BC5-14886AB9148A}" srcOrd="0" destOrd="0" parTransId="{E6874412-F8EE-4B6E-B619-9DFCB8750FA0}" sibTransId="{E260EA2A-588A-4B94-A301-AEB3F529EAF4}"/>
    <dgm:cxn modelId="{E390F306-1863-48AB-BF89-74A23C42215F}" type="presOf" srcId="{791E4870-53D1-427F-BBCB-25C44E37F2D2}" destId="{2F1A9F7C-9BDF-4E68-B83C-39E8D34E2A1A}" srcOrd="0" destOrd="0" presId="urn:microsoft.com/office/officeart/2005/8/layout/orgChart1"/>
    <dgm:cxn modelId="{0B053B21-808A-4CB6-9B4F-53D54643B254}" type="presOf" srcId="{8792F1E0-C12E-4EE3-8767-642D239CA960}" destId="{473E2BC6-0B55-458D-9B81-A0B4678F9BB9}" srcOrd="0" destOrd="0" presId="urn:microsoft.com/office/officeart/2005/8/layout/orgChart1"/>
    <dgm:cxn modelId="{1E5ADC7B-9FD8-432D-BE95-E8EA44629099}" type="presOf" srcId="{E6874412-F8EE-4B6E-B619-9DFCB8750FA0}" destId="{5F3CCD6E-C533-4E87-962E-787A86515F0F}" srcOrd="0" destOrd="0" presId="urn:microsoft.com/office/officeart/2005/8/layout/orgChart1"/>
    <dgm:cxn modelId="{64765C18-9886-44E6-9D78-47224551078F}" srcId="{10EFBE07-E96F-4FC7-8C5D-375E2C7F0C06}" destId="{CFB27E23-312C-4252-B26B-6498D021A950}" srcOrd="1" destOrd="0" parTransId="{B3801742-9CD5-4D09-BE11-A51C1E982FCA}" sibTransId="{468EFB65-6F6F-4EC8-AEC1-4F17FA40D604}"/>
    <dgm:cxn modelId="{54113C14-F2B2-4F6B-8559-B07D10B8324C}" type="presOf" srcId="{D8B991CA-BC08-49BE-83BA-8D6265883195}" destId="{ECC357BC-193F-4980-AC2E-DA51D1316BEC}" srcOrd="1" destOrd="0" presId="urn:microsoft.com/office/officeart/2005/8/layout/orgChart1"/>
    <dgm:cxn modelId="{D3DDE75A-ED4E-4991-8515-7E81D780EA78}" srcId="{5DC9975F-8B29-4BBD-B087-7391B8A6C057}" destId="{A527C9A9-B1A1-4D1A-848D-71BF94A6038C}" srcOrd="1" destOrd="0" parTransId="{4DD25CB9-3C2C-4D21-A5CF-8D6464E5C3B0}" sibTransId="{2C63A607-D968-4AFF-99F9-DA1CCA8E8AED}"/>
    <dgm:cxn modelId="{3E1F7B03-8371-45E9-8EC3-3843ECB36F52}" type="presOf" srcId="{0F922AB8-FC1C-445F-B5D0-68E0F8D2BBAE}" destId="{9C3E84F5-7045-48BE-B0D5-E9A27C4951F8}" srcOrd="0" destOrd="0" presId="urn:microsoft.com/office/officeart/2005/8/layout/orgChart1"/>
    <dgm:cxn modelId="{B6B53184-6C56-4E2D-9F6B-AB12DE0D7381}" type="presOf" srcId="{6CC8F16B-DC49-4F1C-906D-763469D04826}" destId="{EA28F73A-F701-4398-A77F-02A41398013D}" srcOrd="0" destOrd="0" presId="urn:microsoft.com/office/officeart/2005/8/layout/orgChart1"/>
    <dgm:cxn modelId="{C4E17A03-0A1C-4689-9E47-931F335C85D9}" srcId="{5DC9975F-8B29-4BBD-B087-7391B8A6C057}" destId="{10EFBE07-E96F-4FC7-8C5D-375E2C7F0C06}" srcOrd="3" destOrd="0" parTransId="{C009902A-D422-4A91-8E2A-05198F5C1D0F}" sibTransId="{FAA96BA1-3305-4C68-9F73-BD9AFE293F4D}"/>
    <dgm:cxn modelId="{16C155CF-F5E4-4E0E-B5C5-92139FFF80F4}" type="presOf" srcId="{A527C9A9-B1A1-4D1A-848D-71BF94A6038C}" destId="{55C559D5-319D-49D8-9A51-CD4FC5C49F59}" srcOrd="1" destOrd="0" presId="urn:microsoft.com/office/officeart/2005/8/layout/orgChart1"/>
    <dgm:cxn modelId="{FD73AC5D-E39B-48E7-AE19-D5CF916B27A6}" type="presOf" srcId="{499CB743-F743-41E6-B4E4-09DB52EA30C8}" destId="{165E75D4-4507-41A8-BC37-C24B476E3F7D}" srcOrd="0" destOrd="0" presId="urn:microsoft.com/office/officeart/2005/8/layout/orgChart1"/>
    <dgm:cxn modelId="{D3E642D6-3CC5-441C-85F3-37E791A7F15F}" type="presOf" srcId="{C1557AFC-77C1-47B9-9EED-1588FA2FD4BB}" destId="{3D868FC5-EF4E-4D73-A85A-46F9D3008484}" srcOrd="0" destOrd="0" presId="urn:microsoft.com/office/officeart/2005/8/layout/orgChart1"/>
    <dgm:cxn modelId="{5C5CCC81-6382-4ACE-BB64-000F41C4480B}" type="presOf" srcId="{CFB27E23-312C-4252-B26B-6498D021A950}" destId="{E8DBB444-D363-471D-941E-56EA4F48CF83}" srcOrd="1" destOrd="0" presId="urn:microsoft.com/office/officeart/2005/8/layout/orgChart1"/>
    <dgm:cxn modelId="{5D236430-4104-4D21-83F9-34715D4C00A4}" type="presOf" srcId="{0BE7DEB9-8694-4E1B-BD71-EA29BACBF875}" destId="{5F68BC4C-9F58-4141-A765-16779A5D85E4}" srcOrd="0" destOrd="0" presId="urn:microsoft.com/office/officeart/2005/8/layout/orgChart1"/>
    <dgm:cxn modelId="{E44B2702-2CE0-4C93-B451-B9920BB3D910}" type="presOf" srcId="{A527C9A9-B1A1-4D1A-848D-71BF94A6038C}" destId="{5EDA598D-C3DA-46A3-9202-43A8258ACBEC}" srcOrd="0" destOrd="0" presId="urn:microsoft.com/office/officeart/2005/8/layout/orgChart1"/>
    <dgm:cxn modelId="{AF2E8BC9-9B3C-4F6F-9AB7-7C27C4852195}" type="presOf" srcId="{0EB360CD-14D1-467E-BDF9-764D396526C0}" destId="{0EF7544A-87B4-4A3E-9BD3-F18CE4EB72E9}" srcOrd="0" destOrd="0" presId="urn:microsoft.com/office/officeart/2005/8/layout/orgChart1"/>
    <dgm:cxn modelId="{52359867-F9F1-4FF6-9800-E6D616F21E9F}" srcId="{36D9B31D-FD6A-4DD0-9FCD-749BBC526F51}" destId="{CC618DB2-A0CB-4267-96CA-10EBC4A51FC8}" srcOrd="0" destOrd="0" parTransId="{1B59A24D-83B2-4CAD-94B2-573D16AB3D09}" sibTransId="{89255D70-D1F3-4908-8DB8-92C4AE1DE3FC}"/>
    <dgm:cxn modelId="{57F81019-04EC-4035-8DC4-BA31F86BEFDD}" type="presOf" srcId="{D8B991CA-BC08-49BE-83BA-8D6265883195}" destId="{AEE8A09E-543D-4527-90CA-65875C658541}" srcOrd="0" destOrd="0" presId="urn:microsoft.com/office/officeart/2005/8/layout/orgChart1"/>
    <dgm:cxn modelId="{8CE90634-A4B2-4C04-A3AD-032EB550D42F}" type="presOf" srcId="{3C070C37-FD9C-45C3-93EC-8929E631E826}" destId="{D006EB6D-208F-42CA-8A16-CC44944E73FC}" srcOrd="1" destOrd="0" presId="urn:microsoft.com/office/officeart/2005/8/layout/orgChart1"/>
    <dgm:cxn modelId="{BA8DC0B4-FF27-49D5-A41A-1373E7F0B49C}" type="presOf" srcId="{FD189A98-8E1B-4F77-9BC5-14886AB9148A}" destId="{0DBEC075-CF41-4BB4-89AC-ACA64F34F6C8}" srcOrd="1" destOrd="0" presId="urn:microsoft.com/office/officeart/2005/8/layout/orgChart1"/>
    <dgm:cxn modelId="{F91B1E13-1EC9-4EBC-A42B-1EFA0AE4D842}" type="presOf" srcId="{8D54C875-A146-4E00-BDD5-D6847E7C27D4}" destId="{73882612-3D74-40B3-AC24-44617BCA0AAC}" srcOrd="0" destOrd="0" presId="urn:microsoft.com/office/officeart/2005/8/layout/orgChart1"/>
    <dgm:cxn modelId="{2851003C-FF1F-421F-8EDB-847CEDEBCB60}" type="presOf" srcId="{CC618DB2-A0CB-4267-96CA-10EBC4A51FC8}" destId="{D7E4FFA1-B3DF-470F-8065-F421BE7E1300}" srcOrd="0" destOrd="0" presId="urn:microsoft.com/office/officeart/2005/8/layout/orgChart1"/>
    <dgm:cxn modelId="{8FDA25DC-63CC-4476-B5C4-FEE895AFB80B}" type="presOf" srcId="{40812FCB-5BB4-42BE-B166-D4349D811631}" destId="{A0A2E83E-5E9B-47F5-B07B-D9DFF21247B2}" srcOrd="0" destOrd="0" presId="urn:microsoft.com/office/officeart/2005/8/layout/orgChart1"/>
    <dgm:cxn modelId="{77AC6D5A-0002-45F5-B4E0-32A9F1E0469C}" srcId="{CFB27E23-312C-4252-B26B-6498D021A950}" destId="{0BE7DEB9-8694-4E1B-BD71-EA29BACBF875}" srcOrd="0" destOrd="0" parTransId="{8D54C875-A146-4E00-BDD5-D6847E7C27D4}" sibTransId="{748BFAA0-7EBF-4C89-9450-EC6D41AA6E1A}"/>
    <dgm:cxn modelId="{9AEDBA92-8CC7-419E-A2B7-84E2A30CE71D}" srcId="{A527C9A9-B1A1-4D1A-848D-71BF94A6038C}" destId="{875DE118-79E9-40B9-909B-74BDF0FB2C11}" srcOrd="0" destOrd="0" parTransId="{D2AE4390-D02E-4FC4-9140-6995177D54A7}" sibTransId="{AE35DA85-AD91-4497-AB74-482D2E51F2C2}"/>
    <dgm:cxn modelId="{1288611B-DE2A-4EAB-832E-7FF0F9142A98}" type="presParOf" srcId="{3702FF51-0513-4368-A657-F0D841E3578A}" destId="{9CD948A0-C40E-4393-BF75-7694171FEF1C}" srcOrd="0" destOrd="0" presId="urn:microsoft.com/office/officeart/2005/8/layout/orgChart1"/>
    <dgm:cxn modelId="{D2E21DBA-797E-4108-A63D-75320438294F}" type="presParOf" srcId="{9CD948A0-C40E-4393-BF75-7694171FEF1C}" destId="{CAE1ABED-CCA9-4C5E-AC93-E775324CFDF1}" srcOrd="0" destOrd="0" presId="urn:microsoft.com/office/officeart/2005/8/layout/orgChart1"/>
    <dgm:cxn modelId="{D3914BA3-E12D-475A-9F94-3A10B24CDED5}" type="presParOf" srcId="{CAE1ABED-CCA9-4C5E-AC93-E775324CFDF1}" destId="{FCC89A33-37EF-4EB4-AF71-9E7182C78E87}" srcOrd="0" destOrd="0" presId="urn:microsoft.com/office/officeart/2005/8/layout/orgChart1"/>
    <dgm:cxn modelId="{433757D0-D15D-4B9A-84CE-5BACBDC43F90}" type="presParOf" srcId="{CAE1ABED-CCA9-4C5E-AC93-E775324CFDF1}" destId="{0F75EC31-52DF-4219-96BF-50467E961666}" srcOrd="1" destOrd="0" presId="urn:microsoft.com/office/officeart/2005/8/layout/orgChart1"/>
    <dgm:cxn modelId="{E8DF9BC6-9AFC-445A-B29D-4BBF6E861194}" type="presParOf" srcId="{9CD948A0-C40E-4393-BF75-7694171FEF1C}" destId="{F4E01614-959D-4EE2-B8A8-829686E476CC}" srcOrd="1" destOrd="0" presId="urn:microsoft.com/office/officeart/2005/8/layout/orgChart1"/>
    <dgm:cxn modelId="{9F75C358-817F-413C-8782-3055181C90BF}" type="presParOf" srcId="{F4E01614-959D-4EE2-B8A8-829686E476CC}" destId="{A0A2E83E-5E9B-47F5-B07B-D9DFF21247B2}" srcOrd="0" destOrd="0" presId="urn:microsoft.com/office/officeart/2005/8/layout/orgChart1"/>
    <dgm:cxn modelId="{D4CFCCF7-D0B7-404C-8C1A-0AC6B16C5EF5}" type="presParOf" srcId="{F4E01614-959D-4EE2-B8A8-829686E476CC}" destId="{BBCA1C0D-F4AA-4060-B42F-A117E5642DC4}" srcOrd="1" destOrd="0" presId="urn:microsoft.com/office/officeart/2005/8/layout/orgChart1"/>
    <dgm:cxn modelId="{43369F63-6C7E-4314-B124-0D6772FB622B}" type="presParOf" srcId="{BBCA1C0D-F4AA-4060-B42F-A117E5642DC4}" destId="{99073459-0FE6-4809-B39F-043CA5E3B06B}" srcOrd="0" destOrd="0" presId="urn:microsoft.com/office/officeart/2005/8/layout/orgChart1"/>
    <dgm:cxn modelId="{4DAA9DE5-D878-4FA2-87D7-E0CB2A25655A}" type="presParOf" srcId="{99073459-0FE6-4809-B39F-043CA5E3B06B}" destId="{0FB99719-A853-428B-A18A-0097D6B80726}" srcOrd="0" destOrd="0" presId="urn:microsoft.com/office/officeart/2005/8/layout/orgChart1"/>
    <dgm:cxn modelId="{A65E9FF1-103E-4566-B2B4-1651BE2095D3}" type="presParOf" srcId="{99073459-0FE6-4809-B39F-043CA5E3B06B}" destId="{3753A117-D057-45ED-A67B-B215D1201DD0}" srcOrd="1" destOrd="0" presId="urn:microsoft.com/office/officeart/2005/8/layout/orgChart1"/>
    <dgm:cxn modelId="{DA4EFA2E-5B06-412E-ABA2-2C57A884E2AB}" type="presParOf" srcId="{BBCA1C0D-F4AA-4060-B42F-A117E5642DC4}" destId="{80E0F302-8EC8-482D-A894-295D6FD7CF76}" srcOrd="1" destOrd="0" presId="urn:microsoft.com/office/officeart/2005/8/layout/orgChart1"/>
    <dgm:cxn modelId="{E4D96B68-B4C5-49E0-B982-0EE2D5A7080E}" type="presParOf" srcId="{80E0F302-8EC8-482D-A894-295D6FD7CF76}" destId="{9C3E84F5-7045-48BE-B0D5-E9A27C4951F8}" srcOrd="0" destOrd="0" presId="urn:microsoft.com/office/officeart/2005/8/layout/orgChart1"/>
    <dgm:cxn modelId="{2C194576-3D52-4FA7-AC74-24BF22932E08}" type="presParOf" srcId="{80E0F302-8EC8-482D-A894-295D6FD7CF76}" destId="{67CD52EA-45D4-42D9-B664-3490CE162F68}" srcOrd="1" destOrd="0" presId="urn:microsoft.com/office/officeart/2005/8/layout/orgChart1"/>
    <dgm:cxn modelId="{39DF1851-77DE-42AE-9220-64E6BF9FDE7E}" type="presParOf" srcId="{67CD52EA-45D4-42D9-B664-3490CE162F68}" destId="{BA5D181C-91D8-4BAC-B922-5F421F5B44CD}" srcOrd="0" destOrd="0" presId="urn:microsoft.com/office/officeart/2005/8/layout/orgChart1"/>
    <dgm:cxn modelId="{7555B3D8-303A-4ECB-A418-750717973544}" type="presParOf" srcId="{BA5D181C-91D8-4BAC-B922-5F421F5B44CD}" destId="{841EE3B7-0830-4AF9-81CA-996AA388BD01}" srcOrd="0" destOrd="0" presId="urn:microsoft.com/office/officeart/2005/8/layout/orgChart1"/>
    <dgm:cxn modelId="{71233B80-97DD-4DAB-9D61-9FC4C89BCAC8}" type="presParOf" srcId="{BA5D181C-91D8-4BAC-B922-5F421F5B44CD}" destId="{667D11AB-C3F4-4C89-A767-C48F7333FC26}" srcOrd="1" destOrd="0" presId="urn:microsoft.com/office/officeart/2005/8/layout/orgChart1"/>
    <dgm:cxn modelId="{08BD32DD-711A-4418-92BB-84C134107471}" type="presParOf" srcId="{67CD52EA-45D4-42D9-B664-3490CE162F68}" destId="{09BD6BA8-7A3E-4ADE-9D01-C97C4D3F257C}" srcOrd="1" destOrd="0" presId="urn:microsoft.com/office/officeart/2005/8/layout/orgChart1"/>
    <dgm:cxn modelId="{AFFEF12A-332F-44F1-A168-17B8357E5728}" type="presParOf" srcId="{67CD52EA-45D4-42D9-B664-3490CE162F68}" destId="{14CEFB0A-669D-4429-B59F-284F9338D078}" srcOrd="2" destOrd="0" presId="urn:microsoft.com/office/officeart/2005/8/layout/orgChart1"/>
    <dgm:cxn modelId="{466D0F81-0229-4C5F-9A9F-8985EC07D436}" type="presParOf" srcId="{BBCA1C0D-F4AA-4060-B42F-A117E5642DC4}" destId="{6DC68082-CA00-4762-89E2-C65C8E7D1BB3}" srcOrd="2" destOrd="0" presId="urn:microsoft.com/office/officeart/2005/8/layout/orgChart1"/>
    <dgm:cxn modelId="{6B5E0E0F-900F-4DA5-9E8F-8006FA847C66}" type="presParOf" srcId="{F4E01614-959D-4EE2-B8A8-829686E476CC}" destId="{8E6C48C1-3108-463D-AD09-ED36E90CDF21}" srcOrd="2" destOrd="0" presId="urn:microsoft.com/office/officeart/2005/8/layout/orgChart1"/>
    <dgm:cxn modelId="{9197FF4D-1E63-4791-81F9-995159D269DC}" type="presParOf" srcId="{F4E01614-959D-4EE2-B8A8-829686E476CC}" destId="{BDEE896C-545A-4222-BAE3-67D64A1EEA4B}" srcOrd="3" destOrd="0" presId="urn:microsoft.com/office/officeart/2005/8/layout/orgChart1"/>
    <dgm:cxn modelId="{C6F5938E-556B-4742-B862-FFFE2D276776}" type="presParOf" srcId="{BDEE896C-545A-4222-BAE3-67D64A1EEA4B}" destId="{D78F2960-2F88-458E-B4C8-FB15FF432961}" srcOrd="0" destOrd="0" presId="urn:microsoft.com/office/officeart/2005/8/layout/orgChart1"/>
    <dgm:cxn modelId="{CBCE9254-B84C-464B-93DE-79E285F404FD}" type="presParOf" srcId="{D78F2960-2F88-458E-B4C8-FB15FF432961}" destId="{5EDA598D-C3DA-46A3-9202-43A8258ACBEC}" srcOrd="0" destOrd="0" presId="urn:microsoft.com/office/officeart/2005/8/layout/orgChart1"/>
    <dgm:cxn modelId="{A3A41445-21F7-4F58-88D6-6D0E1F1594F6}" type="presParOf" srcId="{D78F2960-2F88-458E-B4C8-FB15FF432961}" destId="{55C559D5-319D-49D8-9A51-CD4FC5C49F59}" srcOrd="1" destOrd="0" presId="urn:microsoft.com/office/officeart/2005/8/layout/orgChart1"/>
    <dgm:cxn modelId="{AEBD097A-8906-4AA0-A8ED-AFB84A39DEA9}" type="presParOf" srcId="{BDEE896C-545A-4222-BAE3-67D64A1EEA4B}" destId="{C236641F-8662-4E75-B897-4FF9838E8404}" srcOrd="1" destOrd="0" presId="urn:microsoft.com/office/officeart/2005/8/layout/orgChart1"/>
    <dgm:cxn modelId="{96B6FC54-19E4-4C53-911C-DAE403B463C7}" type="presParOf" srcId="{C236641F-8662-4E75-B897-4FF9838E8404}" destId="{37A52628-F5B6-4613-9358-C4E6ED9EF9BF}" srcOrd="0" destOrd="0" presId="urn:microsoft.com/office/officeart/2005/8/layout/orgChart1"/>
    <dgm:cxn modelId="{F4A9F9A1-C41D-4E40-B578-7AD7F86C208C}" type="presParOf" srcId="{C236641F-8662-4E75-B897-4FF9838E8404}" destId="{AE20C9CF-8468-4CEE-8DC5-6CF982F3B5B4}" srcOrd="1" destOrd="0" presId="urn:microsoft.com/office/officeart/2005/8/layout/orgChart1"/>
    <dgm:cxn modelId="{1C5FB5E0-7336-48EE-B507-27A616527468}" type="presParOf" srcId="{AE20C9CF-8468-4CEE-8DC5-6CF982F3B5B4}" destId="{272B1EC8-42E0-4F60-8646-C592CAF700A0}" srcOrd="0" destOrd="0" presId="urn:microsoft.com/office/officeart/2005/8/layout/orgChart1"/>
    <dgm:cxn modelId="{81646253-1E19-4D19-B5D0-66DAB7AE8AD2}" type="presParOf" srcId="{272B1EC8-42E0-4F60-8646-C592CAF700A0}" destId="{1F6921B6-7E33-4027-92F9-B5D1F4446E81}" srcOrd="0" destOrd="0" presId="urn:microsoft.com/office/officeart/2005/8/layout/orgChart1"/>
    <dgm:cxn modelId="{11A00EB3-CE48-4167-8A59-F1BDFCD6C48B}" type="presParOf" srcId="{272B1EC8-42E0-4F60-8646-C592CAF700A0}" destId="{2E7807AA-063B-4D70-82D4-A32105621F7D}" srcOrd="1" destOrd="0" presId="urn:microsoft.com/office/officeart/2005/8/layout/orgChart1"/>
    <dgm:cxn modelId="{AC8B9892-39EE-4522-A41D-44FBC985CD8B}" type="presParOf" srcId="{AE20C9CF-8468-4CEE-8DC5-6CF982F3B5B4}" destId="{D4C3F741-865C-4087-B807-EE6D9D2289CC}" srcOrd="1" destOrd="0" presId="urn:microsoft.com/office/officeart/2005/8/layout/orgChart1"/>
    <dgm:cxn modelId="{912D7C65-267E-43BF-A95A-F1D27868F2A8}" type="presParOf" srcId="{AE20C9CF-8468-4CEE-8DC5-6CF982F3B5B4}" destId="{2C51FEE2-F4D1-4202-9C35-C98750AD2B79}" srcOrd="2" destOrd="0" presId="urn:microsoft.com/office/officeart/2005/8/layout/orgChart1"/>
    <dgm:cxn modelId="{420259DE-FAC7-464B-8EA6-A530BB0FC17A}" type="presParOf" srcId="{C236641F-8662-4E75-B897-4FF9838E8404}" destId="{AA32DBD4-FC1E-4463-BFE4-4F054C86816F}" srcOrd="2" destOrd="0" presId="urn:microsoft.com/office/officeart/2005/8/layout/orgChart1"/>
    <dgm:cxn modelId="{69C73FAE-574A-4DBF-94AA-06D03A1F4674}" type="presParOf" srcId="{C236641F-8662-4E75-B897-4FF9838E8404}" destId="{DC34F36D-C393-4391-8B92-1E7AFA4B18A5}" srcOrd="3" destOrd="0" presId="urn:microsoft.com/office/officeart/2005/8/layout/orgChart1"/>
    <dgm:cxn modelId="{8B346772-4A90-430A-8D2B-6DCC687A1A5A}" type="presParOf" srcId="{DC34F36D-C393-4391-8B92-1E7AFA4B18A5}" destId="{24F62669-0E3D-4C68-A599-737CDCEC47FA}" srcOrd="0" destOrd="0" presId="urn:microsoft.com/office/officeart/2005/8/layout/orgChart1"/>
    <dgm:cxn modelId="{5A2AEB0E-4F6F-4F1E-AEC2-605CEC893BAF}" type="presParOf" srcId="{24F62669-0E3D-4C68-A599-737CDCEC47FA}" destId="{7C781115-3276-4257-B35C-1641415383B4}" srcOrd="0" destOrd="0" presId="urn:microsoft.com/office/officeart/2005/8/layout/orgChart1"/>
    <dgm:cxn modelId="{F771FB4B-6AFE-4BEC-AE1A-4680B59C8988}" type="presParOf" srcId="{24F62669-0E3D-4C68-A599-737CDCEC47FA}" destId="{BCBB0462-6FF8-4410-8681-9A7B14417F08}" srcOrd="1" destOrd="0" presId="urn:microsoft.com/office/officeart/2005/8/layout/orgChart1"/>
    <dgm:cxn modelId="{EE317ED0-7F52-44AE-ABF4-51187C8E0D7A}" type="presParOf" srcId="{DC34F36D-C393-4391-8B92-1E7AFA4B18A5}" destId="{04FF3068-9A7D-44F2-A3DB-95C1CFD6F97D}" srcOrd="1" destOrd="0" presId="urn:microsoft.com/office/officeart/2005/8/layout/orgChart1"/>
    <dgm:cxn modelId="{1D4D075E-BF81-410B-963F-C8C57BAF9533}" type="presParOf" srcId="{DC34F36D-C393-4391-8B92-1E7AFA4B18A5}" destId="{C3A6259E-E20C-48BA-93F9-141186ADCBBC}" srcOrd="2" destOrd="0" presId="urn:microsoft.com/office/officeart/2005/8/layout/orgChart1"/>
    <dgm:cxn modelId="{BCA99EDF-329E-4405-93D1-2FC9C0229AA2}" type="presParOf" srcId="{C3A6259E-E20C-48BA-93F9-141186ADCBBC}" destId="{75D9E7DE-A76B-4DBF-8F12-16C55658312A}" srcOrd="0" destOrd="0" presId="urn:microsoft.com/office/officeart/2005/8/layout/orgChart1"/>
    <dgm:cxn modelId="{DB5EC0AA-52A7-4E3C-95A9-DCAD599F116B}" type="presParOf" srcId="{C3A6259E-E20C-48BA-93F9-141186ADCBBC}" destId="{DC760B70-2549-4AD3-9E9D-0B0E8E2F7C2A}" srcOrd="1" destOrd="0" presId="urn:microsoft.com/office/officeart/2005/8/layout/orgChart1"/>
    <dgm:cxn modelId="{61DB1FF0-041A-4F6E-AE29-6903D2CC893C}" type="presParOf" srcId="{DC760B70-2549-4AD3-9E9D-0B0E8E2F7C2A}" destId="{70FD130B-F98F-409D-A299-B5839F1F8673}" srcOrd="0" destOrd="0" presId="urn:microsoft.com/office/officeart/2005/8/layout/orgChart1"/>
    <dgm:cxn modelId="{81421CCA-AC6A-4503-AFC7-EFCA73F01245}" type="presParOf" srcId="{70FD130B-F98F-409D-A299-B5839F1F8673}" destId="{76CFDA8D-85FA-48B4-ABBD-B91733D05851}" srcOrd="0" destOrd="0" presId="urn:microsoft.com/office/officeart/2005/8/layout/orgChart1"/>
    <dgm:cxn modelId="{6A0D3CF5-5519-429B-9CDB-F5ECE09B9576}" type="presParOf" srcId="{70FD130B-F98F-409D-A299-B5839F1F8673}" destId="{B699C4B2-495A-4ED9-A9C3-47EDCA28C663}" srcOrd="1" destOrd="0" presId="urn:microsoft.com/office/officeart/2005/8/layout/orgChart1"/>
    <dgm:cxn modelId="{862185B9-6845-4DBB-B386-842FBDF1944C}" type="presParOf" srcId="{DC760B70-2549-4AD3-9E9D-0B0E8E2F7C2A}" destId="{653A4D22-3AEC-4163-97D6-E8C607A1CF95}" srcOrd="1" destOrd="0" presId="urn:microsoft.com/office/officeart/2005/8/layout/orgChart1"/>
    <dgm:cxn modelId="{E7585E82-A9ED-4D86-89D6-7B6BAF68E954}" type="presParOf" srcId="{DC760B70-2549-4AD3-9E9D-0B0E8E2F7C2A}" destId="{0C9EDE47-DA0E-422B-9BE0-32CAFB4A6FBB}" srcOrd="2" destOrd="0" presId="urn:microsoft.com/office/officeart/2005/8/layout/orgChart1"/>
    <dgm:cxn modelId="{18106756-9174-4BCA-8D9F-EB17CDDC30A9}" type="presParOf" srcId="{BDEE896C-545A-4222-BAE3-67D64A1EEA4B}" destId="{4D0E20F6-C4A9-41C7-8A2E-BA531CA3CE2B}" srcOrd="2" destOrd="0" presId="urn:microsoft.com/office/officeart/2005/8/layout/orgChart1"/>
    <dgm:cxn modelId="{D55DC18F-A7E2-48E7-92FA-675A4F729EE7}" type="presParOf" srcId="{F4E01614-959D-4EE2-B8A8-829686E476CC}" destId="{2F1A9F7C-9BDF-4E68-B83C-39E8D34E2A1A}" srcOrd="4" destOrd="0" presId="urn:microsoft.com/office/officeart/2005/8/layout/orgChart1"/>
    <dgm:cxn modelId="{9AD6BF43-3C69-4B84-96FF-CCDADC023609}" type="presParOf" srcId="{F4E01614-959D-4EE2-B8A8-829686E476CC}" destId="{AD029A51-729E-4533-BD46-1AE1C0A5821B}" srcOrd="5" destOrd="0" presId="urn:microsoft.com/office/officeart/2005/8/layout/orgChart1"/>
    <dgm:cxn modelId="{971D20B3-8FF8-4776-A2CD-BDB3D816CFF3}" type="presParOf" srcId="{AD029A51-729E-4533-BD46-1AE1C0A5821B}" destId="{1C266D69-C5A4-4633-B85D-9C009CA682CA}" srcOrd="0" destOrd="0" presId="urn:microsoft.com/office/officeart/2005/8/layout/orgChart1"/>
    <dgm:cxn modelId="{4A829BB1-74A3-4722-BCE0-4CF07CE6D11E}" type="presParOf" srcId="{1C266D69-C5A4-4633-B85D-9C009CA682CA}" destId="{AEE8A09E-543D-4527-90CA-65875C658541}" srcOrd="0" destOrd="0" presId="urn:microsoft.com/office/officeart/2005/8/layout/orgChart1"/>
    <dgm:cxn modelId="{EA082E24-1215-401D-84D8-431225F58C1A}" type="presParOf" srcId="{1C266D69-C5A4-4633-B85D-9C009CA682CA}" destId="{ECC357BC-193F-4980-AC2E-DA51D1316BEC}" srcOrd="1" destOrd="0" presId="urn:microsoft.com/office/officeart/2005/8/layout/orgChart1"/>
    <dgm:cxn modelId="{7BFC438F-E09C-451D-92D6-856454DDBCF3}" type="presParOf" srcId="{AD029A51-729E-4533-BD46-1AE1C0A5821B}" destId="{0CB6FC49-769D-4890-85DD-D8E2FCD7E585}" srcOrd="1" destOrd="0" presId="urn:microsoft.com/office/officeart/2005/8/layout/orgChart1"/>
    <dgm:cxn modelId="{874F4FFD-C7BC-4FF6-9DFE-BF595D038C61}" type="presParOf" srcId="{0CB6FC49-769D-4890-85DD-D8E2FCD7E585}" destId="{03BEC31F-DC1E-4DAE-8383-48465183A604}" srcOrd="0" destOrd="0" presId="urn:microsoft.com/office/officeart/2005/8/layout/orgChart1"/>
    <dgm:cxn modelId="{2909EEA6-91DF-4ECC-B4C2-22C32F71A3DA}" type="presParOf" srcId="{0CB6FC49-769D-4890-85DD-D8E2FCD7E585}" destId="{F1F44EFF-E6B5-4FCA-AE48-C89EB4A7524F}" srcOrd="1" destOrd="0" presId="urn:microsoft.com/office/officeart/2005/8/layout/orgChart1"/>
    <dgm:cxn modelId="{84C26D86-FECC-4D61-91F5-36A9489470BC}" type="presParOf" srcId="{F1F44EFF-E6B5-4FCA-AE48-C89EB4A7524F}" destId="{8A287D11-16AB-4D2D-BD45-5655513AEB85}" srcOrd="0" destOrd="0" presId="urn:microsoft.com/office/officeart/2005/8/layout/orgChart1"/>
    <dgm:cxn modelId="{BB39039E-BE07-4150-B70C-415E6D74B177}" type="presParOf" srcId="{8A287D11-16AB-4D2D-BD45-5655513AEB85}" destId="{473E2BC6-0B55-458D-9B81-A0B4678F9BB9}" srcOrd="0" destOrd="0" presId="urn:microsoft.com/office/officeart/2005/8/layout/orgChart1"/>
    <dgm:cxn modelId="{A3B69110-CA56-4758-8A0F-B1C8CB868779}" type="presParOf" srcId="{8A287D11-16AB-4D2D-BD45-5655513AEB85}" destId="{F3F233C5-F1B0-4634-8AD4-3A86730FB49D}" srcOrd="1" destOrd="0" presId="urn:microsoft.com/office/officeart/2005/8/layout/orgChart1"/>
    <dgm:cxn modelId="{95D5144B-F0D3-4BA3-B8CB-3DCEFD148EA7}" type="presParOf" srcId="{F1F44EFF-E6B5-4FCA-AE48-C89EB4A7524F}" destId="{5B58E0EF-390B-4294-A77E-E3CB6F55D6CE}" srcOrd="1" destOrd="0" presId="urn:microsoft.com/office/officeart/2005/8/layout/orgChart1"/>
    <dgm:cxn modelId="{F137AF24-1E5F-45E9-A7DA-FF30C10312AA}" type="presParOf" srcId="{F1F44EFF-E6B5-4FCA-AE48-C89EB4A7524F}" destId="{61262577-8CC6-43D7-9352-17D160A9072A}" srcOrd="2" destOrd="0" presId="urn:microsoft.com/office/officeart/2005/8/layout/orgChart1"/>
    <dgm:cxn modelId="{13C32312-C226-4BCC-A0BF-5053C7109831}" type="presParOf" srcId="{AD029A51-729E-4533-BD46-1AE1C0A5821B}" destId="{32334D93-3B91-44C2-AFB0-1B7070FD7695}" srcOrd="2" destOrd="0" presId="urn:microsoft.com/office/officeart/2005/8/layout/orgChart1"/>
    <dgm:cxn modelId="{0F426684-79B3-4D53-BF0A-51C4041F31A2}" type="presParOf" srcId="{F4E01614-959D-4EE2-B8A8-829686E476CC}" destId="{BE4759FA-AC80-4547-BA57-C115E54C145A}" srcOrd="6" destOrd="0" presId="urn:microsoft.com/office/officeart/2005/8/layout/orgChart1"/>
    <dgm:cxn modelId="{C740628B-B20C-4F15-BDB7-D69B97B9AC12}" type="presParOf" srcId="{F4E01614-959D-4EE2-B8A8-829686E476CC}" destId="{9263C4F8-CC4D-492D-BCE9-6991DD71781A}" srcOrd="7" destOrd="0" presId="urn:microsoft.com/office/officeart/2005/8/layout/orgChart1"/>
    <dgm:cxn modelId="{BAB60C24-5C1E-42C9-BC28-E7731EA134C7}" type="presParOf" srcId="{9263C4F8-CC4D-492D-BCE9-6991DD71781A}" destId="{EDDAF8C3-BEB2-4801-ADCD-2373FF936C96}" srcOrd="0" destOrd="0" presId="urn:microsoft.com/office/officeart/2005/8/layout/orgChart1"/>
    <dgm:cxn modelId="{F6B2C57C-920D-49E9-B6C1-F25F905CD4C2}" type="presParOf" srcId="{EDDAF8C3-BEB2-4801-ADCD-2373FF936C96}" destId="{5FEE928A-5024-40EE-B9F8-877D3BD11102}" srcOrd="0" destOrd="0" presId="urn:microsoft.com/office/officeart/2005/8/layout/orgChart1"/>
    <dgm:cxn modelId="{2694AB33-3A2C-430F-94F0-31D88F599AC6}" type="presParOf" srcId="{EDDAF8C3-BEB2-4801-ADCD-2373FF936C96}" destId="{6C3021B9-D83B-46B6-B1C3-9F47B1E44C3B}" srcOrd="1" destOrd="0" presId="urn:microsoft.com/office/officeart/2005/8/layout/orgChart1"/>
    <dgm:cxn modelId="{54861AE3-1861-41F4-BFCD-15588A639137}" type="presParOf" srcId="{9263C4F8-CC4D-492D-BCE9-6991DD71781A}" destId="{66B378EC-AC38-444B-B397-B1BE498A2010}" srcOrd="1" destOrd="0" presId="urn:microsoft.com/office/officeart/2005/8/layout/orgChart1"/>
    <dgm:cxn modelId="{BE2E3B3D-06E0-4B80-9EB8-59A689B8C321}" type="presParOf" srcId="{66B378EC-AC38-444B-B397-B1BE498A2010}" destId="{5F3CCD6E-C533-4E87-962E-787A86515F0F}" srcOrd="0" destOrd="0" presId="urn:microsoft.com/office/officeart/2005/8/layout/orgChart1"/>
    <dgm:cxn modelId="{91FBBF21-D00D-45C6-B6FF-3C0E14B16416}" type="presParOf" srcId="{66B378EC-AC38-444B-B397-B1BE498A2010}" destId="{4D0FC48C-0A3F-4343-9438-3C5E96A34B10}" srcOrd="1" destOrd="0" presId="urn:microsoft.com/office/officeart/2005/8/layout/orgChart1"/>
    <dgm:cxn modelId="{154CAA5D-739C-4C2B-9921-1510552D4D0C}" type="presParOf" srcId="{4D0FC48C-0A3F-4343-9438-3C5E96A34B10}" destId="{88364BD8-5E66-4C36-85D4-099C3E7E39B5}" srcOrd="0" destOrd="0" presId="urn:microsoft.com/office/officeart/2005/8/layout/orgChart1"/>
    <dgm:cxn modelId="{0659C265-E179-4EF1-8590-11784C603382}" type="presParOf" srcId="{88364BD8-5E66-4C36-85D4-099C3E7E39B5}" destId="{02998618-501A-4185-BF78-8A369807F0F1}" srcOrd="0" destOrd="0" presId="urn:microsoft.com/office/officeart/2005/8/layout/orgChart1"/>
    <dgm:cxn modelId="{3C2BB696-EA54-4E20-9C9D-566CA3FA1284}" type="presParOf" srcId="{88364BD8-5E66-4C36-85D4-099C3E7E39B5}" destId="{0DBEC075-CF41-4BB4-89AC-ACA64F34F6C8}" srcOrd="1" destOrd="0" presId="urn:microsoft.com/office/officeart/2005/8/layout/orgChart1"/>
    <dgm:cxn modelId="{7AAB91E6-52C4-46AC-8107-05DA6907F5B9}" type="presParOf" srcId="{4D0FC48C-0A3F-4343-9438-3C5E96A34B10}" destId="{C933E2FE-5E43-4C5F-AA11-B86198C8D0F2}" srcOrd="1" destOrd="0" presId="urn:microsoft.com/office/officeart/2005/8/layout/orgChart1"/>
    <dgm:cxn modelId="{6B1CA334-AE1A-4E28-9380-585FAFC7BC34}" type="presParOf" srcId="{4D0FC48C-0A3F-4343-9438-3C5E96A34B10}" destId="{8AEEBF27-B2F1-4C4F-B603-7FE1F8FE68C9}" srcOrd="2" destOrd="0" presId="urn:microsoft.com/office/officeart/2005/8/layout/orgChart1"/>
    <dgm:cxn modelId="{DB203824-F1B3-4EB2-9041-5592DAF79E2C}" type="presParOf" srcId="{66B378EC-AC38-444B-B397-B1BE498A2010}" destId="{14191CC6-6930-46D8-85C4-F00DE89A7BAB}" srcOrd="2" destOrd="0" presId="urn:microsoft.com/office/officeart/2005/8/layout/orgChart1"/>
    <dgm:cxn modelId="{9C3DE0AA-78B0-4229-B103-63D06893966D}" type="presParOf" srcId="{66B378EC-AC38-444B-B397-B1BE498A2010}" destId="{54BC87D8-72D5-4390-8D26-58759BE86855}" srcOrd="3" destOrd="0" presId="urn:microsoft.com/office/officeart/2005/8/layout/orgChart1"/>
    <dgm:cxn modelId="{329983C2-02E2-4C6C-87B9-7EF57B864E63}" type="presParOf" srcId="{54BC87D8-72D5-4390-8D26-58759BE86855}" destId="{50B8D952-FF93-45F8-B05E-F8642187C55E}" srcOrd="0" destOrd="0" presId="urn:microsoft.com/office/officeart/2005/8/layout/orgChart1"/>
    <dgm:cxn modelId="{667DA10E-DD3D-4F5F-BEA4-2D9D2D88FDC9}" type="presParOf" srcId="{50B8D952-FF93-45F8-B05E-F8642187C55E}" destId="{E0AFBDBD-C1DE-410E-9F24-C8C63F7DC060}" srcOrd="0" destOrd="0" presId="urn:microsoft.com/office/officeart/2005/8/layout/orgChart1"/>
    <dgm:cxn modelId="{C132865F-3403-4338-BEFC-D0352218B419}" type="presParOf" srcId="{50B8D952-FF93-45F8-B05E-F8642187C55E}" destId="{E8DBB444-D363-471D-941E-56EA4F48CF83}" srcOrd="1" destOrd="0" presId="urn:microsoft.com/office/officeart/2005/8/layout/orgChart1"/>
    <dgm:cxn modelId="{D5371E92-B39B-4877-A6DC-B70556D2B913}" type="presParOf" srcId="{54BC87D8-72D5-4390-8D26-58759BE86855}" destId="{6F3D2201-15D6-4268-AED2-4DC3A355CC7A}" srcOrd="1" destOrd="0" presId="urn:microsoft.com/office/officeart/2005/8/layout/orgChart1"/>
    <dgm:cxn modelId="{BC739B06-CE94-4DD2-8146-1FCF8957FD5C}" type="presParOf" srcId="{54BC87D8-72D5-4390-8D26-58759BE86855}" destId="{E5EB2930-D3BD-49A3-8757-C550A333C466}" srcOrd="2" destOrd="0" presId="urn:microsoft.com/office/officeart/2005/8/layout/orgChart1"/>
    <dgm:cxn modelId="{FF3087EA-5C41-4360-BFC9-0F95949DF123}" type="presParOf" srcId="{E5EB2930-D3BD-49A3-8757-C550A333C466}" destId="{73882612-3D74-40B3-AC24-44617BCA0AAC}" srcOrd="0" destOrd="0" presId="urn:microsoft.com/office/officeart/2005/8/layout/orgChart1"/>
    <dgm:cxn modelId="{0680BE95-5F63-4FF4-92FD-3CF6E9220543}" type="presParOf" srcId="{E5EB2930-D3BD-49A3-8757-C550A333C466}" destId="{DEDD6981-12D5-4517-A15C-DF9E2F3229DE}" srcOrd="1" destOrd="0" presId="urn:microsoft.com/office/officeart/2005/8/layout/orgChart1"/>
    <dgm:cxn modelId="{F5615B1A-97AA-4479-AC00-0DED41CE7EBD}" type="presParOf" srcId="{DEDD6981-12D5-4517-A15C-DF9E2F3229DE}" destId="{22E093D1-1343-499A-92B9-203E3D74A69C}" srcOrd="0" destOrd="0" presId="urn:microsoft.com/office/officeart/2005/8/layout/orgChart1"/>
    <dgm:cxn modelId="{5394052B-047C-4727-B1DA-6958DDD688DA}" type="presParOf" srcId="{22E093D1-1343-499A-92B9-203E3D74A69C}" destId="{5F68BC4C-9F58-4141-A765-16779A5D85E4}" srcOrd="0" destOrd="0" presId="urn:microsoft.com/office/officeart/2005/8/layout/orgChart1"/>
    <dgm:cxn modelId="{B380A832-F252-4BD6-BD42-7727355B1550}" type="presParOf" srcId="{22E093D1-1343-499A-92B9-203E3D74A69C}" destId="{9A8EF262-15C5-4C28-BB93-9EC66FDDCBA1}" srcOrd="1" destOrd="0" presId="urn:microsoft.com/office/officeart/2005/8/layout/orgChart1"/>
    <dgm:cxn modelId="{9FC57BDE-F58F-40D9-8B22-7BC8CBC6C309}" type="presParOf" srcId="{DEDD6981-12D5-4517-A15C-DF9E2F3229DE}" destId="{07F676E9-A6F0-4155-8875-F0FD59A41670}" srcOrd="1" destOrd="0" presId="urn:microsoft.com/office/officeart/2005/8/layout/orgChart1"/>
    <dgm:cxn modelId="{47A8B55F-0555-4E2C-A069-0A69F7058E39}" type="presParOf" srcId="{DEDD6981-12D5-4517-A15C-DF9E2F3229DE}" destId="{D995788C-9C14-422D-B16E-A2B3BE6FC2A4}" srcOrd="2" destOrd="0" presId="urn:microsoft.com/office/officeart/2005/8/layout/orgChart1"/>
    <dgm:cxn modelId="{A618A749-2243-4B75-AAEB-4CC5F30339D5}" type="presParOf" srcId="{9263C4F8-CC4D-492D-BCE9-6991DD71781A}" destId="{9EE3F0FD-1F38-4787-9BE7-EE6F83EABE2C}" srcOrd="2" destOrd="0" presId="urn:microsoft.com/office/officeart/2005/8/layout/orgChart1"/>
    <dgm:cxn modelId="{842E5DC6-924F-4469-84A1-82EBDD2BDBE5}" type="presParOf" srcId="{F4E01614-959D-4EE2-B8A8-829686E476CC}" destId="{0EF7544A-87B4-4A3E-9BD3-F18CE4EB72E9}" srcOrd="8" destOrd="0" presId="urn:microsoft.com/office/officeart/2005/8/layout/orgChart1"/>
    <dgm:cxn modelId="{43469ECE-816D-40EF-9C60-6B9EA777D2F2}" type="presParOf" srcId="{F4E01614-959D-4EE2-B8A8-829686E476CC}" destId="{CC9B75C6-B7BC-4E61-9483-DF3FAE291BB5}" srcOrd="9" destOrd="0" presId="urn:microsoft.com/office/officeart/2005/8/layout/orgChart1"/>
    <dgm:cxn modelId="{CEE7136E-F101-4070-9E00-72339A8597B2}" type="presParOf" srcId="{CC9B75C6-B7BC-4E61-9483-DF3FAE291BB5}" destId="{7C3088D3-D5EF-401A-B811-9E5B129FA296}" srcOrd="0" destOrd="0" presId="urn:microsoft.com/office/officeart/2005/8/layout/orgChart1"/>
    <dgm:cxn modelId="{927604D6-3BD9-43A3-9C4E-960FEAE6C341}" type="presParOf" srcId="{7C3088D3-D5EF-401A-B811-9E5B129FA296}" destId="{3D868FC5-EF4E-4D73-A85A-46F9D3008484}" srcOrd="0" destOrd="0" presId="urn:microsoft.com/office/officeart/2005/8/layout/orgChart1"/>
    <dgm:cxn modelId="{C1AF5CDF-3B6D-4A35-9DB0-86BB7F7175F0}" type="presParOf" srcId="{7C3088D3-D5EF-401A-B811-9E5B129FA296}" destId="{CAEF9186-570D-49B1-A5F6-3D8ED06D7614}" srcOrd="1" destOrd="0" presId="urn:microsoft.com/office/officeart/2005/8/layout/orgChart1"/>
    <dgm:cxn modelId="{9D2EED84-CFC0-482F-8789-1EEC960303FD}" type="presParOf" srcId="{CC9B75C6-B7BC-4E61-9483-DF3FAE291BB5}" destId="{4607C996-254C-4D8D-8866-39126275E4FF}" srcOrd="1" destOrd="0" presId="urn:microsoft.com/office/officeart/2005/8/layout/orgChart1"/>
    <dgm:cxn modelId="{2AE9E32F-285A-427E-AA85-F130FED5B95D}" type="presParOf" srcId="{4607C996-254C-4D8D-8866-39126275E4FF}" destId="{8CA8DE87-3F18-4B8C-92F0-540F54126C39}" srcOrd="0" destOrd="0" presId="urn:microsoft.com/office/officeart/2005/8/layout/orgChart1"/>
    <dgm:cxn modelId="{28F589F5-FF53-4A81-8C1E-0A4095237B01}" type="presParOf" srcId="{4607C996-254C-4D8D-8866-39126275E4FF}" destId="{ED8DE2CF-5501-43D8-939E-DB9AF80E196F}" srcOrd="1" destOrd="0" presId="urn:microsoft.com/office/officeart/2005/8/layout/orgChart1"/>
    <dgm:cxn modelId="{A372543F-DB9A-438F-90A7-515A46B3E7CB}" type="presParOf" srcId="{ED8DE2CF-5501-43D8-939E-DB9AF80E196F}" destId="{1E0F7860-CF19-490A-B823-E9B58A6276F0}" srcOrd="0" destOrd="0" presId="urn:microsoft.com/office/officeart/2005/8/layout/orgChart1"/>
    <dgm:cxn modelId="{76E61DC5-9FA8-4DC3-9F2F-F37E03B3A6A8}" type="presParOf" srcId="{1E0F7860-CF19-490A-B823-E9B58A6276F0}" destId="{F2DE6569-A8DD-42D3-A5AE-EB484EC987D4}" srcOrd="0" destOrd="0" presId="urn:microsoft.com/office/officeart/2005/8/layout/orgChart1"/>
    <dgm:cxn modelId="{EC218914-01F3-4840-8D8F-C3BFF036EB8B}" type="presParOf" srcId="{1E0F7860-CF19-490A-B823-E9B58A6276F0}" destId="{8F5A6E5C-6FEB-45BE-A38E-E44539C0D697}" srcOrd="1" destOrd="0" presId="urn:microsoft.com/office/officeart/2005/8/layout/orgChart1"/>
    <dgm:cxn modelId="{A4813296-00DA-47CF-AFD6-7D4828783EFE}" type="presParOf" srcId="{ED8DE2CF-5501-43D8-939E-DB9AF80E196F}" destId="{2E3825E0-9080-4806-90BB-A5FC1A12E4F0}" srcOrd="1" destOrd="0" presId="urn:microsoft.com/office/officeart/2005/8/layout/orgChart1"/>
    <dgm:cxn modelId="{36D9E0BF-356B-4B29-A5F4-00ABC6D8ABB0}" type="presParOf" srcId="{ED8DE2CF-5501-43D8-939E-DB9AF80E196F}" destId="{665198F5-AADA-4274-A2D0-5E30FB3FCF96}" srcOrd="2" destOrd="0" presId="urn:microsoft.com/office/officeart/2005/8/layout/orgChart1"/>
    <dgm:cxn modelId="{11AD0A44-C2A3-44BF-A75F-0CAF00F4CB4F}" type="presParOf" srcId="{4607C996-254C-4D8D-8866-39126275E4FF}" destId="{5152735F-426E-4752-BFB3-1AE8779D4A6B}" srcOrd="2" destOrd="0" presId="urn:microsoft.com/office/officeart/2005/8/layout/orgChart1"/>
    <dgm:cxn modelId="{4C6549EF-C6AF-4901-AAC1-7357D68EF8E7}" type="presParOf" srcId="{4607C996-254C-4D8D-8866-39126275E4FF}" destId="{61A4A85F-3395-4226-BB29-2829C38E0B85}" srcOrd="3" destOrd="0" presId="urn:microsoft.com/office/officeart/2005/8/layout/orgChart1"/>
    <dgm:cxn modelId="{A5F06864-D98A-4C3A-A2A4-168A55F81393}" type="presParOf" srcId="{61A4A85F-3395-4226-BB29-2829C38E0B85}" destId="{99A7863B-B53E-4902-9469-B0967AED38E0}" srcOrd="0" destOrd="0" presId="urn:microsoft.com/office/officeart/2005/8/layout/orgChart1"/>
    <dgm:cxn modelId="{62AEFCFD-AC38-48B4-B50F-4DE94642F454}" type="presParOf" srcId="{99A7863B-B53E-4902-9469-B0967AED38E0}" destId="{4624135D-D8B0-4FDD-962F-7C386B63D89B}" srcOrd="0" destOrd="0" presId="urn:microsoft.com/office/officeart/2005/8/layout/orgChart1"/>
    <dgm:cxn modelId="{A2B38635-D654-40C1-AC31-03B0B2003307}" type="presParOf" srcId="{99A7863B-B53E-4902-9469-B0967AED38E0}" destId="{35532908-1676-40A5-B36F-2A3F42E6D5F8}" srcOrd="1" destOrd="0" presId="urn:microsoft.com/office/officeart/2005/8/layout/orgChart1"/>
    <dgm:cxn modelId="{E0F0613C-8785-48E6-B5C1-B9C6B7ACD72A}" type="presParOf" srcId="{61A4A85F-3395-4226-BB29-2829C38E0B85}" destId="{3F0F4B92-9679-4CB7-87A9-AFB34A264F86}" srcOrd="1" destOrd="0" presId="urn:microsoft.com/office/officeart/2005/8/layout/orgChart1"/>
    <dgm:cxn modelId="{75C06D4A-005D-44EE-BF8B-A24F3222DB3B}" type="presParOf" srcId="{61A4A85F-3395-4226-BB29-2829C38E0B85}" destId="{CEC7006A-DC8E-46C2-B9F2-53E7B36296AE}" srcOrd="2" destOrd="0" presId="urn:microsoft.com/office/officeart/2005/8/layout/orgChart1"/>
    <dgm:cxn modelId="{0E00C973-57EC-47F6-8929-3688C1DE5554}" type="presParOf" srcId="{CEC7006A-DC8E-46C2-B9F2-53E7B36296AE}" destId="{003B4C10-7869-49A3-85CA-543C5C9244F5}" srcOrd="0" destOrd="0" presId="urn:microsoft.com/office/officeart/2005/8/layout/orgChart1"/>
    <dgm:cxn modelId="{BDDC0215-E39D-4FD4-8659-237CA6D5C379}" type="presParOf" srcId="{CEC7006A-DC8E-46C2-B9F2-53E7B36296AE}" destId="{B04BDC10-D295-4D62-A0BD-14F1A1C913F0}" srcOrd="1" destOrd="0" presId="urn:microsoft.com/office/officeart/2005/8/layout/orgChart1"/>
    <dgm:cxn modelId="{C6C36881-6CB4-40E2-B72F-EDB0C2E899FB}" type="presParOf" srcId="{B04BDC10-D295-4D62-A0BD-14F1A1C913F0}" destId="{23982AF2-9FCA-4476-9C1F-4491B6E1D56C}" srcOrd="0" destOrd="0" presId="urn:microsoft.com/office/officeart/2005/8/layout/orgChart1"/>
    <dgm:cxn modelId="{7CEFE6A4-E5D2-4A61-AF24-328510080317}" type="presParOf" srcId="{23982AF2-9FCA-4476-9C1F-4491B6E1D56C}" destId="{D7E4FFA1-B3DF-470F-8065-F421BE7E1300}" srcOrd="0" destOrd="0" presId="urn:microsoft.com/office/officeart/2005/8/layout/orgChart1"/>
    <dgm:cxn modelId="{53D3A1C6-0164-4847-B94C-B38B5F1F1BE9}" type="presParOf" srcId="{23982AF2-9FCA-4476-9C1F-4491B6E1D56C}" destId="{D4EAA46E-43AB-4B80-81DE-5F72975A7A86}" srcOrd="1" destOrd="0" presId="urn:microsoft.com/office/officeart/2005/8/layout/orgChart1"/>
    <dgm:cxn modelId="{A8F15238-2302-40D6-8C55-2925B7AFE70C}" type="presParOf" srcId="{B04BDC10-D295-4D62-A0BD-14F1A1C913F0}" destId="{4EBA12C4-1B31-4877-9EE0-DD8AFB591819}" srcOrd="1" destOrd="0" presId="urn:microsoft.com/office/officeart/2005/8/layout/orgChart1"/>
    <dgm:cxn modelId="{D74BE1BC-F586-447B-95C7-D64EFA0879A1}" type="presParOf" srcId="{B04BDC10-D295-4D62-A0BD-14F1A1C913F0}" destId="{FCF0283F-7C66-44B2-8959-3604F38F2FDF}" srcOrd="2" destOrd="0" presId="urn:microsoft.com/office/officeart/2005/8/layout/orgChart1"/>
    <dgm:cxn modelId="{31D2DD21-8652-4A13-8828-59B9FB88CC92}" type="presParOf" srcId="{4607C996-254C-4D8D-8866-39126275E4FF}" destId="{FC9EF677-27B5-4541-AEA2-05B7FA2450B0}" srcOrd="4" destOrd="0" presId="urn:microsoft.com/office/officeart/2005/8/layout/orgChart1"/>
    <dgm:cxn modelId="{1D1FBB7C-5D92-409C-ABAE-C87C4C6CC264}" type="presParOf" srcId="{4607C996-254C-4D8D-8866-39126275E4FF}" destId="{B6A2706B-187F-435E-84CA-36B00C69A565}" srcOrd="5" destOrd="0" presId="urn:microsoft.com/office/officeart/2005/8/layout/orgChart1"/>
    <dgm:cxn modelId="{03628A71-FFAB-4E65-B65E-668B09F440E7}" type="presParOf" srcId="{B6A2706B-187F-435E-84CA-36B00C69A565}" destId="{EB0AA61B-9499-4A9E-B6F4-A0A2EF62B569}" srcOrd="0" destOrd="0" presId="urn:microsoft.com/office/officeart/2005/8/layout/orgChart1"/>
    <dgm:cxn modelId="{4CCEDA41-9E3F-48AA-B082-4BF0486E9B3E}" type="presParOf" srcId="{EB0AA61B-9499-4A9E-B6F4-A0A2EF62B569}" destId="{A3F8AD9B-6B10-469A-AA76-FE05A6ED57BD}" srcOrd="0" destOrd="0" presId="urn:microsoft.com/office/officeart/2005/8/layout/orgChart1"/>
    <dgm:cxn modelId="{E487D65A-05EA-40AE-BF32-7C25965977E9}" type="presParOf" srcId="{EB0AA61B-9499-4A9E-B6F4-A0A2EF62B569}" destId="{D006EB6D-208F-42CA-8A16-CC44944E73FC}" srcOrd="1" destOrd="0" presId="urn:microsoft.com/office/officeart/2005/8/layout/orgChart1"/>
    <dgm:cxn modelId="{52C5AA3B-6826-4A09-B590-A2BF4AE66A9F}" type="presParOf" srcId="{B6A2706B-187F-435E-84CA-36B00C69A565}" destId="{2701CF6F-663B-45DA-8634-4192EEB242E7}" srcOrd="1" destOrd="0" presId="urn:microsoft.com/office/officeart/2005/8/layout/orgChart1"/>
    <dgm:cxn modelId="{0E29FFFA-9B5E-40C7-A973-88CE7E0DB2F3}" type="presParOf" srcId="{B6A2706B-187F-435E-84CA-36B00C69A565}" destId="{3A58D81F-65E7-4716-9925-AC75CC44D939}" srcOrd="2" destOrd="0" presId="urn:microsoft.com/office/officeart/2005/8/layout/orgChart1"/>
    <dgm:cxn modelId="{A496047A-AA84-4244-85D9-314EB80732E7}" type="presParOf" srcId="{CC9B75C6-B7BC-4E61-9483-DF3FAE291BB5}" destId="{F1B40B05-27DD-4B58-AA9D-E96749612DEA}" srcOrd="2" destOrd="0" presId="urn:microsoft.com/office/officeart/2005/8/layout/orgChart1"/>
    <dgm:cxn modelId="{D9999258-3C6E-4056-AC81-59F5C9517659}" type="presParOf" srcId="{F4E01614-959D-4EE2-B8A8-829686E476CC}" destId="{165E75D4-4507-41A8-BC37-C24B476E3F7D}" srcOrd="10" destOrd="0" presId="urn:microsoft.com/office/officeart/2005/8/layout/orgChart1"/>
    <dgm:cxn modelId="{47206BA6-EB11-4E2A-AD4E-39B8191FBC5D}" type="presParOf" srcId="{F4E01614-959D-4EE2-B8A8-829686E476CC}" destId="{E4D40A4C-68F6-48AB-B981-52E784BC7F52}" srcOrd="11" destOrd="0" presId="urn:microsoft.com/office/officeart/2005/8/layout/orgChart1"/>
    <dgm:cxn modelId="{98BF9D03-4569-4E60-96FE-95A93EBF4142}" type="presParOf" srcId="{E4D40A4C-68F6-48AB-B981-52E784BC7F52}" destId="{1F4D2720-1B56-4374-BDA1-B94EF158D8CD}" srcOrd="0" destOrd="0" presId="urn:microsoft.com/office/officeart/2005/8/layout/orgChart1"/>
    <dgm:cxn modelId="{4AD8EC6A-7302-4552-8CFD-7B66E9D2B3EF}" type="presParOf" srcId="{1F4D2720-1B56-4374-BDA1-B94EF158D8CD}" destId="{EA28F73A-F701-4398-A77F-02A41398013D}" srcOrd="0" destOrd="0" presId="urn:microsoft.com/office/officeart/2005/8/layout/orgChart1"/>
    <dgm:cxn modelId="{746C0923-EFF7-49D0-B50D-38C05D703F76}" type="presParOf" srcId="{1F4D2720-1B56-4374-BDA1-B94EF158D8CD}" destId="{560C3352-ECE3-4D87-B07C-23154E85095B}" srcOrd="1" destOrd="0" presId="urn:microsoft.com/office/officeart/2005/8/layout/orgChart1"/>
    <dgm:cxn modelId="{001610B1-EE9B-4C1A-AC98-529AE02BF4DF}" type="presParOf" srcId="{E4D40A4C-68F6-48AB-B981-52E784BC7F52}" destId="{C1055D23-E16D-486A-9236-31EA9F2E17E2}" srcOrd="1" destOrd="0" presId="urn:microsoft.com/office/officeart/2005/8/layout/orgChart1"/>
    <dgm:cxn modelId="{15059BA9-4305-450E-898D-7B6E6377A2E1}" type="presParOf" srcId="{E4D40A4C-68F6-48AB-B981-52E784BC7F52}" destId="{235CFC09-2F85-4AB9-948C-C6C73844BF58}" srcOrd="2" destOrd="0" presId="urn:microsoft.com/office/officeart/2005/8/layout/orgChart1"/>
    <dgm:cxn modelId="{BB4B0CB4-5BEE-4AB8-B970-C2A5A8FD4985}" type="presParOf" srcId="{9CD948A0-C40E-4393-BF75-7694171FEF1C}" destId="{30BA1FB5-0371-473B-9B6B-F96F3BAAAB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75D4-4507-41A8-BC37-C24B476E3F7D}">
      <dsp:nvSpPr>
        <dsp:cNvPr id="0" name=""/>
        <dsp:cNvSpPr/>
      </dsp:nvSpPr>
      <dsp:spPr>
        <a:xfrm>
          <a:off x="4571999" y="2745578"/>
          <a:ext cx="4148575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4148575" y="88048"/>
              </a:lnTo>
              <a:lnTo>
                <a:pt x="4148575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F677-27B5-4541-AEA2-05B7FA2450B0}">
      <dsp:nvSpPr>
        <dsp:cNvPr id="0" name=""/>
        <dsp:cNvSpPr/>
      </dsp:nvSpPr>
      <dsp:spPr>
        <a:xfrm>
          <a:off x="7705925" y="3340951"/>
          <a:ext cx="1014649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1014649" y="88048"/>
              </a:lnTo>
              <a:lnTo>
                <a:pt x="1014649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B4C10-7869-49A3-85CA-543C5C9244F5}">
      <dsp:nvSpPr>
        <dsp:cNvPr id="0" name=""/>
        <dsp:cNvSpPr/>
      </dsp:nvSpPr>
      <dsp:spPr>
        <a:xfrm>
          <a:off x="7572157" y="3936324"/>
          <a:ext cx="91440" cy="385734"/>
        </a:xfrm>
        <a:custGeom>
          <a:avLst/>
          <a:gdLst/>
          <a:ahLst/>
          <a:cxnLst/>
          <a:rect l="0" t="0" r="0" b="0"/>
          <a:pathLst>
            <a:path>
              <a:moveTo>
                <a:pt x="133768" y="0"/>
              </a:moveTo>
              <a:lnTo>
                <a:pt x="133768" y="385734"/>
              </a:lnTo>
              <a:lnTo>
                <a:pt x="45720" y="3857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735F-426E-4752-BFB3-1AE8779D4A6B}">
      <dsp:nvSpPr>
        <dsp:cNvPr id="0" name=""/>
        <dsp:cNvSpPr/>
      </dsp:nvSpPr>
      <dsp:spPr>
        <a:xfrm>
          <a:off x="7660205" y="3340951"/>
          <a:ext cx="91440" cy="1760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8DE87-3F18-4B8C-92F0-540F54126C39}">
      <dsp:nvSpPr>
        <dsp:cNvPr id="0" name=""/>
        <dsp:cNvSpPr/>
      </dsp:nvSpPr>
      <dsp:spPr>
        <a:xfrm>
          <a:off x="6691276" y="3340951"/>
          <a:ext cx="1014649" cy="176096"/>
        </a:xfrm>
        <a:custGeom>
          <a:avLst/>
          <a:gdLst/>
          <a:ahLst/>
          <a:cxnLst/>
          <a:rect l="0" t="0" r="0" b="0"/>
          <a:pathLst>
            <a:path>
              <a:moveTo>
                <a:pt x="1014649" y="0"/>
              </a:moveTo>
              <a:lnTo>
                <a:pt x="1014649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7544A-87B4-4A3E-9BD3-F18CE4EB72E9}">
      <dsp:nvSpPr>
        <dsp:cNvPr id="0" name=""/>
        <dsp:cNvSpPr/>
      </dsp:nvSpPr>
      <dsp:spPr>
        <a:xfrm>
          <a:off x="4571999" y="2745578"/>
          <a:ext cx="3133925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3133925" y="88048"/>
              </a:lnTo>
              <a:lnTo>
                <a:pt x="3133925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82612-3D74-40B3-AC24-44617BCA0AAC}">
      <dsp:nvSpPr>
        <dsp:cNvPr id="0" name=""/>
        <dsp:cNvSpPr/>
      </dsp:nvSpPr>
      <dsp:spPr>
        <a:xfrm>
          <a:off x="5542858" y="3936324"/>
          <a:ext cx="91440" cy="385734"/>
        </a:xfrm>
        <a:custGeom>
          <a:avLst/>
          <a:gdLst/>
          <a:ahLst/>
          <a:cxnLst/>
          <a:rect l="0" t="0" r="0" b="0"/>
          <a:pathLst>
            <a:path>
              <a:moveTo>
                <a:pt x="133768" y="0"/>
              </a:moveTo>
              <a:lnTo>
                <a:pt x="133768" y="385734"/>
              </a:lnTo>
              <a:lnTo>
                <a:pt x="45720" y="3857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91CC6-6930-46D8-85C4-F00DE89A7BAB}">
      <dsp:nvSpPr>
        <dsp:cNvPr id="0" name=""/>
        <dsp:cNvSpPr/>
      </dsp:nvSpPr>
      <dsp:spPr>
        <a:xfrm>
          <a:off x="5169301" y="3340951"/>
          <a:ext cx="507324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507324" y="88048"/>
              </a:lnTo>
              <a:lnTo>
                <a:pt x="507324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CD6E-C533-4E87-962E-787A86515F0F}">
      <dsp:nvSpPr>
        <dsp:cNvPr id="0" name=""/>
        <dsp:cNvSpPr/>
      </dsp:nvSpPr>
      <dsp:spPr>
        <a:xfrm>
          <a:off x="4661976" y="3340951"/>
          <a:ext cx="507324" cy="176096"/>
        </a:xfrm>
        <a:custGeom>
          <a:avLst/>
          <a:gdLst/>
          <a:ahLst/>
          <a:cxnLst/>
          <a:rect l="0" t="0" r="0" b="0"/>
          <a:pathLst>
            <a:path>
              <a:moveTo>
                <a:pt x="507324" y="0"/>
              </a:moveTo>
              <a:lnTo>
                <a:pt x="507324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759FA-AC80-4547-BA57-C115E54C145A}">
      <dsp:nvSpPr>
        <dsp:cNvPr id="0" name=""/>
        <dsp:cNvSpPr/>
      </dsp:nvSpPr>
      <dsp:spPr>
        <a:xfrm>
          <a:off x="4571999" y="2745578"/>
          <a:ext cx="597301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597301" y="88048"/>
              </a:lnTo>
              <a:lnTo>
                <a:pt x="597301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EC31F-DC1E-4DAE-8383-48465183A604}">
      <dsp:nvSpPr>
        <dsp:cNvPr id="0" name=""/>
        <dsp:cNvSpPr/>
      </dsp:nvSpPr>
      <dsp:spPr>
        <a:xfrm>
          <a:off x="3102267" y="3340951"/>
          <a:ext cx="125783" cy="38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34"/>
              </a:lnTo>
              <a:lnTo>
                <a:pt x="125783" y="3857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A9F7C-9BDF-4E68-B83C-39E8D34E2A1A}">
      <dsp:nvSpPr>
        <dsp:cNvPr id="0" name=""/>
        <dsp:cNvSpPr/>
      </dsp:nvSpPr>
      <dsp:spPr>
        <a:xfrm>
          <a:off x="3437688" y="2745578"/>
          <a:ext cx="1134311" cy="176096"/>
        </a:xfrm>
        <a:custGeom>
          <a:avLst/>
          <a:gdLst/>
          <a:ahLst/>
          <a:cxnLst/>
          <a:rect l="0" t="0" r="0" b="0"/>
          <a:pathLst>
            <a:path>
              <a:moveTo>
                <a:pt x="1134311" y="0"/>
              </a:moveTo>
              <a:lnTo>
                <a:pt x="1134311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9E7DE-A76B-4DBF-8F12-16C55658312A}">
      <dsp:nvSpPr>
        <dsp:cNvPr id="0" name=""/>
        <dsp:cNvSpPr/>
      </dsp:nvSpPr>
      <dsp:spPr>
        <a:xfrm>
          <a:off x="2498909" y="3936324"/>
          <a:ext cx="91440" cy="385734"/>
        </a:xfrm>
        <a:custGeom>
          <a:avLst/>
          <a:gdLst/>
          <a:ahLst/>
          <a:cxnLst/>
          <a:rect l="0" t="0" r="0" b="0"/>
          <a:pathLst>
            <a:path>
              <a:moveTo>
                <a:pt x="133768" y="0"/>
              </a:moveTo>
              <a:lnTo>
                <a:pt x="133768" y="385734"/>
              </a:lnTo>
              <a:lnTo>
                <a:pt x="45720" y="3857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2DBD4-FC1E-4463-BFE4-4F054C86816F}">
      <dsp:nvSpPr>
        <dsp:cNvPr id="0" name=""/>
        <dsp:cNvSpPr/>
      </dsp:nvSpPr>
      <dsp:spPr>
        <a:xfrm>
          <a:off x="2125352" y="3340951"/>
          <a:ext cx="507324" cy="17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48"/>
              </a:lnTo>
              <a:lnTo>
                <a:pt x="507324" y="88048"/>
              </a:lnTo>
              <a:lnTo>
                <a:pt x="507324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52628-F5B6-4613-9358-C4E6ED9EF9BF}">
      <dsp:nvSpPr>
        <dsp:cNvPr id="0" name=""/>
        <dsp:cNvSpPr/>
      </dsp:nvSpPr>
      <dsp:spPr>
        <a:xfrm>
          <a:off x="1618027" y="3340951"/>
          <a:ext cx="507324" cy="176096"/>
        </a:xfrm>
        <a:custGeom>
          <a:avLst/>
          <a:gdLst/>
          <a:ahLst/>
          <a:cxnLst/>
          <a:rect l="0" t="0" r="0" b="0"/>
          <a:pathLst>
            <a:path>
              <a:moveTo>
                <a:pt x="507324" y="0"/>
              </a:moveTo>
              <a:lnTo>
                <a:pt x="507324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C48C1-3108-463D-AD09-ED36E90CDF21}">
      <dsp:nvSpPr>
        <dsp:cNvPr id="0" name=""/>
        <dsp:cNvSpPr/>
      </dsp:nvSpPr>
      <dsp:spPr>
        <a:xfrm>
          <a:off x="2125352" y="2745578"/>
          <a:ext cx="2446647" cy="176096"/>
        </a:xfrm>
        <a:custGeom>
          <a:avLst/>
          <a:gdLst/>
          <a:ahLst/>
          <a:cxnLst/>
          <a:rect l="0" t="0" r="0" b="0"/>
          <a:pathLst>
            <a:path>
              <a:moveTo>
                <a:pt x="2446647" y="0"/>
              </a:moveTo>
              <a:lnTo>
                <a:pt x="2446647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84F5-7045-48BE-B0D5-E9A27C4951F8}">
      <dsp:nvSpPr>
        <dsp:cNvPr id="0" name=""/>
        <dsp:cNvSpPr/>
      </dsp:nvSpPr>
      <dsp:spPr>
        <a:xfrm>
          <a:off x="88003" y="3340951"/>
          <a:ext cx="125783" cy="38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34"/>
              </a:lnTo>
              <a:lnTo>
                <a:pt x="125783" y="3857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E83E-5E9B-47F5-B07B-D9DFF21247B2}">
      <dsp:nvSpPr>
        <dsp:cNvPr id="0" name=""/>
        <dsp:cNvSpPr/>
      </dsp:nvSpPr>
      <dsp:spPr>
        <a:xfrm>
          <a:off x="423424" y="2745578"/>
          <a:ext cx="4148575" cy="176096"/>
        </a:xfrm>
        <a:custGeom>
          <a:avLst/>
          <a:gdLst/>
          <a:ahLst/>
          <a:cxnLst/>
          <a:rect l="0" t="0" r="0" b="0"/>
          <a:pathLst>
            <a:path>
              <a:moveTo>
                <a:pt x="4148575" y="0"/>
              </a:moveTo>
              <a:lnTo>
                <a:pt x="4148575" y="88048"/>
              </a:lnTo>
              <a:lnTo>
                <a:pt x="0" y="88048"/>
              </a:lnTo>
              <a:lnTo>
                <a:pt x="0" y="17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9A33-37EF-4EB4-AF71-9E7182C78E87}">
      <dsp:nvSpPr>
        <dsp:cNvPr id="0" name=""/>
        <dsp:cNvSpPr/>
      </dsp:nvSpPr>
      <dsp:spPr>
        <a:xfrm>
          <a:off x="4152723" y="2326302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</a:t>
          </a:r>
          <a:endParaRPr lang="en-US" sz="1000" kern="1200" dirty="0"/>
        </a:p>
      </dsp:txBody>
      <dsp:txXfrm>
        <a:off x="4152723" y="2326302"/>
        <a:ext cx="838553" cy="419276"/>
      </dsp:txXfrm>
    </dsp:sp>
    <dsp:sp modelId="{0FB99719-A853-428B-A18A-0097D6B80726}">
      <dsp:nvSpPr>
        <dsp:cNvPr id="0" name=""/>
        <dsp:cNvSpPr/>
      </dsp:nvSpPr>
      <dsp:spPr>
        <a:xfrm>
          <a:off x="4147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createBST</a:t>
          </a:r>
          <a:endParaRPr lang="en-US" sz="1000" kern="1200" dirty="0"/>
        </a:p>
      </dsp:txBody>
      <dsp:txXfrm>
        <a:off x="4147" y="2921675"/>
        <a:ext cx="838553" cy="419276"/>
      </dsp:txXfrm>
    </dsp:sp>
    <dsp:sp modelId="{841EE3B7-0830-4AF9-81CA-996AA388BD01}">
      <dsp:nvSpPr>
        <dsp:cNvPr id="0" name=""/>
        <dsp:cNvSpPr/>
      </dsp:nvSpPr>
      <dsp:spPr>
        <a:xfrm>
          <a:off x="213786" y="3517048"/>
          <a:ext cx="808868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r>
            <a:rPr lang="en-US" sz="1000" kern="1200" dirty="0" err="1" smtClean="0"/>
            <a:t>compareWord</a:t>
          </a:r>
          <a:endParaRPr lang="en-US" sz="1000" kern="1200" dirty="0"/>
        </a:p>
      </dsp:txBody>
      <dsp:txXfrm>
        <a:off x="213786" y="3517048"/>
        <a:ext cx="808868" cy="419276"/>
      </dsp:txXfrm>
    </dsp:sp>
    <dsp:sp modelId="{5EDA598D-C3DA-46A3-9202-43A8258ACBEC}">
      <dsp:nvSpPr>
        <dsp:cNvPr id="0" name=""/>
        <dsp:cNvSpPr/>
      </dsp:nvSpPr>
      <dsp:spPr>
        <a:xfrm>
          <a:off x="1706075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readFileBST</a:t>
          </a:r>
          <a:endParaRPr lang="en-US" sz="1000" kern="1200" dirty="0"/>
        </a:p>
      </dsp:txBody>
      <dsp:txXfrm>
        <a:off x="1706075" y="2921675"/>
        <a:ext cx="838553" cy="419276"/>
      </dsp:txXfrm>
    </dsp:sp>
    <dsp:sp modelId="{1F6921B6-7E33-4027-92F9-B5D1F4446E81}">
      <dsp:nvSpPr>
        <dsp:cNvPr id="0" name=""/>
        <dsp:cNvSpPr/>
      </dsp:nvSpPr>
      <dsp:spPr>
        <a:xfrm>
          <a:off x="1198750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insertBST</a:t>
          </a:r>
          <a:endParaRPr lang="en-US" sz="1000" kern="1200" dirty="0"/>
        </a:p>
      </dsp:txBody>
      <dsp:txXfrm>
        <a:off x="1198750" y="3517048"/>
        <a:ext cx="838553" cy="419276"/>
      </dsp:txXfrm>
    </dsp:sp>
    <dsp:sp modelId="{7C781115-3276-4257-B35C-1641415383B4}">
      <dsp:nvSpPr>
        <dsp:cNvPr id="0" name=""/>
        <dsp:cNvSpPr/>
      </dsp:nvSpPr>
      <dsp:spPr>
        <a:xfrm>
          <a:off x="2213400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inOrder</a:t>
          </a:r>
          <a:endParaRPr lang="en-US" sz="1000" kern="1200" dirty="0"/>
        </a:p>
      </dsp:txBody>
      <dsp:txXfrm>
        <a:off x="2213400" y="3517048"/>
        <a:ext cx="838553" cy="419276"/>
      </dsp:txXfrm>
    </dsp:sp>
    <dsp:sp modelId="{76CFDA8D-85FA-48B4-ABBD-B91733D05851}">
      <dsp:nvSpPr>
        <dsp:cNvPr id="0" name=""/>
        <dsp:cNvSpPr/>
      </dsp:nvSpPr>
      <dsp:spPr>
        <a:xfrm>
          <a:off x="1706075" y="4112421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printTree</a:t>
          </a:r>
          <a:endParaRPr lang="en-US" sz="1000" kern="1200" dirty="0"/>
        </a:p>
      </dsp:txBody>
      <dsp:txXfrm>
        <a:off x="1706075" y="4112421"/>
        <a:ext cx="838553" cy="419276"/>
      </dsp:txXfrm>
    </dsp:sp>
    <dsp:sp modelId="{AEE8A09E-543D-4527-90CA-65875C658541}">
      <dsp:nvSpPr>
        <dsp:cNvPr id="0" name=""/>
        <dsp:cNvSpPr/>
      </dsp:nvSpPr>
      <dsp:spPr>
        <a:xfrm>
          <a:off x="3018411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addName</a:t>
          </a:r>
          <a:endParaRPr lang="en-US" sz="1000" kern="1200" dirty="0"/>
        </a:p>
      </dsp:txBody>
      <dsp:txXfrm>
        <a:off x="3018411" y="2921675"/>
        <a:ext cx="838553" cy="419276"/>
      </dsp:txXfrm>
    </dsp:sp>
    <dsp:sp modelId="{473E2BC6-0B55-458D-9B81-A0B4678F9BB9}">
      <dsp:nvSpPr>
        <dsp:cNvPr id="0" name=""/>
        <dsp:cNvSpPr/>
      </dsp:nvSpPr>
      <dsp:spPr>
        <a:xfrm>
          <a:off x="3228050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insertBST</a:t>
          </a:r>
          <a:endParaRPr lang="en-US" sz="1000" kern="1200" dirty="0"/>
        </a:p>
      </dsp:txBody>
      <dsp:txXfrm>
        <a:off x="3228050" y="3517048"/>
        <a:ext cx="838553" cy="419276"/>
      </dsp:txXfrm>
    </dsp:sp>
    <dsp:sp modelId="{5FEE928A-5024-40EE-B9F8-877D3BD11102}">
      <dsp:nvSpPr>
        <dsp:cNvPr id="0" name=""/>
        <dsp:cNvSpPr/>
      </dsp:nvSpPr>
      <dsp:spPr>
        <a:xfrm>
          <a:off x="4750024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deleteName</a:t>
          </a:r>
          <a:endParaRPr lang="en-US" sz="1000" kern="1200" dirty="0"/>
        </a:p>
      </dsp:txBody>
      <dsp:txXfrm>
        <a:off x="4750024" y="2921675"/>
        <a:ext cx="838553" cy="419276"/>
      </dsp:txXfrm>
    </dsp:sp>
    <dsp:sp modelId="{02998618-501A-4185-BF78-8A369807F0F1}">
      <dsp:nvSpPr>
        <dsp:cNvPr id="0" name=""/>
        <dsp:cNvSpPr/>
      </dsp:nvSpPr>
      <dsp:spPr>
        <a:xfrm>
          <a:off x="4242700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deleteBST</a:t>
          </a:r>
          <a:endParaRPr lang="en-US" sz="1000" kern="1200" dirty="0"/>
        </a:p>
      </dsp:txBody>
      <dsp:txXfrm>
        <a:off x="4242700" y="3517048"/>
        <a:ext cx="838553" cy="419276"/>
      </dsp:txXfrm>
    </dsp:sp>
    <dsp:sp modelId="{E0AFBDBD-C1DE-410E-9F24-C8C63F7DC060}">
      <dsp:nvSpPr>
        <dsp:cNvPr id="0" name=""/>
        <dsp:cNvSpPr/>
      </dsp:nvSpPr>
      <dsp:spPr>
        <a:xfrm>
          <a:off x="5257349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inOrder</a:t>
          </a:r>
          <a:endParaRPr lang="en-US" sz="1000" kern="1200" dirty="0"/>
        </a:p>
      </dsp:txBody>
      <dsp:txXfrm>
        <a:off x="5257349" y="3517048"/>
        <a:ext cx="838553" cy="419276"/>
      </dsp:txXfrm>
    </dsp:sp>
    <dsp:sp modelId="{5F68BC4C-9F58-4141-A765-16779A5D85E4}">
      <dsp:nvSpPr>
        <dsp:cNvPr id="0" name=""/>
        <dsp:cNvSpPr/>
      </dsp:nvSpPr>
      <dsp:spPr>
        <a:xfrm>
          <a:off x="4750024" y="4112421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printTree</a:t>
          </a:r>
          <a:endParaRPr lang="en-US" sz="1000" kern="1200" dirty="0"/>
        </a:p>
      </dsp:txBody>
      <dsp:txXfrm>
        <a:off x="4750024" y="4112421"/>
        <a:ext cx="838553" cy="419276"/>
      </dsp:txXfrm>
    </dsp:sp>
    <dsp:sp modelId="{3D868FC5-EF4E-4D73-A85A-46F9D3008484}">
      <dsp:nvSpPr>
        <dsp:cNvPr id="0" name=""/>
        <dsp:cNvSpPr/>
      </dsp:nvSpPr>
      <dsp:spPr>
        <a:xfrm>
          <a:off x="7286649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lookupName</a:t>
          </a:r>
          <a:endParaRPr lang="en-US" sz="1000" kern="1200" dirty="0"/>
        </a:p>
      </dsp:txBody>
      <dsp:txXfrm>
        <a:off x="7286649" y="2921675"/>
        <a:ext cx="838553" cy="419276"/>
      </dsp:txXfrm>
    </dsp:sp>
    <dsp:sp modelId="{F2DE6569-A8DD-42D3-A5AE-EB484EC987D4}">
      <dsp:nvSpPr>
        <dsp:cNvPr id="0" name=""/>
        <dsp:cNvSpPr/>
      </dsp:nvSpPr>
      <dsp:spPr>
        <a:xfrm>
          <a:off x="6271999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deleteBST</a:t>
          </a:r>
          <a:endParaRPr lang="en-US" sz="1000" kern="1200" dirty="0"/>
        </a:p>
      </dsp:txBody>
      <dsp:txXfrm>
        <a:off x="6271999" y="3517048"/>
        <a:ext cx="838553" cy="419276"/>
      </dsp:txXfrm>
    </dsp:sp>
    <dsp:sp modelId="{4624135D-D8B0-4FDD-962F-7C386B63D89B}">
      <dsp:nvSpPr>
        <dsp:cNvPr id="0" name=""/>
        <dsp:cNvSpPr/>
      </dsp:nvSpPr>
      <dsp:spPr>
        <a:xfrm>
          <a:off x="7286649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inOrder</a:t>
          </a:r>
          <a:endParaRPr lang="en-US" sz="1000" kern="1200" dirty="0"/>
        </a:p>
      </dsp:txBody>
      <dsp:txXfrm>
        <a:off x="7286649" y="3517048"/>
        <a:ext cx="838553" cy="419276"/>
      </dsp:txXfrm>
    </dsp:sp>
    <dsp:sp modelId="{D7E4FFA1-B3DF-470F-8065-F421BE7E1300}">
      <dsp:nvSpPr>
        <dsp:cNvPr id="0" name=""/>
        <dsp:cNvSpPr/>
      </dsp:nvSpPr>
      <dsp:spPr>
        <a:xfrm>
          <a:off x="6779324" y="4112421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printTree</a:t>
          </a:r>
          <a:endParaRPr lang="en-US" sz="1000" kern="1200" dirty="0"/>
        </a:p>
      </dsp:txBody>
      <dsp:txXfrm>
        <a:off x="6779324" y="4112421"/>
        <a:ext cx="838553" cy="419276"/>
      </dsp:txXfrm>
    </dsp:sp>
    <dsp:sp modelId="{A3F8AD9B-6B10-469A-AA76-FE05A6ED57BD}">
      <dsp:nvSpPr>
        <dsp:cNvPr id="0" name=""/>
        <dsp:cNvSpPr/>
      </dsp:nvSpPr>
      <dsp:spPr>
        <a:xfrm>
          <a:off x="8301298" y="3517048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insertBST</a:t>
          </a:r>
          <a:endParaRPr lang="en-US" sz="1000" kern="1200" dirty="0"/>
        </a:p>
      </dsp:txBody>
      <dsp:txXfrm>
        <a:off x="8301298" y="3517048"/>
        <a:ext cx="838553" cy="419276"/>
      </dsp:txXfrm>
    </dsp:sp>
    <dsp:sp modelId="{EA28F73A-F701-4398-A77F-02A41398013D}">
      <dsp:nvSpPr>
        <dsp:cNvPr id="0" name=""/>
        <dsp:cNvSpPr/>
      </dsp:nvSpPr>
      <dsp:spPr>
        <a:xfrm>
          <a:off x="8301298" y="2921675"/>
          <a:ext cx="838553" cy="41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destroyBST</a:t>
          </a:r>
          <a:endParaRPr lang="en-US" sz="1000" kern="1200" dirty="0"/>
        </a:p>
      </dsp:txBody>
      <dsp:txXfrm>
        <a:off x="8301298" y="2921675"/>
        <a:ext cx="838553" cy="41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564D-8BE2-43CB-AE91-1C0F40AAA396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57D0-AF32-4F8C-A548-ACED97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061748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7924800" y="3790121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91400" y="4359965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926996" y="3810000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926996" y="3733800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58000" y="3776870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34000" y="4363278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00600" y="3733800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3750366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10000" y="3750366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19400" y="3750366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4359965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752600" y="3776870"/>
            <a:ext cx="22860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rved Left Arrow 18"/>
          <p:cNvSpPr/>
          <p:nvPr/>
        </p:nvSpPr>
        <p:spPr>
          <a:xfrm>
            <a:off x="7647332" y="3371022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5128367" y="2727889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7719167" y="2727889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1553817" y="33528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2514600" y="4207565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4610100" y="33528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5562600" y="4134678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5562600" y="33528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6655076" y="33528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3429000" y="26670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7623917" y="4139245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>
            <a:off x="8610600" y="3352800"/>
            <a:ext cx="190500" cy="228600"/>
          </a:xfrm>
          <a:prstGeom prst="curvedLeftArrow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312215" y="2819400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cision 32"/>
          <p:cNvSpPr/>
          <p:nvPr/>
        </p:nvSpPr>
        <p:spPr>
          <a:xfrm>
            <a:off x="5109317" y="2804089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/>
          <p:cNvSpPr/>
          <p:nvPr/>
        </p:nvSpPr>
        <p:spPr>
          <a:xfrm>
            <a:off x="7662017" y="2826026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/>
          <p:cNvSpPr/>
          <p:nvPr/>
        </p:nvSpPr>
        <p:spPr>
          <a:xfrm>
            <a:off x="1496667" y="3435626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/>
          <p:cNvSpPr/>
          <p:nvPr/>
        </p:nvSpPr>
        <p:spPr>
          <a:xfrm>
            <a:off x="5543550" y="3435626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/>
          <p:cNvSpPr/>
          <p:nvPr/>
        </p:nvSpPr>
        <p:spPr>
          <a:xfrm>
            <a:off x="8553450" y="3447222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7631595" y="3447222"/>
            <a:ext cx="114300" cy="152400"/>
          </a:xfrm>
          <a:prstGeom prst="flowChartDecision">
            <a:avLst/>
          </a:prstGeom>
          <a:solidFill>
            <a:srgbClr val="FFC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5</cp:revision>
  <dcterms:created xsi:type="dcterms:W3CDTF">2013-05-12T09:25:32Z</dcterms:created>
  <dcterms:modified xsi:type="dcterms:W3CDTF">2013-05-12T09:42:53Z</dcterms:modified>
</cp:coreProperties>
</file>