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FC68-EFB7-4F06-9BE2-CD7314A00F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B486D-1BE9-4806-A1CF-07D26BD17DA8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52291A70-5C7C-4842-AB12-7C0CFF653A00}" type="parTrans" cxnId="{4225817B-B7F3-4DD9-A677-5064E37BD6B1}">
      <dgm:prSet/>
      <dgm:spPr/>
      <dgm:t>
        <a:bodyPr/>
        <a:lstStyle/>
        <a:p>
          <a:endParaRPr lang="en-US"/>
        </a:p>
      </dgm:t>
    </dgm:pt>
    <dgm:pt modelId="{6AE85BD4-E106-4AC8-976B-BA84FFF9C9F4}" type="sibTrans" cxnId="{4225817B-B7F3-4DD9-A677-5064E37BD6B1}">
      <dgm:prSet/>
      <dgm:spPr/>
      <dgm:t>
        <a:bodyPr/>
        <a:lstStyle/>
        <a:p>
          <a:endParaRPr lang="en-US"/>
        </a:p>
      </dgm:t>
    </dgm:pt>
    <dgm:pt modelId="{86EA2498-C7DB-4532-9C87-F21C76480E5C}">
      <dgm:prSet phldrT="[Text]"/>
      <dgm:spPr/>
      <dgm:t>
        <a:bodyPr/>
        <a:lstStyle/>
        <a:p>
          <a:r>
            <a:rPr lang="en-US" dirty="0" err="1" smtClean="0"/>
            <a:t>readTutorStuData</a:t>
          </a:r>
          <a:endParaRPr lang="en-US" dirty="0"/>
        </a:p>
      </dgm:t>
    </dgm:pt>
    <dgm:pt modelId="{57BC0C7A-F5CA-487B-A89B-164881BB41D8}" type="parTrans" cxnId="{AF273D41-2499-4004-B176-070F6501C081}">
      <dgm:prSet/>
      <dgm:spPr/>
      <dgm:t>
        <a:bodyPr/>
        <a:lstStyle/>
        <a:p>
          <a:endParaRPr lang="en-US"/>
        </a:p>
      </dgm:t>
    </dgm:pt>
    <dgm:pt modelId="{0AD9A145-A58E-41E9-99BA-F00C3D2B94CA}" type="sibTrans" cxnId="{AF273D41-2499-4004-B176-070F6501C081}">
      <dgm:prSet/>
      <dgm:spPr/>
      <dgm:t>
        <a:bodyPr/>
        <a:lstStyle/>
        <a:p>
          <a:endParaRPr lang="en-US"/>
        </a:p>
      </dgm:t>
    </dgm:pt>
    <dgm:pt modelId="{805ABC25-37A6-4CE4-A382-E060FDF1DCC1}">
      <dgm:prSet phldrT="[Text]"/>
      <dgm:spPr/>
      <dgm:t>
        <a:bodyPr/>
        <a:lstStyle/>
        <a:p>
          <a:r>
            <a:rPr lang="en-US" dirty="0" err="1" smtClean="0"/>
            <a:t>tutorDoneStudent</a:t>
          </a:r>
          <a:endParaRPr lang="en-US" dirty="0"/>
        </a:p>
      </dgm:t>
    </dgm:pt>
    <dgm:pt modelId="{66112AF9-669C-4993-ACE7-90FD7BDECC1D}" type="parTrans" cxnId="{1882C912-E7EF-47C5-929D-76EB7626EA40}">
      <dgm:prSet/>
      <dgm:spPr/>
      <dgm:t>
        <a:bodyPr/>
        <a:lstStyle/>
        <a:p>
          <a:endParaRPr lang="en-US"/>
        </a:p>
      </dgm:t>
    </dgm:pt>
    <dgm:pt modelId="{6B5DE8AF-FB14-4915-8CB0-29EDCD80B43E}" type="sibTrans" cxnId="{1882C912-E7EF-47C5-929D-76EB7626EA40}">
      <dgm:prSet/>
      <dgm:spPr/>
      <dgm:t>
        <a:bodyPr/>
        <a:lstStyle/>
        <a:p>
          <a:endParaRPr lang="en-US"/>
        </a:p>
      </dgm:t>
    </dgm:pt>
    <dgm:pt modelId="{393DE83D-DA39-48AF-ACFE-B1E7158B40DC}">
      <dgm:prSet phldrT="[Text]"/>
      <dgm:spPr/>
      <dgm:t>
        <a:bodyPr/>
        <a:lstStyle/>
        <a:p>
          <a:r>
            <a:rPr lang="en-US" dirty="0" err="1" smtClean="0"/>
            <a:t>printLineStats</a:t>
          </a:r>
          <a:endParaRPr lang="en-US" dirty="0"/>
        </a:p>
      </dgm:t>
    </dgm:pt>
    <dgm:pt modelId="{8FF65A4A-8138-4A53-AC3B-B11AF578535D}" type="parTrans" cxnId="{28FD277A-D75B-42AF-B6CB-4BD5DAFF3717}">
      <dgm:prSet/>
      <dgm:spPr/>
      <dgm:t>
        <a:bodyPr/>
        <a:lstStyle/>
        <a:p>
          <a:endParaRPr lang="en-US"/>
        </a:p>
      </dgm:t>
    </dgm:pt>
    <dgm:pt modelId="{C2C9071A-0673-40A2-B920-62BDB65F9CE4}" type="sibTrans" cxnId="{28FD277A-D75B-42AF-B6CB-4BD5DAFF3717}">
      <dgm:prSet/>
      <dgm:spPr/>
      <dgm:t>
        <a:bodyPr/>
        <a:lstStyle/>
        <a:p>
          <a:endParaRPr lang="en-US"/>
        </a:p>
      </dgm:t>
    </dgm:pt>
    <dgm:pt modelId="{F4E95B9E-4C45-4F65-84FD-F451D9E244CD}">
      <dgm:prSet/>
      <dgm:spPr/>
      <dgm:t>
        <a:bodyPr/>
        <a:lstStyle/>
        <a:p>
          <a:r>
            <a:rPr lang="en-US" dirty="0" err="1" smtClean="0"/>
            <a:t>studentearlierQueue</a:t>
          </a:r>
          <a:endParaRPr lang="en-US" dirty="0"/>
        </a:p>
      </dgm:t>
    </dgm:pt>
    <dgm:pt modelId="{15F52654-8530-4C40-9EC8-1C9F6CCB1583}" type="parTrans" cxnId="{179136E5-7B35-4860-9987-335933B2C480}">
      <dgm:prSet/>
      <dgm:spPr/>
      <dgm:t>
        <a:bodyPr/>
        <a:lstStyle/>
        <a:p>
          <a:endParaRPr lang="en-US"/>
        </a:p>
      </dgm:t>
    </dgm:pt>
    <dgm:pt modelId="{4471F5BA-7D19-4C4B-850E-B314E7A7AED2}" type="sibTrans" cxnId="{179136E5-7B35-4860-9987-335933B2C480}">
      <dgm:prSet/>
      <dgm:spPr/>
      <dgm:t>
        <a:bodyPr/>
        <a:lstStyle/>
        <a:p>
          <a:endParaRPr lang="en-US"/>
        </a:p>
      </dgm:t>
    </dgm:pt>
    <dgm:pt modelId="{795F9817-47D1-4FBF-9CC6-444B1EA9D644}">
      <dgm:prSet/>
      <dgm:spPr/>
      <dgm:t>
        <a:bodyPr/>
        <a:lstStyle/>
        <a:p>
          <a:r>
            <a:rPr lang="en-US" dirty="0" err="1" smtClean="0"/>
            <a:t>studentearlierQueue</a:t>
          </a:r>
          <a:endParaRPr lang="en-US" dirty="0"/>
        </a:p>
      </dgm:t>
    </dgm:pt>
    <dgm:pt modelId="{F4478307-C65D-400A-830E-9EC42D299F3F}" type="parTrans" cxnId="{9065734B-FCA1-4242-99D5-A339689CE42D}">
      <dgm:prSet/>
      <dgm:spPr/>
      <dgm:t>
        <a:bodyPr/>
        <a:lstStyle/>
        <a:p>
          <a:endParaRPr lang="en-US"/>
        </a:p>
      </dgm:t>
    </dgm:pt>
    <dgm:pt modelId="{8B771887-96BA-416D-9CD0-DC360D1FB52A}" type="sibTrans" cxnId="{9065734B-FCA1-4242-99D5-A339689CE42D}">
      <dgm:prSet/>
      <dgm:spPr/>
      <dgm:t>
        <a:bodyPr/>
        <a:lstStyle/>
        <a:p>
          <a:endParaRPr lang="en-US"/>
        </a:p>
      </dgm:t>
    </dgm:pt>
    <dgm:pt modelId="{1F894DA9-FC53-435E-989D-79810AEAF440}">
      <dgm:prSet/>
      <dgm:spPr/>
      <dgm:t>
        <a:bodyPr/>
        <a:lstStyle/>
        <a:p>
          <a:r>
            <a:rPr lang="en-US" dirty="0" err="1" smtClean="0"/>
            <a:t>tutorDoneStudent</a:t>
          </a:r>
          <a:endParaRPr lang="en-US" dirty="0"/>
        </a:p>
      </dgm:t>
    </dgm:pt>
    <dgm:pt modelId="{50D50B13-8A13-464E-A113-7DC61B8B1C30}" type="parTrans" cxnId="{217D2023-1BCE-4F9E-BF01-7192E8649FFC}">
      <dgm:prSet/>
      <dgm:spPr/>
      <dgm:t>
        <a:bodyPr/>
        <a:lstStyle/>
        <a:p>
          <a:endParaRPr lang="en-US"/>
        </a:p>
      </dgm:t>
    </dgm:pt>
    <dgm:pt modelId="{4254F17F-F286-4D74-8444-AE12B91C845E}" type="sibTrans" cxnId="{217D2023-1BCE-4F9E-BF01-7192E8649FFC}">
      <dgm:prSet/>
      <dgm:spPr/>
      <dgm:t>
        <a:bodyPr/>
        <a:lstStyle/>
        <a:p>
          <a:endParaRPr lang="en-US"/>
        </a:p>
      </dgm:t>
    </dgm:pt>
    <dgm:pt modelId="{B27FC49B-4435-4C6A-A8E7-B25697AD9DB7}" type="pres">
      <dgm:prSet presAssocID="{5803FC68-EFB7-4F06-9BE2-CD7314A00F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C61E54-27D1-4EDA-98F2-56E5D6D9903A}" type="pres">
      <dgm:prSet presAssocID="{FECB486D-1BE9-4806-A1CF-07D26BD17DA8}" presName="hierRoot1" presStyleCnt="0">
        <dgm:presLayoutVars>
          <dgm:hierBranch val="init"/>
        </dgm:presLayoutVars>
      </dgm:prSet>
      <dgm:spPr/>
    </dgm:pt>
    <dgm:pt modelId="{35FB0D12-2877-4340-866E-23FDC2378B1E}" type="pres">
      <dgm:prSet presAssocID="{FECB486D-1BE9-4806-A1CF-07D26BD17DA8}" presName="rootComposite1" presStyleCnt="0"/>
      <dgm:spPr/>
    </dgm:pt>
    <dgm:pt modelId="{00044908-A5BB-48A8-9566-7CE00E07D3C8}" type="pres">
      <dgm:prSet presAssocID="{FECB486D-1BE9-4806-A1CF-07D26BD17DA8}" presName="rootText1" presStyleLbl="node0" presStyleIdx="0" presStyleCnt="1" custLinFactY="-95711" custLinFactNeighborX="-4073" custLinFactNeighborY="-100000">
        <dgm:presLayoutVars>
          <dgm:chPref val="3"/>
        </dgm:presLayoutVars>
      </dgm:prSet>
      <dgm:spPr/>
    </dgm:pt>
    <dgm:pt modelId="{09D342A9-9518-4E99-BDE0-201553FD34EF}" type="pres">
      <dgm:prSet presAssocID="{FECB486D-1BE9-4806-A1CF-07D26BD17DA8}" presName="rootConnector1" presStyleLbl="node1" presStyleIdx="0" presStyleCnt="0"/>
      <dgm:spPr/>
    </dgm:pt>
    <dgm:pt modelId="{6EB87565-909E-4754-A0C8-7EB88742DB64}" type="pres">
      <dgm:prSet presAssocID="{FECB486D-1BE9-4806-A1CF-07D26BD17DA8}" presName="hierChild2" presStyleCnt="0"/>
      <dgm:spPr/>
    </dgm:pt>
    <dgm:pt modelId="{427B8E2D-3EDF-434F-A021-FADDEEB5D3F2}" type="pres">
      <dgm:prSet presAssocID="{57BC0C7A-F5CA-487B-A89B-164881BB41D8}" presName="Name37" presStyleLbl="parChTrans1D2" presStyleIdx="0" presStyleCnt="5"/>
      <dgm:spPr/>
    </dgm:pt>
    <dgm:pt modelId="{36EE92F7-0977-45E0-AD2C-AC2CBC62054B}" type="pres">
      <dgm:prSet presAssocID="{86EA2498-C7DB-4532-9C87-F21C76480E5C}" presName="hierRoot2" presStyleCnt="0">
        <dgm:presLayoutVars>
          <dgm:hierBranch val="init"/>
        </dgm:presLayoutVars>
      </dgm:prSet>
      <dgm:spPr/>
    </dgm:pt>
    <dgm:pt modelId="{E2B94ABD-6273-405C-88D7-0B6C8D30902F}" type="pres">
      <dgm:prSet presAssocID="{86EA2498-C7DB-4532-9C87-F21C76480E5C}" presName="rootComposite" presStyleCnt="0"/>
      <dgm:spPr/>
    </dgm:pt>
    <dgm:pt modelId="{BFE1E284-66D5-4A85-8C50-AEDB7C1A5816}" type="pres">
      <dgm:prSet presAssocID="{86EA2498-C7DB-4532-9C87-F21C76480E5C}" presName="rootText" presStyleLbl="node2" presStyleIdx="0" presStyleCnt="5" custLinFactY="-100000" custLinFactNeighborX="11347" custLinFactNeighborY="-1450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76298-0E23-4E09-8417-6BD3E0AC63A1}" type="pres">
      <dgm:prSet presAssocID="{86EA2498-C7DB-4532-9C87-F21C76480E5C}" presName="rootConnector" presStyleLbl="node2" presStyleIdx="0" presStyleCnt="5"/>
      <dgm:spPr/>
    </dgm:pt>
    <dgm:pt modelId="{4F05B99C-BA74-4312-80A0-DFDFFFE0906A}" type="pres">
      <dgm:prSet presAssocID="{86EA2498-C7DB-4532-9C87-F21C76480E5C}" presName="hierChild4" presStyleCnt="0"/>
      <dgm:spPr/>
    </dgm:pt>
    <dgm:pt modelId="{658B58F2-7E3B-4BF3-8858-3474CE37E0DB}" type="pres">
      <dgm:prSet presAssocID="{86EA2498-C7DB-4532-9C87-F21C76480E5C}" presName="hierChild5" presStyleCnt="0"/>
      <dgm:spPr/>
    </dgm:pt>
    <dgm:pt modelId="{8AD0DBBF-47AD-4144-B01E-B7347A298EEB}" type="pres">
      <dgm:prSet presAssocID="{15F52654-8530-4C40-9EC8-1C9F6CCB1583}" presName="Name37" presStyleLbl="parChTrans1D2" presStyleIdx="1" presStyleCnt="5"/>
      <dgm:spPr/>
    </dgm:pt>
    <dgm:pt modelId="{9ADFC8B1-245F-464F-B890-DC84C3B46188}" type="pres">
      <dgm:prSet presAssocID="{F4E95B9E-4C45-4F65-84FD-F451D9E244CD}" presName="hierRoot2" presStyleCnt="0">
        <dgm:presLayoutVars>
          <dgm:hierBranch val="init"/>
        </dgm:presLayoutVars>
      </dgm:prSet>
      <dgm:spPr/>
    </dgm:pt>
    <dgm:pt modelId="{A4451029-BD13-4806-B870-B15AA8111B33}" type="pres">
      <dgm:prSet presAssocID="{F4E95B9E-4C45-4F65-84FD-F451D9E244CD}" presName="rootComposite" presStyleCnt="0"/>
      <dgm:spPr/>
    </dgm:pt>
    <dgm:pt modelId="{C5B8489B-FDE5-41D5-9955-4C04B8E9EB5B}" type="pres">
      <dgm:prSet presAssocID="{F4E95B9E-4C45-4F65-84FD-F451D9E244CD}" presName="rootText" presStyleLbl="node2" presStyleIdx="1" presStyleCnt="5" custLinFactNeighborX="-43993" custLinFactNeighborY="407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68D40-982B-4FFF-BC67-8CF22C33CFCB}" type="pres">
      <dgm:prSet presAssocID="{F4E95B9E-4C45-4F65-84FD-F451D9E244CD}" presName="rootConnector" presStyleLbl="node2" presStyleIdx="1" presStyleCnt="5"/>
      <dgm:spPr/>
    </dgm:pt>
    <dgm:pt modelId="{C9656E2B-E69B-4230-BF71-988CE183DE24}" type="pres">
      <dgm:prSet presAssocID="{F4E95B9E-4C45-4F65-84FD-F451D9E244CD}" presName="hierChild4" presStyleCnt="0"/>
      <dgm:spPr/>
    </dgm:pt>
    <dgm:pt modelId="{D5EBE68C-64CE-4731-9C53-9A5E1D5A40D0}" type="pres">
      <dgm:prSet presAssocID="{F4E95B9E-4C45-4F65-84FD-F451D9E244CD}" presName="hierChild5" presStyleCnt="0"/>
      <dgm:spPr/>
    </dgm:pt>
    <dgm:pt modelId="{70B65004-9850-4F9A-A919-DFE07CE26635}" type="pres">
      <dgm:prSet presAssocID="{66112AF9-669C-4993-ACE7-90FD7BDECC1D}" presName="Name37" presStyleLbl="parChTrans1D2" presStyleIdx="2" presStyleCnt="5"/>
      <dgm:spPr/>
    </dgm:pt>
    <dgm:pt modelId="{EC18C78B-8853-45CD-9C26-E902B16EE048}" type="pres">
      <dgm:prSet presAssocID="{805ABC25-37A6-4CE4-A382-E060FDF1DCC1}" presName="hierRoot2" presStyleCnt="0">
        <dgm:presLayoutVars>
          <dgm:hierBranch val="init"/>
        </dgm:presLayoutVars>
      </dgm:prSet>
      <dgm:spPr/>
    </dgm:pt>
    <dgm:pt modelId="{206D9922-319E-4EE0-A9F0-EAF7F6B29975}" type="pres">
      <dgm:prSet presAssocID="{805ABC25-37A6-4CE4-A382-E060FDF1DCC1}" presName="rootComposite" presStyleCnt="0"/>
      <dgm:spPr/>
    </dgm:pt>
    <dgm:pt modelId="{14437D33-6A68-419B-85B6-BC232BFB4EB0}" type="pres">
      <dgm:prSet presAssocID="{805ABC25-37A6-4CE4-A382-E060FDF1DCC1}" presName="rootText" presStyleLbl="node2" presStyleIdx="2" presStyleCnt="5" custLinFactNeighborX="85218" custLinFactNeighborY="701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5E4577-AB03-43CF-A43D-81F3805DD421}" type="pres">
      <dgm:prSet presAssocID="{805ABC25-37A6-4CE4-A382-E060FDF1DCC1}" presName="rootConnector" presStyleLbl="node2" presStyleIdx="2" presStyleCnt="5"/>
      <dgm:spPr/>
    </dgm:pt>
    <dgm:pt modelId="{02540007-7980-4DAD-8BF0-0FF1ACFF78F8}" type="pres">
      <dgm:prSet presAssocID="{805ABC25-37A6-4CE4-A382-E060FDF1DCC1}" presName="hierChild4" presStyleCnt="0"/>
      <dgm:spPr/>
    </dgm:pt>
    <dgm:pt modelId="{F3E5E7BA-0E92-4509-8996-3BE9D0D834CE}" type="pres">
      <dgm:prSet presAssocID="{F4478307-C65D-400A-830E-9EC42D299F3F}" presName="Name37" presStyleLbl="parChTrans1D3" presStyleIdx="0" presStyleCnt="1"/>
      <dgm:spPr/>
    </dgm:pt>
    <dgm:pt modelId="{37AD7A28-09A5-4897-BE2A-6E4C3701BCBB}" type="pres">
      <dgm:prSet presAssocID="{795F9817-47D1-4FBF-9CC6-444B1EA9D644}" presName="hierRoot2" presStyleCnt="0">
        <dgm:presLayoutVars>
          <dgm:hierBranch val="init"/>
        </dgm:presLayoutVars>
      </dgm:prSet>
      <dgm:spPr/>
    </dgm:pt>
    <dgm:pt modelId="{8D4C1FD5-73AE-44C8-8B60-1994F9BBEB39}" type="pres">
      <dgm:prSet presAssocID="{795F9817-47D1-4FBF-9CC6-444B1EA9D644}" presName="rootComposite" presStyleCnt="0"/>
      <dgm:spPr/>
    </dgm:pt>
    <dgm:pt modelId="{30811341-0F1C-46A3-B578-64641F74E5F0}" type="pres">
      <dgm:prSet presAssocID="{795F9817-47D1-4FBF-9CC6-444B1EA9D644}" presName="rootText" presStyleLbl="node3" presStyleIdx="0" presStyleCnt="1" custLinFactY="87665" custLinFactNeighborX="7235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A2DFA0-0D03-45A3-B828-E4D351B0B21C}" type="pres">
      <dgm:prSet presAssocID="{795F9817-47D1-4FBF-9CC6-444B1EA9D644}" presName="rootConnector" presStyleLbl="node3" presStyleIdx="0" presStyleCnt="1"/>
      <dgm:spPr/>
    </dgm:pt>
    <dgm:pt modelId="{A48EEB5F-4DFE-4244-88BF-6CBBF87650C2}" type="pres">
      <dgm:prSet presAssocID="{795F9817-47D1-4FBF-9CC6-444B1EA9D644}" presName="hierChild4" presStyleCnt="0"/>
      <dgm:spPr/>
    </dgm:pt>
    <dgm:pt modelId="{65DCFD5D-ACD0-432A-ADC0-80DE1B988FC1}" type="pres">
      <dgm:prSet presAssocID="{795F9817-47D1-4FBF-9CC6-444B1EA9D644}" presName="hierChild5" presStyleCnt="0"/>
      <dgm:spPr/>
    </dgm:pt>
    <dgm:pt modelId="{CF09E745-FD38-4ACA-B36B-CAF9FA457173}" type="pres">
      <dgm:prSet presAssocID="{805ABC25-37A6-4CE4-A382-E060FDF1DCC1}" presName="hierChild5" presStyleCnt="0"/>
      <dgm:spPr/>
    </dgm:pt>
    <dgm:pt modelId="{20804414-643E-4CE6-AEA3-864C1C077578}" type="pres">
      <dgm:prSet presAssocID="{8FF65A4A-8138-4A53-AC3B-B11AF578535D}" presName="Name37" presStyleLbl="parChTrans1D2" presStyleIdx="3" presStyleCnt="5"/>
      <dgm:spPr/>
    </dgm:pt>
    <dgm:pt modelId="{C0EE41FB-F8B2-490E-B223-FAB016597BEE}" type="pres">
      <dgm:prSet presAssocID="{393DE83D-DA39-48AF-ACFE-B1E7158B40DC}" presName="hierRoot2" presStyleCnt="0">
        <dgm:presLayoutVars>
          <dgm:hierBranch val="init"/>
        </dgm:presLayoutVars>
      </dgm:prSet>
      <dgm:spPr/>
    </dgm:pt>
    <dgm:pt modelId="{3E0FF2DA-F98D-4C71-A865-A140CEBC7883}" type="pres">
      <dgm:prSet presAssocID="{393DE83D-DA39-48AF-ACFE-B1E7158B40DC}" presName="rootComposite" presStyleCnt="0"/>
      <dgm:spPr/>
    </dgm:pt>
    <dgm:pt modelId="{7D0E10A3-6240-473D-9CDD-1BD12A92B3C3}" type="pres">
      <dgm:prSet presAssocID="{393DE83D-DA39-48AF-ACFE-B1E7158B40DC}" presName="rootText" presStyleLbl="node2" presStyleIdx="3" presStyleCnt="5" custLinFactY="-100000" custLinFactNeighborX="11747" custLinFactNeighborY="-142050">
        <dgm:presLayoutVars>
          <dgm:chPref val="3"/>
        </dgm:presLayoutVars>
      </dgm:prSet>
      <dgm:spPr/>
    </dgm:pt>
    <dgm:pt modelId="{8DFC314D-4EF4-449D-A782-7889806EEA12}" type="pres">
      <dgm:prSet presAssocID="{393DE83D-DA39-48AF-ACFE-B1E7158B40DC}" presName="rootConnector" presStyleLbl="node2" presStyleIdx="3" presStyleCnt="5"/>
      <dgm:spPr/>
    </dgm:pt>
    <dgm:pt modelId="{4F53D6D0-4792-4637-BF73-3EE10AC58429}" type="pres">
      <dgm:prSet presAssocID="{393DE83D-DA39-48AF-ACFE-B1E7158B40DC}" presName="hierChild4" presStyleCnt="0"/>
      <dgm:spPr/>
    </dgm:pt>
    <dgm:pt modelId="{4FCF9629-D721-496C-A8A8-001C68BA9094}" type="pres">
      <dgm:prSet presAssocID="{393DE83D-DA39-48AF-ACFE-B1E7158B40DC}" presName="hierChild5" presStyleCnt="0"/>
      <dgm:spPr/>
    </dgm:pt>
    <dgm:pt modelId="{39A0CC2A-468B-439B-834F-EC9C67385FAC}" type="pres">
      <dgm:prSet presAssocID="{50D50B13-8A13-464E-A113-7DC61B8B1C30}" presName="Name37" presStyleLbl="parChTrans1D2" presStyleIdx="4" presStyleCnt="5"/>
      <dgm:spPr/>
    </dgm:pt>
    <dgm:pt modelId="{7039C50B-AA27-4C53-8890-BF04B799CD31}" type="pres">
      <dgm:prSet presAssocID="{1F894DA9-FC53-435E-989D-79810AEAF440}" presName="hierRoot2" presStyleCnt="0">
        <dgm:presLayoutVars>
          <dgm:hierBranch val="init"/>
        </dgm:presLayoutVars>
      </dgm:prSet>
      <dgm:spPr/>
    </dgm:pt>
    <dgm:pt modelId="{8CBF2CBD-86FB-4AB6-9B77-D07E69743C74}" type="pres">
      <dgm:prSet presAssocID="{1F894DA9-FC53-435E-989D-79810AEAF440}" presName="rootComposite" presStyleCnt="0"/>
      <dgm:spPr/>
    </dgm:pt>
    <dgm:pt modelId="{B12E6E4D-EEA4-4417-96E2-1C5185D56163}" type="pres">
      <dgm:prSet presAssocID="{1F894DA9-FC53-435E-989D-79810AEAF440}" presName="rootText" presStyleLbl="node2" presStyleIdx="4" presStyleCnt="5" custLinFactNeighborX="-11902" custLinFactNeighborY="-84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D08694-F22A-4294-80CB-AED11E29DAC3}" type="pres">
      <dgm:prSet presAssocID="{1F894DA9-FC53-435E-989D-79810AEAF440}" presName="rootConnector" presStyleLbl="node2" presStyleIdx="4" presStyleCnt="5"/>
      <dgm:spPr/>
    </dgm:pt>
    <dgm:pt modelId="{C2DC9F89-9CBA-4AF6-88D4-DC098BC3F359}" type="pres">
      <dgm:prSet presAssocID="{1F894DA9-FC53-435E-989D-79810AEAF440}" presName="hierChild4" presStyleCnt="0"/>
      <dgm:spPr/>
    </dgm:pt>
    <dgm:pt modelId="{5DEB1DEA-2CF0-4943-9DE7-E9B689AB8B47}" type="pres">
      <dgm:prSet presAssocID="{1F894DA9-FC53-435E-989D-79810AEAF440}" presName="hierChild5" presStyleCnt="0"/>
      <dgm:spPr/>
    </dgm:pt>
    <dgm:pt modelId="{E7FDEDC1-6E5E-40AB-A33A-EEF6FD82169D}" type="pres">
      <dgm:prSet presAssocID="{FECB486D-1BE9-4806-A1CF-07D26BD17DA8}" presName="hierChild3" presStyleCnt="0"/>
      <dgm:spPr/>
    </dgm:pt>
  </dgm:ptLst>
  <dgm:cxnLst>
    <dgm:cxn modelId="{B8700B49-1C13-416B-9005-5665B2D45F32}" type="presOf" srcId="{1F894DA9-FC53-435E-989D-79810AEAF440}" destId="{AED08694-F22A-4294-80CB-AED11E29DAC3}" srcOrd="1" destOrd="0" presId="urn:microsoft.com/office/officeart/2005/8/layout/orgChart1"/>
    <dgm:cxn modelId="{1882C912-E7EF-47C5-929D-76EB7626EA40}" srcId="{FECB486D-1BE9-4806-A1CF-07D26BD17DA8}" destId="{805ABC25-37A6-4CE4-A382-E060FDF1DCC1}" srcOrd="2" destOrd="0" parTransId="{66112AF9-669C-4993-ACE7-90FD7BDECC1D}" sibTransId="{6B5DE8AF-FB14-4915-8CB0-29EDCD80B43E}"/>
    <dgm:cxn modelId="{9065734B-FCA1-4242-99D5-A339689CE42D}" srcId="{805ABC25-37A6-4CE4-A382-E060FDF1DCC1}" destId="{795F9817-47D1-4FBF-9CC6-444B1EA9D644}" srcOrd="0" destOrd="0" parTransId="{F4478307-C65D-400A-830E-9EC42D299F3F}" sibTransId="{8B771887-96BA-416D-9CD0-DC360D1FB52A}"/>
    <dgm:cxn modelId="{4E2CADC1-63AC-4BA1-A784-D4508BA041FC}" type="presOf" srcId="{FECB486D-1BE9-4806-A1CF-07D26BD17DA8}" destId="{00044908-A5BB-48A8-9566-7CE00E07D3C8}" srcOrd="0" destOrd="0" presId="urn:microsoft.com/office/officeart/2005/8/layout/orgChart1"/>
    <dgm:cxn modelId="{1F852EB9-0BF3-4DDB-AC06-841056734CF0}" type="presOf" srcId="{795F9817-47D1-4FBF-9CC6-444B1EA9D644}" destId="{E0A2DFA0-0D03-45A3-B828-E4D351B0B21C}" srcOrd="1" destOrd="0" presId="urn:microsoft.com/office/officeart/2005/8/layout/orgChart1"/>
    <dgm:cxn modelId="{203F9277-A28A-4FD6-9ADF-062341D5708A}" type="presOf" srcId="{15F52654-8530-4C40-9EC8-1C9F6CCB1583}" destId="{8AD0DBBF-47AD-4144-B01E-B7347A298EEB}" srcOrd="0" destOrd="0" presId="urn:microsoft.com/office/officeart/2005/8/layout/orgChart1"/>
    <dgm:cxn modelId="{217D2023-1BCE-4F9E-BF01-7192E8649FFC}" srcId="{FECB486D-1BE9-4806-A1CF-07D26BD17DA8}" destId="{1F894DA9-FC53-435E-989D-79810AEAF440}" srcOrd="4" destOrd="0" parTransId="{50D50B13-8A13-464E-A113-7DC61B8B1C30}" sibTransId="{4254F17F-F286-4D74-8444-AE12B91C845E}"/>
    <dgm:cxn modelId="{36D49FA7-D3E4-49BE-8188-A7E566AEEE8D}" type="presOf" srcId="{8FF65A4A-8138-4A53-AC3B-B11AF578535D}" destId="{20804414-643E-4CE6-AEA3-864C1C077578}" srcOrd="0" destOrd="0" presId="urn:microsoft.com/office/officeart/2005/8/layout/orgChart1"/>
    <dgm:cxn modelId="{179136E5-7B35-4860-9987-335933B2C480}" srcId="{FECB486D-1BE9-4806-A1CF-07D26BD17DA8}" destId="{F4E95B9E-4C45-4F65-84FD-F451D9E244CD}" srcOrd="1" destOrd="0" parTransId="{15F52654-8530-4C40-9EC8-1C9F6CCB1583}" sibTransId="{4471F5BA-7D19-4C4B-850E-B314E7A7AED2}"/>
    <dgm:cxn modelId="{B65CEF65-6977-42E7-AAE5-929E00AF2D94}" type="presOf" srcId="{805ABC25-37A6-4CE4-A382-E060FDF1DCC1}" destId="{A75E4577-AB03-43CF-A43D-81F3805DD421}" srcOrd="1" destOrd="0" presId="urn:microsoft.com/office/officeart/2005/8/layout/orgChart1"/>
    <dgm:cxn modelId="{4B7CD406-444B-48AA-B598-51B613062FBE}" type="presOf" srcId="{F4E95B9E-4C45-4F65-84FD-F451D9E244CD}" destId="{C5B8489B-FDE5-41D5-9955-4C04B8E9EB5B}" srcOrd="0" destOrd="0" presId="urn:microsoft.com/office/officeart/2005/8/layout/orgChart1"/>
    <dgm:cxn modelId="{04CF8AD3-0ECD-47D2-8405-ABE1682E290B}" type="presOf" srcId="{F4E95B9E-4C45-4F65-84FD-F451D9E244CD}" destId="{B9168D40-982B-4FFF-BC67-8CF22C33CFCB}" srcOrd="1" destOrd="0" presId="urn:microsoft.com/office/officeart/2005/8/layout/orgChart1"/>
    <dgm:cxn modelId="{AF273D41-2499-4004-B176-070F6501C081}" srcId="{FECB486D-1BE9-4806-A1CF-07D26BD17DA8}" destId="{86EA2498-C7DB-4532-9C87-F21C76480E5C}" srcOrd="0" destOrd="0" parTransId="{57BC0C7A-F5CA-487B-A89B-164881BB41D8}" sibTransId="{0AD9A145-A58E-41E9-99BA-F00C3D2B94CA}"/>
    <dgm:cxn modelId="{3836079D-6D34-4217-A2AC-1BDE22AC19D5}" type="presOf" srcId="{86EA2498-C7DB-4532-9C87-F21C76480E5C}" destId="{BFE1E284-66D5-4A85-8C50-AEDB7C1A5816}" srcOrd="0" destOrd="0" presId="urn:microsoft.com/office/officeart/2005/8/layout/orgChart1"/>
    <dgm:cxn modelId="{943690C8-A8B7-472C-B7FF-485DAC72C66A}" type="presOf" srcId="{805ABC25-37A6-4CE4-A382-E060FDF1DCC1}" destId="{14437D33-6A68-419B-85B6-BC232BFB4EB0}" srcOrd="0" destOrd="0" presId="urn:microsoft.com/office/officeart/2005/8/layout/orgChart1"/>
    <dgm:cxn modelId="{3218B22D-188D-40CA-8803-82E5480371FA}" type="presOf" srcId="{50D50B13-8A13-464E-A113-7DC61B8B1C30}" destId="{39A0CC2A-468B-439B-834F-EC9C67385FAC}" srcOrd="0" destOrd="0" presId="urn:microsoft.com/office/officeart/2005/8/layout/orgChart1"/>
    <dgm:cxn modelId="{FA8FDCC9-0D08-4F70-8CAA-F78EBB680F45}" type="presOf" srcId="{795F9817-47D1-4FBF-9CC6-444B1EA9D644}" destId="{30811341-0F1C-46A3-B578-64641F74E5F0}" srcOrd="0" destOrd="0" presId="urn:microsoft.com/office/officeart/2005/8/layout/orgChart1"/>
    <dgm:cxn modelId="{DF3D2265-1AAF-488E-B5A2-B7DB51F835CF}" type="presOf" srcId="{86EA2498-C7DB-4532-9C87-F21C76480E5C}" destId="{A0E76298-0E23-4E09-8417-6BD3E0AC63A1}" srcOrd="1" destOrd="0" presId="urn:microsoft.com/office/officeart/2005/8/layout/orgChart1"/>
    <dgm:cxn modelId="{7DBBAD9B-BEB9-4012-96C8-3CF237060CC6}" type="presOf" srcId="{F4478307-C65D-400A-830E-9EC42D299F3F}" destId="{F3E5E7BA-0E92-4509-8996-3BE9D0D834CE}" srcOrd="0" destOrd="0" presId="urn:microsoft.com/office/officeart/2005/8/layout/orgChart1"/>
    <dgm:cxn modelId="{A65633AA-46AE-4925-9C67-8BF3C3643EBC}" type="presOf" srcId="{5803FC68-EFB7-4F06-9BE2-CD7314A00F63}" destId="{B27FC49B-4435-4C6A-A8E7-B25697AD9DB7}" srcOrd="0" destOrd="0" presId="urn:microsoft.com/office/officeart/2005/8/layout/orgChart1"/>
    <dgm:cxn modelId="{0E8DD8B3-3097-4018-A572-F561C7D65ECA}" type="presOf" srcId="{393DE83D-DA39-48AF-ACFE-B1E7158B40DC}" destId="{7D0E10A3-6240-473D-9CDD-1BD12A92B3C3}" srcOrd="0" destOrd="0" presId="urn:microsoft.com/office/officeart/2005/8/layout/orgChart1"/>
    <dgm:cxn modelId="{F503AAC1-0CDC-407C-AE41-052A7853A5DE}" type="presOf" srcId="{393DE83D-DA39-48AF-ACFE-B1E7158B40DC}" destId="{8DFC314D-4EF4-449D-A782-7889806EEA12}" srcOrd="1" destOrd="0" presId="urn:microsoft.com/office/officeart/2005/8/layout/orgChart1"/>
    <dgm:cxn modelId="{DD04056B-0E76-43BA-82D7-3DB6B92A8D0B}" type="presOf" srcId="{FECB486D-1BE9-4806-A1CF-07D26BD17DA8}" destId="{09D342A9-9518-4E99-BDE0-201553FD34EF}" srcOrd="1" destOrd="0" presId="urn:microsoft.com/office/officeart/2005/8/layout/orgChart1"/>
    <dgm:cxn modelId="{28FD277A-D75B-42AF-B6CB-4BD5DAFF3717}" srcId="{FECB486D-1BE9-4806-A1CF-07D26BD17DA8}" destId="{393DE83D-DA39-48AF-ACFE-B1E7158B40DC}" srcOrd="3" destOrd="0" parTransId="{8FF65A4A-8138-4A53-AC3B-B11AF578535D}" sibTransId="{C2C9071A-0673-40A2-B920-62BDB65F9CE4}"/>
    <dgm:cxn modelId="{9B04F1AB-32B9-4385-AEDA-60FB662DA515}" type="presOf" srcId="{66112AF9-669C-4993-ACE7-90FD7BDECC1D}" destId="{70B65004-9850-4F9A-A919-DFE07CE26635}" srcOrd="0" destOrd="0" presId="urn:microsoft.com/office/officeart/2005/8/layout/orgChart1"/>
    <dgm:cxn modelId="{4225817B-B7F3-4DD9-A677-5064E37BD6B1}" srcId="{5803FC68-EFB7-4F06-9BE2-CD7314A00F63}" destId="{FECB486D-1BE9-4806-A1CF-07D26BD17DA8}" srcOrd="0" destOrd="0" parTransId="{52291A70-5C7C-4842-AB12-7C0CFF653A00}" sibTransId="{6AE85BD4-E106-4AC8-976B-BA84FFF9C9F4}"/>
    <dgm:cxn modelId="{5FC36ECC-80BA-49F5-A7E5-A1C1DD0476A8}" type="presOf" srcId="{57BC0C7A-F5CA-487B-A89B-164881BB41D8}" destId="{427B8E2D-3EDF-434F-A021-FADDEEB5D3F2}" srcOrd="0" destOrd="0" presId="urn:microsoft.com/office/officeart/2005/8/layout/orgChart1"/>
    <dgm:cxn modelId="{BB73659F-846A-4D18-9A2C-62909A5244D0}" type="presOf" srcId="{1F894DA9-FC53-435E-989D-79810AEAF440}" destId="{B12E6E4D-EEA4-4417-96E2-1C5185D56163}" srcOrd="0" destOrd="0" presId="urn:microsoft.com/office/officeart/2005/8/layout/orgChart1"/>
    <dgm:cxn modelId="{1A7B35C0-C504-4375-A340-B482F8E82C40}" type="presParOf" srcId="{B27FC49B-4435-4C6A-A8E7-B25697AD9DB7}" destId="{49C61E54-27D1-4EDA-98F2-56E5D6D9903A}" srcOrd="0" destOrd="0" presId="urn:microsoft.com/office/officeart/2005/8/layout/orgChart1"/>
    <dgm:cxn modelId="{AD737B8D-0250-40F0-B3D3-CF0C4C1D22E5}" type="presParOf" srcId="{49C61E54-27D1-4EDA-98F2-56E5D6D9903A}" destId="{35FB0D12-2877-4340-866E-23FDC2378B1E}" srcOrd="0" destOrd="0" presId="urn:microsoft.com/office/officeart/2005/8/layout/orgChart1"/>
    <dgm:cxn modelId="{296B23A8-6E74-4BED-B744-7C183FD3BC76}" type="presParOf" srcId="{35FB0D12-2877-4340-866E-23FDC2378B1E}" destId="{00044908-A5BB-48A8-9566-7CE00E07D3C8}" srcOrd="0" destOrd="0" presId="urn:microsoft.com/office/officeart/2005/8/layout/orgChart1"/>
    <dgm:cxn modelId="{BC4E7E03-987C-4D00-9A3C-2A5AAB34A263}" type="presParOf" srcId="{35FB0D12-2877-4340-866E-23FDC2378B1E}" destId="{09D342A9-9518-4E99-BDE0-201553FD34EF}" srcOrd="1" destOrd="0" presId="urn:microsoft.com/office/officeart/2005/8/layout/orgChart1"/>
    <dgm:cxn modelId="{67DE6A8A-CD96-4037-8DF8-1F521158CEAF}" type="presParOf" srcId="{49C61E54-27D1-4EDA-98F2-56E5D6D9903A}" destId="{6EB87565-909E-4754-A0C8-7EB88742DB64}" srcOrd="1" destOrd="0" presId="urn:microsoft.com/office/officeart/2005/8/layout/orgChart1"/>
    <dgm:cxn modelId="{3A8B06B5-9140-467F-9456-B7DA2FC4C9C3}" type="presParOf" srcId="{6EB87565-909E-4754-A0C8-7EB88742DB64}" destId="{427B8E2D-3EDF-434F-A021-FADDEEB5D3F2}" srcOrd="0" destOrd="0" presId="urn:microsoft.com/office/officeart/2005/8/layout/orgChart1"/>
    <dgm:cxn modelId="{94D2A705-132E-474D-A4EC-252AB767EEFD}" type="presParOf" srcId="{6EB87565-909E-4754-A0C8-7EB88742DB64}" destId="{36EE92F7-0977-45E0-AD2C-AC2CBC62054B}" srcOrd="1" destOrd="0" presId="urn:microsoft.com/office/officeart/2005/8/layout/orgChart1"/>
    <dgm:cxn modelId="{019523BF-D9E8-4B3E-A92A-87FB165204B9}" type="presParOf" srcId="{36EE92F7-0977-45E0-AD2C-AC2CBC62054B}" destId="{E2B94ABD-6273-405C-88D7-0B6C8D30902F}" srcOrd="0" destOrd="0" presId="urn:microsoft.com/office/officeart/2005/8/layout/orgChart1"/>
    <dgm:cxn modelId="{71A75535-1465-48D0-80D7-2238BB8F4FD5}" type="presParOf" srcId="{E2B94ABD-6273-405C-88D7-0B6C8D30902F}" destId="{BFE1E284-66D5-4A85-8C50-AEDB7C1A5816}" srcOrd="0" destOrd="0" presId="urn:microsoft.com/office/officeart/2005/8/layout/orgChart1"/>
    <dgm:cxn modelId="{F91BB611-AE2A-4081-ABE3-3A43E51F9FF9}" type="presParOf" srcId="{E2B94ABD-6273-405C-88D7-0B6C8D30902F}" destId="{A0E76298-0E23-4E09-8417-6BD3E0AC63A1}" srcOrd="1" destOrd="0" presId="urn:microsoft.com/office/officeart/2005/8/layout/orgChart1"/>
    <dgm:cxn modelId="{55ED7476-5E1F-4287-AC1A-B80CE6E44CC0}" type="presParOf" srcId="{36EE92F7-0977-45E0-AD2C-AC2CBC62054B}" destId="{4F05B99C-BA74-4312-80A0-DFDFFFE0906A}" srcOrd="1" destOrd="0" presId="urn:microsoft.com/office/officeart/2005/8/layout/orgChart1"/>
    <dgm:cxn modelId="{BE23D62F-B8F2-4C80-BB4F-95EDEABC3BEF}" type="presParOf" srcId="{36EE92F7-0977-45E0-AD2C-AC2CBC62054B}" destId="{658B58F2-7E3B-4BF3-8858-3474CE37E0DB}" srcOrd="2" destOrd="0" presId="urn:microsoft.com/office/officeart/2005/8/layout/orgChart1"/>
    <dgm:cxn modelId="{C12D978C-3502-4B54-81F3-F3C974D98115}" type="presParOf" srcId="{6EB87565-909E-4754-A0C8-7EB88742DB64}" destId="{8AD0DBBF-47AD-4144-B01E-B7347A298EEB}" srcOrd="2" destOrd="0" presId="urn:microsoft.com/office/officeart/2005/8/layout/orgChart1"/>
    <dgm:cxn modelId="{D88D20D5-3E92-499D-A6C0-24777D5AF969}" type="presParOf" srcId="{6EB87565-909E-4754-A0C8-7EB88742DB64}" destId="{9ADFC8B1-245F-464F-B890-DC84C3B46188}" srcOrd="3" destOrd="0" presId="urn:microsoft.com/office/officeart/2005/8/layout/orgChart1"/>
    <dgm:cxn modelId="{D591F9E6-B45D-4D8A-8E27-A713AFA18AC2}" type="presParOf" srcId="{9ADFC8B1-245F-464F-B890-DC84C3B46188}" destId="{A4451029-BD13-4806-B870-B15AA8111B33}" srcOrd="0" destOrd="0" presId="urn:microsoft.com/office/officeart/2005/8/layout/orgChart1"/>
    <dgm:cxn modelId="{2E2A3F7B-2AD6-48BB-ABBA-9511219C23DD}" type="presParOf" srcId="{A4451029-BD13-4806-B870-B15AA8111B33}" destId="{C5B8489B-FDE5-41D5-9955-4C04B8E9EB5B}" srcOrd="0" destOrd="0" presId="urn:microsoft.com/office/officeart/2005/8/layout/orgChart1"/>
    <dgm:cxn modelId="{89819EC0-BFF6-4D8C-8616-A1F2B3DBA305}" type="presParOf" srcId="{A4451029-BD13-4806-B870-B15AA8111B33}" destId="{B9168D40-982B-4FFF-BC67-8CF22C33CFCB}" srcOrd="1" destOrd="0" presId="urn:microsoft.com/office/officeart/2005/8/layout/orgChart1"/>
    <dgm:cxn modelId="{347D035F-F216-456F-AE08-A04F863F1269}" type="presParOf" srcId="{9ADFC8B1-245F-464F-B890-DC84C3B46188}" destId="{C9656E2B-E69B-4230-BF71-988CE183DE24}" srcOrd="1" destOrd="0" presId="urn:microsoft.com/office/officeart/2005/8/layout/orgChart1"/>
    <dgm:cxn modelId="{4D176FD9-0913-44EF-93B7-113B7FA7CA61}" type="presParOf" srcId="{9ADFC8B1-245F-464F-B890-DC84C3B46188}" destId="{D5EBE68C-64CE-4731-9C53-9A5E1D5A40D0}" srcOrd="2" destOrd="0" presId="urn:microsoft.com/office/officeart/2005/8/layout/orgChart1"/>
    <dgm:cxn modelId="{DA699234-B6B6-4072-B188-9BA3773DFB85}" type="presParOf" srcId="{6EB87565-909E-4754-A0C8-7EB88742DB64}" destId="{70B65004-9850-4F9A-A919-DFE07CE26635}" srcOrd="4" destOrd="0" presId="urn:microsoft.com/office/officeart/2005/8/layout/orgChart1"/>
    <dgm:cxn modelId="{197C9163-0473-43FE-BE48-4A407DC04CC7}" type="presParOf" srcId="{6EB87565-909E-4754-A0C8-7EB88742DB64}" destId="{EC18C78B-8853-45CD-9C26-E902B16EE048}" srcOrd="5" destOrd="0" presId="urn:microsoft.com/office/officeart/2005/8/layout/orgChart1"/>
    <dgm:cxn modelId="{8F66575C-2304-468F-ACAD-7B49B4B53E37}" type="presParOf" srcId="{EC18C78B-8853-45CD-9C26-E902B16EE048}" destId="{206D9922-319E-4EE0-A9F0-EAF7F6B29975}" srcOrd="0" destOrd="0" presId="urn:microsoft.com/office/officeart/2005/8/layout/orgChart1"/>
    <dgm:cxn modelId="{89341B38-962C-4CC5-8E82-62551AFC5D89}" type="presParOf" srcId="{206D9922-319E-4EE0-A9F0-EAF7F6B29975}" destId="{14437D33-6A68-419B-85B6-BC232BFB4EB0}" srcOrd="0" destOrd="0" presId="urn:microsoft.com/office/officeart/2005/8/layout/orgChart1"/>
    <dgm:cxn modelId="{50BEA468-BBE0-43AE-9AD6-E971BEC583F6}" type="presParOf" srcId="{206D9922-319E-4EE0-A9F0-EAF7F6B29975}" destId="{A75E4577-AB03-43CF-A43D-81F3805DD421}" srcOrd="1" destOrd="0" presId="urn:microsoft.com/office/officeart/2005/8/layout/orgChart1"/>
    <dgm:cxn modelId="{22E92DCD-EB16-403D-89D9-7C876F505292}" type="presParOf" srcId="{EC18C78B-8853-45CD-9C26-E902B16EE048}" destId="{02540007-7980-4DAD-8BF0-0FF1ACFF78F8}" srcOrd="1" destOrd="0" presId="urn:microsoft.com/office/officeart/2005/8/layout/orgChart1"/>
    <dgm:cxn modelId="{33108195-5B14-4C0D-B5D3-2EA99D099DF5}" type="presParOf" srcId="{02540007-7980-4DAD-8BF0-0FF1ACFF78F8}" destId="{F3E5E7BA-0E92-4509-8996-3BE9D0D834CE}" srcOrd="0" destOrd="0" presId="urn:microsoft.com/office/officeart/2005/8/layout/orgChart1"/>
    <dgm:cxn modelId="{D891B868-B16D-4A45-B590-1D00BE12D70B}" type="presParOf" srcId="{02540007-7980-4DAD-8BF0-0FF1ACFF78F8}" destId="{37AD7A28-09A5-4897-BE2A-6E4C3701BCBB}" srcOrd="1" destOrd="0" presId="urn:microsoft.com/office/officeart/2005/8/layout/orgChart1"/>
    <dgm:cxn modelId="{6C66EB5A-3665-47F6-89ED-1C034EC6C22C}" type="presParOf" srcId="{37AD7A28-09A5-4897-BE2A-6E4C3701BCBB}" destId="{8D4C1FD5-73AE-44C8-8B60-1994F9BBEB39}" srcOrd="0" destOrd="0" presId="urn:microsoft.com/office/officeart/2005/8/layout/orgChart1"/>
    <dgm:cxn modelId="{FC037314-3F60-4765-906F-F0B289994A73}" type="presParOf" srcId="{8D4C1FD5-73AE-44C8-8B60-1994F9BBEB39}" destId="{30811341-0F1C-46A3-B578-64641F74E5F0}" srcOrd="0" destOrd="0" presId="urn:microsoft.com/office/officeart/2005/8/layout/orgChart1"/>
    <dgm:cxn modelId="{36A23F7B-7D6A-48F6-96BC-BD683F4D87C4}" type="presParOf" srcId="{8D4C1FD5-73AE-44C8-8B60-1994F9BBEB39}" destId="{E0A2DFA0-0D03-45A3-B828-E4D351B0B21C}" srcOrd="1" destOrd="0" presId="urn:microsoft.com/office/officeart/2005/8/layout/orgChart1"/>
    <dgm:cxn modelId="{2864C121-9C35-452F-A5E5-181F14AFA3B2}" type="presParOf" srcId="{37AD7A28-09A5-4897-BE2A-6E4C3701BCBB}" destId="{A48EEB5F-4DFE-4244-88BF-6CBBF87650C2}" srcOrd="1" destOrd="0" presId="urn:microsoft.com/office/officeart/2005/8/layout/orgChart1"/>
    <dgm:cxn modelId="{8D6BA246-0141-443D-9B0E-383BAEC23816}" type="presParOf" srcId="{37AD7A28-09A5-4897-BE2A-6E4C3701BCBB}" destId="{65DCFD5D-ACD0-432A-ADC0-80DE1B988FC1}" srcOrd="2" destOrd="0" presId="urn:microsoft.com/office/officeart/2005/8/layout/orgChart1"/>
    <dgm:cxn modelId="{4C5D84DA-0744-4A97-BB03-68C39EBB5689}" type="presParOf" srcId="{EC18C78B-8853-45CD-9C26-E902B16EE048}" destId="{CF09E745-FD38-4ACA-B36B-CAF9FA457173}" srcOrd="2" destOrd="0" presId="urn:microsoft.com/office/officeart/2005/8/layout/orgChart1"/>
    <dgm:cxn modelId="{645033A2-FEE7-4C02-86CB-F5246497ED33}" type="presParOf" srcId="{6EB87565-909E-4754-A0C8-7EB88742DB64}" destId="{20804414-643E-4CE6-AEA3-864C1C077578}" srcOrd="6" destOrd="0" presId="urn:microsoft.com/office/officeart/2005/8/layout/orgChart1"/>
    <dgm:cxn modelId="{F9BAC073-8E60-4530-838E-9C292528F5CF}" type="presParOf" srcId="{6EB87565-909E-4754-A0C8-7EB88742DB64}" destId="{C0EE41FB-F8B2-490E-B223-FAB016597BEE}" srcOrd="7" destOrd="0" presId="urn:microsoft.com/office/officeart/2005/8/layout/orgChart1"/>
    <dgm:cxn modelId="{E4698D3F-AEBD-464B-80D9-B06C1D3E76D0}" type="presParOf" srcId="{C0EE41FB-F8B2-490E-B223-FAB016597BEE}" destId="{3E0FF2DA-F98D-4C71-A865-A140CEBC7883}" srcOrd="0" destOrd="0" presId="urn:microsoft.com/office/officeart/2005/8/layout/orgChart1"/>
    <dgm:cxn modelId="{3EA89C11-6551-4A14-9310-C0CEDED3B73F}" type="presParOf" srcId="{3E0FF2DA-F98D-4C71-A865-A140CEBC7883}" destId="{7D0E10A3-6240-473D-9CDD-1BD12A92B3C3}" srcOrd="0" destOrd="0" presId="urn:microsoft.com/office/officeart/2005/8/layout/orgChart1"/>
    <dgm:cxn modelId="{E7D21199-E711-45BD-B2EB-0C9A9D4CA310}" type="presParOf" srcId="{3E0FF2DA-F98D-4C71-A865-A140CEBC7883}" destId="{8DFC314D-4EF4-449D-A782-7889806EEA12}" srcOrd="1" destOrd="0" presId="urn:microsoft.com/office/officeart/2005/8/layout/orgChart1"/>
    <dgm:cxn modelId="{C50840D2-C270-4FA9-94AA-5B96D90393AA}" type="presParOf" srcId="{C0EE41FB-F8B2-490E-B223-FAB016597BEE}" destId="{4F53D6D0-4792-4637-BF73-3EE10AC58429}" srcOrd="1" destOrd="0" presId="urn:microsoft.com/office/officeart/2005/8/layout/orgChart1"/>
    <dgm:cxn modelId="{3D104E29-0E08-4290-8721-B55CB1DDA1AB}" type="presParOf" srcId="{C0EE41FB-F8B2-490E-B223-FAB016597BEE}" destId="{4FCF9629-D721-496C-A8A8-001C68BA9094}" srcOrd="2" destOrd="0" presId="urn:microsoft.com/office/officeart/2005/8/layout/orgChart1"/>
    <dgm:cxn modelId="{E423168E-4302-43CE-9E20-070B3E7FE5C9}" type="presParOf" srcId="{6EB87565-909E-4754-A0C8-7EB88742DB64}" destId="{39A0CC2A-468B-439B-834F-EC9C67385FAC}" srcOrd="8" destOrd="0" presId="urn:microsoft.com/office/officeart/2005/8/layout/orgChart1"/>
    <dgm:cxn modelId="{AB1282C8-49A1-4506-BB2A-EBB0A66EB527}" type="presParOf" srcId="{6EB87565-909E-4754-A0C8-7EB88742DB64}" destId="{7039C50B-AA27-4C53-8890-BF04B799CD31}" srcOrd="9" destOrd="0" presId="urn:microsoft.com/office/officeart/2005/8/layout/orgChart1"/>
    <dgm:cxn modelId="{5A990669-9EAC-4760-854A-F80E34BFF1E8}" type="presParOf" srcId="{7039C50B-AA27-4C53-8890-BF04B799CD31}" destId="{8CBF2CBD-86FB-4AB6-9B77-D07E69743C74}" srcOrd="0" destOrd="0" presId="urn:microsoft.com/office/officeart/2005/8/layout/orgChart1"/>
    <dgm:cxn modelId="{568ECC1B-15F3-4CA8-86DE-83925E8BAF67}" type="presParOf" srcId="{8CBF2CBD-86FB-4AB6-9B77-D07E69743C74}" destId="{B12E6E4D-EEA4-4417-96E2-1C5185D56163}" srcOrd="0" destOrd="0" presId="urn:microsoft.com/office/officeart/2005/8/layout/orgChart1"/>
    <dgm:cxn modelId="{2CE330A1-0769-4A0A-9C07-EBE8614E33B4}" type="presParOf" srcId="{8CBF2CBD-86FB-4AB6-9B77-D07E69743C74}" destId="{AED08694-F22A-4294-80CB-AED11E29DAC3}" srcOrd="1" destOrd="0" presId="urn:microsoft.com/office/officeart/2005/8/layout/orgChart1"/>
    <dgm:cxn modelId="{43359A72-7F35-498D-895D-BDDD0B8795FB}" type="presParOf" srcId="{7039C50B-AA27-4C53-8890-BF04B799CD31}" destId="{C2DC9F89-9CBA-4AF6-88D4-DC098BC3F359}" srcOrd="1" destOrd="0" presId="urn:microsoft.com/office/officeart/2005/8/layout/orgChart1"/>
    <dgm:cxn modelId="{89C7BE18-C508-4E0D-946D-1BEF917051E1}" type="presParOf" srcId="{7039C50B-AA27-4C53-8890-BF04B799CD31}" destId="{5DEB1DEA-2CF0-4943-9DE7-E9B689AB8B47}" srcOrd="2" destOrd="0" presId="urn:microsoft.com/office/officeart/2005/8/layout/orgChart1"/>
    <dgm:cxn modelId="{4D441666-BC28-482E-A46C-FCA4DF803989}" type="presParOf" srcId="{49C61E54-27D1-4EDA-98F2-56E5D6D9903A}" destId="{E7FDEDC1-6E5E-40AB-A33A-EEF6FD82169D}" srcOrd="2" destOrd="0" presId="urn:microsoft.com/office/officeart/2005/8/layout/orgChar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CC2A-468B-439B-834F-EC9C67385FAC}">
      <dsp:nvSpPr>
        <dsp:cNvPr id="0" name=""/>
        <dsp:cNvSpPr/>
      </dsp:nvSpPr>
      <dsp:spPr>
        <a:xfrm>
          <a:off x="4508237" y="1176962"/>
          <a:ext cx="3665913" cy="1202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222"/>
              </a:lnTo>
              <a:lnTo>
                <a:pt x="3665913" y="1038222"/>
              </a:lnTo>
              <a:lnTo>
                <a:pt x="3665913" y="1202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04414-643E-4CE6-AEA3-864C1C077578}">
      <dsp:nvSpPr>
        <dsp:cNvPr id="0" name=""/>
        <dsp:cNvSpPr/>
      </dsp:nvSpPr>
      <dsp:spPr>
        <a:xfrm>
          <a:off x="4508237" y="1097279"/>
          <a:ext cx="21418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683"/>
              </a:moveTo>
              <a:lnTo>
                <a:pt x="214189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5E7BA-0E92-4509-8996-3BE9D0D834CE}">
      <dsp:nvSpPr>
        <dsp:cNvPr id="0" name=""/>
        <dsp:cNvSpPr/>
      </dsp:nvSpPr>
      <dsp:spPr>
        <a:xfrm>
          <a:off x="5234161" y="4369669"/>
          <a:ext cx="91440" cy="1639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9760"/>
              </a:lnTo>
              <a:lnTo>
                <a:pt x="79096" y="16397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65004-9850-4F9A-A919-DFE07CE26635}">
      <dsp:nvSpPr>
        <dsp:cNvPr id="0" name=""/>
        <dsp:cNvSpPr/>
      </dsp:nvSpPr>
      <dsp:spPr>
        <a:xfrm>
          <a:off x="4508237" y="1176962"/>
          <a:ext cx="1397837" cy="2409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5587"/>
              </a:lnTo>
              <a:lnTo>
                <a:pt x="1397837" y="2245587"/>
              </a:lnTo>
              <a:lnTo>
                <a:pt x="1397837" y="24099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0DBBF-47AD-4144-B01E-B7347A298EEB}">
      <dsp:nvSpPr>
        <dsp:cNvPr id="0" name=""/>
        <dsp:cNvSpPr/>
      </dsp:nvSpPr>
      <dsp:spPr>
        <a:xfrm>
          <a:off x="1989057" y="1176962"/>
          <a:ext cx="2519179" cy="2180001"/>
        </a:xfrm>
        <a:custGeom>
          <a:avLst/>
          <a:gdLst/>
          <a:ahLst/>
          <a:cxnLst/>
          <a:rect l="0" t="0" r="0" b="0"/>
          <a:pathLst>
            <a:path>
              <a:moveTo>
                <a:pt x="2519179" y="0"/>
              </a:moveTo>
              <a:lnTo>
                <a:pt x="2519179" y="2015625"/>
              </a:lnTo>
              <a:lnTo>
                <a:pt x="0" y="2015625"/>
              </a:lnTo>
              <a:lnTo>
                <a:pt x="0" y="21800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B8E2D-3EDF-434F-A021-FADDEEB5D3F2}">
      <dsp:nvSpPr>
        <dsp:cNvPr id="0" name=""/>
        <dsp:cNvSpPr/>
      </dsp:nvSpPr>
      <dsp:spPr>
        <a:xfrm>
          <a:off x="961159" y="1074070"/>
          <a:ext cx="3547077" cy="91440"/>
        </a:xfrm>
        <a:custGeom>
          <a:avLst/>
          <a:gdLst/>
          <a:ahLst/>
          <a:cxnLst/>
          <a:rect l="0" t="0" r="0" b="0"/>
          <a:pathLst>
            <a:path>
              <a:moveTo>
                <a:pt x="3547077" y="102891"/>
              </a:moveTo>
              <a:lnTo>
                <a:pt x="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44908-A5BB-48A8-9566-7CE00E07D3C8}">
      <dsp:nvSpPr>
        <dsp:cNvPr id="0" name=""/>
        <dsp:cNvSpPr/>
      </dsp:nvSpPr>
      <dsp:spPr>
        <a:xfrm>
          <a:off x="3725494" y="394219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</a:t>
          </a:r>
          <a:endParaRPr lang="en-US" sz="1400" kern="1200" dirty="0"/>
        </a:p>
      </dsp:txBody>
      <dsp:txXfrm>
        <a:off x="3725494" y="394219"/>
        <a:ext cx="1565485" cy="782742"/>
      </dsp:txXfrm>
    </dsp:sp>
    <dsp:sp modelId="{BFE1E284-66D5-4A85-8C50-AEDB7C1A5816}">
      <dsp:nvSpPr>
        <dsp:cNvPr id="0" name=""/>
        <dsp:cNvSpPr/>
      </dsp:nvSpPr>
      <dsp:spPr>
        <a:xfrm>
          <a:off x="178417" y="1119790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readTutorStuData</a:t>
          </a:r>
          <a:endParaRPr lang="en-US" sz="1400" kern="1200" dirty="0"/>
        </a:p>
      </dsp:txBody>
      <dsp:txXfrm>
        <a:off x="178417" y="1119790"/>
        <a:ext cx="1565485" cy="782742"/>
      </dsp:txXfrm>
    </dsp:sp>
    <dsp:sp modelId="{C5B8489B-FDE5-41D5-9955-4C04B8E9EB5B}">
      <dsp:nvSpPr>
        <dsp:cNvPr id="0" name=""/>
        <dsp:cNvSpPr/>
      </dsp:nvSpPr>
      <dsp:spPr>
        <a:xfrm>
          <a:off x="1206315" y="3356964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studentearlierQueue</a:t>
          </a:r>
          <a:endParaRPr lang="en-US" sz="1400" kern="1200" dirty="0"/>
        </a:p>
      </dsp:txBody>
      <dsp:txXfrm>
        <a:off x="1206315" y="3356964"/>
        <a:ext cx="1565485" cy="782742"/>
      </dsp:txXfrm>
    </dsp:sp>
    <dsp:sp modelId="{14437D33-6A68-419B-85B6-BC232BFB4EB0}">
      <dsp:nvSpPr>
        <dsp:cNvPr id="0" name=""/>
        <dsp:cNvSpPr/>
      </dsp:nvSpPr>
      <dsp:spPr>
        <a:xfrm>
          <a:off x="5123332" y="3586926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tutorDoneStudent</a:t>
          </a:r>
          <a:endParaRPr lang="en-US" sz="1400" kern="1200" dirty="0"/>
        </a:p>
      </dsp:txBody>
      <dsp:txXfrm>
        <a:off x="5123332" y="3586926"/>
        <a:ext cx="1565485" cy="782742"/>
      </dsp:txXfrm>
    </dsp:sp>
    <dsp:sp modelId="{30811341-0F1C-46A3-B578-64641F74E5F0}">
      <dsp:nvSpPr>
        <dsp:cNvPr id="0" name=""/>
        <dsp:cNvSpPr/>
      </dsp:nvSpPr>
      <dsp:spPr>
        <a:xfrm>
          <a:off x="5313257" y="5618057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studentearlierQueue</a:t>
          </a:r>
          <a:endParaRPr lang="en-US" sz="1400" kern="1200" dirty="0"/>
        </a:p>
      </dsp:txBody>
      <dsp:txXfrm>
        <a:off x="5313257" y="5618057"/>
        <a:ext cx="1565485" cy="782742"/>
      </dsp:txXfrm>
    </dsp:sp>
    <dsp:sp modelId="{7D0E10A3-6240-473D-9CDD-1BD12A92B3C3}">
      <dsp:nvSpPr>
        <dsp:cNvPr id="0" name=""/>
        <dsp:cNvSpPr/>
      </dsp:nvSpPr>
      <dsp:spPr>
        <a:xfrm>
          <a:off x="5867392" y="1142999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printLineStats</a:t>
          </a:r>
          <a:endParaRPr lang="en-US" sz="1400" kern="1200" dirty="0"/>
        </a:p>
      </dsp:txBody>
      <dsp:txXfrm>
        <a:off x="5867392" y="1142999"/>
        <a:ext cx="1565485" cy="782742"/>
      </dsp:txXfrm>
    </dsp:sp>
    <dsp:sp modelId="{B12E6E4D-EEA4-4417-96E2-1C5185D56163}">
      <dsp:nvSpPr>
        <dsp:cNvPr id="0" name=""/>
        <dsp:cNvSpPr/>
      </dsp:nvSpPr>
      <dsp:spPr>
        <a:xfrm>
          <a:off x="7391408" y="2379560"/>
          <a:ext cx="1565485" cy="78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tutorDoneStudent</a:t>
          </a:r>
          <a:endParaRPr lang="en-US" sz="1400" kern="1200" dirty="0"/>
        </a:p>
      </dsp:txBody>
      <dsp:txXfrm>
        <a:off x="7391408" y="2379560"/>
        <a:ext cx="1565485" cy="78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5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16C7-5F12-47B4-BD8E-3CC6C230E4F1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577-460F-44F1-83CD-D627E1A6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070082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mond 4"/>
          <p:cNvSpPr/>
          <p:nvPr/>
        </p:nvSpPr>
        <p:spPr>
          <a:xfrm>
            <a:off x="3464859" y="2971800"/>
            <a:ext cx="4572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90800" y="3904334"/>
            <a:ext cx="152400" cy="190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4800600" y="3162300"/>
            <a:ext cx="4572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Left Arrow 16"/>
          <p:cNvSpPr/>
          <p:nvPr/>
        </p:nvSpPr>
        <p:spPr>
          <a:xfrm>
            <a:off x="4267200" y="2514600"/>
            <a:ext cx="762000" cy="457200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495800" y="2209800"/>
            <a:ext cx="0" cy="5334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705600" y="6184526"/>
            <a:ext cx="152400" cy="190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074024" y="4838700"/>
            <a:ext cx="457200" cy="3810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00800" y="4099521"/>
            <a:ext cx="152400" cy="190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763000" y="2940424"/>
            <a:ext cx="152400" cy="190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>
            <a:off x="5791200" y="2057400"/>
            <a:ext cx="762000" cy="457200"/>
          </a:xfrm>
          <a:prstGeom prst="curved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0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1</cp:revision>
  <dcterms:created xsi:type="dcterms:W3CDTF">2013-04-23T04:00:51Z</dcterms:created>
  <dcterms:modified xsi:type="dcterms:W3CDTF">2013-04-23T04:10:41Z</dcterms:modified>
</cp:coreProperties>
</file>