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7523-695C-A845-A0F8-327860B38D75}" type="datetimeFigureOut">
              <a:rPr lang="en-US" smtClean="0"/>
              <a:t>5/26/13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6482-6A3F-7043-AE93-E1FCBEFE5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008" y="611516"/>
            <a:ext cx="1128792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.</a:t>
            </a:r>
            <a:endParaRPr lang="en-US" dirty="0"/>
          </a:p>
          <a:p>
            <a:pPr algn="ctr"/>
            <a:r>
              <a:rPr lang="en-US" dirty="0" smtClean="0"/>
              <a:t>.</a:t>
            </a:r>
            <a:endParaRPr lang="en-US" dirty="0" smtClean="0"/>
          </a:p>
          <a:p>
            <a:pPr algn="ctr"/>
            <a:r>
              <a:rPr lang="en-US" dirty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6008" y="1175993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6008" y="1756150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008" y="2159428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008" y="2585269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6008" y="3051267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6008" y="3983264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6008" y="4449262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6008" y="4962299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9142" y="714328"/>
            <a:ext cx="11287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</a:p>
          <a:p>
            <a:endParaRPr lang="en-US" dirty="0"/>
          </a:p>
          <a:p>
            <a:r>
              <a:rPr lang="en-US" dirty="0" smtClean="0"/>
              <a:t>Pointer to heap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159142" y="1140234"/>
            <a:ext cx="112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6779" y="837114"/>
            <a:ext cx="42800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			</a:t>
            </a:r>
            <a:r>
              <a:rPr lang="en-US" dirty="0" err="1" smtClean="0"/>
              <a:t>retweet</a:t>
            </a:r>
            <a:r>
              <a:rPr lang="en-US" dirty="0" smtClean="0"/>
              <a:t>			tweet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36779" y="1637658"/>
            <a:ext cx="42800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			</a:t>
            </a:r>
            <a:r>
              <a:rPr lang="en-US" dirty="0" err="1" smtClean="0"/>
              <a:t>retweet</a:t>
            </a:r>
            <a:r>
              <a:rPr lang="en-US" dirty="0" smtClean="0"/>
              <a:t>			tweet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6779" y="2632979"/>
            <a:ext cx="42800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			</a:t>
            </a:r>
            <a:r>
              <a:rPr lang="en-US" dirty="0" err="1" smtClean="0"/>
              <a:t>retweet</a:t>
            </a:r>
            <a:r>
              <a:rPr lang="en-US" dirty="0" smtClean="0"/>
              <a:t>			tweet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36779" y="3525724"/>
            <a:ext cx="42800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			</a:t>
            </a:r>
            <a:r>
              <a:rPr lang="en-US" dirty="0" err="1" smtClean="0"/>
              <a:t>retweet</a:t>
            </a:r>
            <a:r>
              <a:rPr lang="en-US" dirty="0" smtClean="0"/>
              <a:t>			tweet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706671" y="83711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06671" y="352572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79533" y="258526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06671" y="258526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79533" y="160069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6671" y="159911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79533" y="83711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79533" y="352572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0"/>
            <a:ext cx="17245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Structures: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3554" y="5412831"/>
            <a:ext cx="16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BST/Hash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320296" y="189905"/>
            <a:ext cx="7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key</a:t>
            </a:r>
            <a:endParaRPr lang="en-US" sz="2400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29160" y="1019194"/>
            <a:ext cx="0" cy="2743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1" idx="1"/>
          </p:cNvCxnSpPr>
          <p:nvPr/>
        </p:nvCxnSpPr>
        <p:spPr>
          <a:xfrm flipV="1">
            <a:off x="3287934" y="1021780"/>
            <a:ext cx="1148845" cy="6158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2" idx="1"/>
          </p:cNvCxnSpPr>
          <p:nvPr/>
        </p:nvCxnSpPr>
        <p:spPr>
          <a:xfrm>
            <a:off x="4029160" y="1756150"/>
            <a:ext cx="407619" cy="6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29160" y="2632979"/>
            <a:ext cx="407619" cy="6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29160" y="3763178"/>
            <a:ext cx="407619" cy="6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4180" y="2699153"/>
            <a:ext cx="90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heap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8600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Chen</dc:creator>
  <cp:lastModifiedBy>Evan Chen</cp:lastModifiedBy>
  <cp:revision>5</cp:revision>
  <dcterms:created xsi:type="dcterms:W3CDTF">2013-05-26T22:18:21Z</dcterms:created>
  <dcterms:modified xsi:type="dcterms:W3CDTF">2013-05-26T22:37:17Z</dcterms:modified>
</cp:coreProperties>
</file>