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1"/>
  </p:notesMasterIdLst>
  <p:sldIdLst>
    <p:sldId id="257" r:id="rId4"/>
    <p:sldId id="288" r:id="rId5"/>
    <p:sldId id="283" r:id="rId6"/>
    <p:sldId id="260" r:id="rId7"/>
    <p:sldId id="291" r:id="rId8"/>
    <p:sldId id="289" r:id="rId9"/>
    <p:sldId id="290" r:id="rId10"/>
    <p:sldId id="292" r:id="rId11"/>
    <p:sldId id="284" r:id="rId12"/>
    <p:sldId id="293" r:id="rId13"/>
    <p:sldId id="294" r:id="rId14"/>
    <p:sldId id="296" r:id="rId15"/>
    <p:sldId id="285" r:id="rId16"/>
    <p:sldId id="295" r:id="rId17"/>
    <p:sldId id="297" r:id="rId18"/>
    <p:sldId id="286" r:id="rId19"/>
    <p:sldId id="4490" r:id="rId20"/>
    <p:sldId id="298" r:id="rId22"/>
    <p:sldId id="281" r:id="rId23"/>
    <p:sldId id="287" r:id="rId24"/>
    <p:sldId id="44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2F2F4"/>
    <a:srgbClr val="E9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8F11A-CAA7-41EE-9E1D-B4F4FD45B6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44C1-13F6-463B-B626-386DA47080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DD49-91D9-45F9-8C16-99BA15181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38D5-A6FF-4159-BA5F-DE248408FF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6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6026618" y="1950423"/>
            <a:ext cx="672162" cy="6933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落花诗W" panose="00020600040101010101" pitchFamily="18" charset="-122"/>
              <a:ea typeface="汉仪落花诗W" panose="00020600040101010101" pitchFamily="18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98479" y="1426289"/>
            <a:ext cx="1218185" cy="12566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落花诗W" panose="00020600040101010101" pitchFamily="18" charset="-122"/>
              <a:ea typeface="汉仪落花诗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3102" y="3297815"/>
            <a:ext cx="5399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  风  汇  报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1724" y="4452776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汇报人：一页之间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000250" y="1203960"/>
            <a:ext cx="2573973" cy="27621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850935" y="3716513"/>
            <a:ext cx="872602" cy="92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745935" y="1203960"/>
            <a:ext cx="2573973" cy="27621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8601120" y="3725099"/>
            <a:ext cx="872602" cy="92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58988" y="3928523"/>
            <a:ext cx="7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印品睿圆体" panose="02010600030101010101" pitchFamily="2" charset="-122"/>
                <a:ea typeface="印品睿圆体" panose="02010600030101010101" pitchFamily="2" charset="-122"/>
              </a:rPr>
              <a:t>01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印品睿圆体" panose="02010600030101010101" pitchFamily="2" charset="-122"/>
              <a:ea typeface="印品睿圆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59531" y="3919747"/>
            <a:ext cx="7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印品睿圆体" panose="02010600030101010101" pitchFamily="2" charset="-122"/>
                <a:ea typeface="印品睿圆体" panose="02010600030101010101" pitchFamily="2" charset="-122"/>
              </a:rPr>
              <a:t>02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印品睿圆体" panose="02010600030101010101" pitchFamily="2" charset="-122"/>
              <a:ea typeface="印品睿圆体" panose="02010600030101010101" pitchFamily="2" charset="-122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1443196" y="5073260"/>
            <a:ext cx="3688080" cy="11615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我怕我配不上自己所受的苦难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7281251" y="5073260"/>
            <a:ext cx="3688080" cy="11615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我怕我配不上自己所受的苦难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297997" y="1629410"/>
            <a:ext cx="3596005" cy="3599180"/>
            <a:chOff x="4468909" y="1386840"/>
            <a:chExt cx="3596005" cy="3599180"/>
          </a:xfrm>
        </p:grpSpPr>
        <p:grpSp>
          <p:nvGrpSpPr>
            <p:cNvPr id="4" name="组合 3"/>
            <p:cNvGrpSpPr/>
            <p:nvPr/>
          </p:nvGrpSpPr>
          <p:grpSpPr>
            <a:xfrm>
              <a:off x="4468909" y="1537335"/>
              <a:ext cx="1798320" cy="2369185"/>
              <a:chOff x="6638" y="3469"/>
              <a:chExt cx="2832" cy="3731"/>
            </a:xfrm>
            <a:solidFill>
              <a:srgbClr val="DCDCDC"/>
            </a:solidFill>
          </p:grpSpPr>
          <p:sp>
            <p:nvSpPr>
              <p:cNvPr id="5" name="Freeform 15"/>
              <p:cNvSpPr/>
              <p:nvPr/>
            </p:nvSpPr>
            <p:spPr bwMode="auto">
              <a:xfrm>
                <a:off x="6638" y="3469"/>
                <a:ext cx="2832" cy="3731"/>
              </a:xfrm>
              <a:custGeom>
                <a:avLst/>
                <a:gdLst>
                  <a:gd name="T0" fmla="*/ 2147483647 w 588"/>
                  <a:gd name="T1" fmla="*/ 2147483647 h 775"/>
                  <a:gd name="T2" fmla="*/ 2147483647 w 588"/>
                  <a:gd name="T3" fmla="*/ 2147483647 h 775"/>
                  <a:gd name="T4" fmla="*/ 0 w 588"/>
                  <a:gd name="T5" fmla="*/ 2147483647 h 775"/>
                  <a:gd name="T6" fmla="*/ 0 w 588"/>
                  <a:gd name="T7" fmla="*/ 2147483647 h 775"/>
                  <a:gd name="T8" fmla="*/ 0 w 588"/>
                  <a:gd name="T9" fmla="*/ 2147483647 h 775"/>
                  <a:gd name="T10" fmla="*/ 2147483647 w 588"/>
                  <a:gd name="T11" fmla="*/ 0 h 775"/>
                  <a:gd name="T12" fmla="*/ 2147483647 w 588"/>
                  <a:gd name="T13" fmla="*/ 2147483647 h 775"/>
                  <a:gd name="T14" fmla="*/ 2147483647 w 588"/>
                  <a:gd name="T15" fmla="*/ 2147483647 h 7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8" h="775">
                    <a:moveTo>
                      <a:pt x="588" y="775"/>
                    </a:moveTo>
                    <a:cubicBezTo>
                      <a:pt x="235" y="775"/>
                      <a:pt x="235" y="775"/>
                      <a:pt x="235" y="775"/>
                    </a:cubicBezTo>
                    <a:cubicBezTo>
                      <a:pt x="107" y="775"/>
                      <a:pt x="2" y="672"/>
                      <a:pt x="0" y="543"/>
                    </a:cubicBezTo>
                    <a:cubicBezTo>
                      <a:pt x="0" y="542"/>
                      <a:pt x="0" y="541"/>
                      <a:pt x="0" y="539"/>
                    </a:cubicBezTo>
                    <a:cubicBezTo>
                      <a:pt x="0" y="538"/>
                      <a:pt x="0" y="537"/>
                      <a:pt x="0" y="536"/>
                    </a:cubicBezTo>
                    <a:cubicBezTo>
                      <a:pt x="1" y="297"/>
                      <a:pt x="146" y="91"/>
                      <a:pt x="353" y="0"/>
                    </a:cubicBezTo>
                    <a:cubicBezTo>
                      <a:pt x="353" y="539"/>
                      <a:pt x="353" y="539"/>
                      <a:pt x="353" y="539"/>
                    </a:cubicBezTo>
                    <a:cubicBezTo>
                      <a:pt x="353" y="670"/>
                      <a:pt x="458" y="775"/>
                      <a:pt x="588" y="775"/>
                    </a:cubicBezTo>
                    <a:close/>
                  </a:path>
                </a:pathLst>
              </a:custGeom>
              <a:grpFill/>
              <a:ln w="10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wrap="square" lIns="91400" tIns="45699" rIns="91400" bIns="45699" numCol="1" anchor="t" anchorCtr="0" compatLnSpc="1"/>
              <a:lstStyle/>
              <a:p>
                <a:pPr defTabSz="1218565"/>
                <a:endParaRPr lang="zh-CN" altLang="en-US" sz="2400" kern="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矩形 56"/>
              <p:cNvSpPr>
                <a:spLocks noChangeArrowheads="1"/>
              </p:cNvSpPr>
              <p:nvPr/>
            </p:nvSpPr>
            <p:spPr bwMode="auto">
              <a:xfrm>
                <a:off x="7284" y="5044"/>
                <a:ext cx="861" cy="8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01</a:t>
                </a:r>
                <a:endPara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548409" y="1386840"/>
              <a:ext cx="2366010" cy="1798320"/>
              <a:chOff x="8338" y="3232"/>
              <a:chExt cx="3726" cy="2832"/>
            </a:xfrm>
            <a:solidFill>
              <a:srgbClr val="DCDCDC"/>
            </a:solidFill>
          </p:grpSpPr>
          <p:sp>
            <p:nvSpPr>
              <p:cNvPr id="8" name="Freeform 12"/>
              <p:cNvSpPr/>
              <p:nvPr/>
            </p:nvSpPr>
            <p:spPr bwMode="auto">
              <a:xfrm>
                <a:off x="8338" y="3232"/>
                <a:ext cx="3726" cy="2832"/>
              </a:xfrm>
              <a:custGeom>
                <a:avLst/>
                <a:gdLst>
                  <a:gd name="T0" fmla="*/ 2147483647 w 774"/>
                  <a:gd name="T1" fmla="*/ 2147483647 h 588"/>
                  <a:gd name="T2" fmla="*/ 2147483647 w 774"/>
                  <a:gd name="T3" fmla="*/ 2147483647 h 588"/>
                  <a:gd name="T4" fmla="*/ 0 w 774"/>
                  <a:gd name="T5" fmla="*/ 2147483647 h 588"/>
                  <a:gd name="T6" fmla="*/ 0 w 774"/>
                  <a:gd name="T7" fmla="*/ 2147483647 h 588"/>
                  <a:gd name="T8" fmla="*/ 0 w 774"/>
                  <a:gd name="T9" fmla="*/ 2147483647 h 588"/>
                  <a:gd name="T10" fmla="*/ 0 w 774"/>
                  <a:gd name="T11" fmla="*/ 2147483647 h 588"/>
                  <a:gd name="T12" fmla="*/ 0 w 774"/>
                  <a:gd name="T13" fmla="*/ 2147483647 h 588"/>
                  <a:gd name="T14" fmla="*/ 2147483647 w 774"/>
                  <a:gd name="T15" fmla="*/ 0 h 588"/>
                  <a:gd name="T16" fmla="*/ 2147483647 w 774"/>
                  <a:gd name="T17" fmla="*/ 0 h 588"/>
                  <a:gd name="T18" fmla="*/ 2147483647 w 774"/>
                  <a:gd name="T19" fmla="*/ 0 h 588"/>
                  <a:gd name="T20" fmla="*/ 2147483647 w 774"/>
                  <a:gd name="T21" fmla="*/ 2147483647 h 588"/>
                  <a:gd name="T22" fmla="*/ 2147483647 w 774"/>
                  <a:gd name="T23" fmla="*/ 2147483647 h 5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4" h="588">
                    <a:moveTo>
                      <a:pt x="774" y="353"/>
                    </a:moveTo>
                    <a:cubicBezTo>
                      <a:pt x="235" y="353"/>
                      <a:pt x="235" y="353"/>
                      <a:pt x="235" y="353"/>
                    </a:cubicBezTo>
                    <a:cubicBezTo>
                      <a:pt x="108" y="353"/>
                      <a:pt x="5" y="453"/>
                      <a:pt x="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0" y="581"/>
                      <a:pt x="0" y="583"/>
                      <a:pt x="0" y="585"/>
                    </a:cubicBezTo>
                    <a:cubicBezTo>
                      <a:pt x="0" y="586"/>
                      <a:pt x="0" y="587"/>
                      <a:pt x="0" y="588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107"/>
                      <a:pt x="103" y="2"/>
                      <a:pt x="231" y="0"/>
                    </a:cubicBezTo>
                    <a:cubicBezTo>
                      <a:pt x="233" y="0"/>
                      <a:pt x="234" y="0"/>
                      <a:pt x="235" y="0"/>
                    </a:cubicBezTo>
                    <a:cubicBezTo>
                      <a:pt x="236" y="0"/>
                      <a:pt x="237" y="0"/>
                      <a:pt x="238" y="0"/>
                    </a:cubicBezTo>
                    <a:cubicBezTo>
                      <a:pt x="475" y="1"/>
                      <a:pt x="679" y="143"/>
                      <a:pt x="771" y="345"/>
                    </a:cubicBezTo>
                    <a:cubicBezTo>
                      <a:pt x="772" y="348"/>
                      <a:pt x="773" y="350"/>
                      <a:pt x="774" y="35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57"/>
              <p:cNvSpPr>
                <a:spLocks noChangeArrowheads="1"/>
              </p:cNvSpPr>
              <p:nvPr/>
            </p:nvSpPr>
            <p:spPr bwMode="auto">
              <a:xfrm>
                <a:off x="9357" y="3705"/>
                <a:ext cx="861" cy="8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02</a:t>
                </a:r>
                <a:endPara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66594" y="2466340"/>
              <a:ext cx="1798320" cy="2369185"/>
              <a:chOff x="9469" y="4932"/>
              <a:chExt cx="2832" cy="3731"/>
            </a:xfrm>
            <a:solidFill>
              <a:srgbClr val="DCDCDC"/>
            </a:solidFill>
          </p:grpSpPr>
          <p:sp>
            <p:nvSpPr>
              <p:cNvPr id="11" name="Freeform 13"/>
              <p:cNvSpPr/>
              <p:nvPr/>
            </p:nvSpPr>
            <p:spPr bwMode="auto">
              <a:xfrm>
                <a:off x="9469" y="4932"/>
                <a:ext cx="2832" cy="3731"/>
              </a:xfrm>
              <a:custGeom>
                <a:avLst/>
                <a:gdLst>
                  <a:gd name="T0" fmla="*/ 2147483647 w 588"/>
                  <a:gd name="T1" fmla="*/ 2147483647 h 775"/>
                  <a:gd name="T2" fmla="*/ 2147483647 w 588"/>
                  <a:gd name="T3" fmla="*/ 2147483647 h 775"/>
                  <a:gd name="T4" fmla="*/ 2147483647 w 588"/>
                  <a:gd name="T5" fmla="*/ 2147483647 h 775"/>
                  <a:gd name="T6" fmla="*/ 2147483647 w 588"/>
                  <a:gd name="T7" fmla="*/ 2147483647 h 775"/>
                  <a:gd name="T8" fmla="*/ 0 w 588"/>
                  <a:gd name="T9" fmla="*/ 0 h 775"/>
                  <a:gd name="T10" fmla="*/ 2147483647 w 588"/>
                  <a:gd name="T11" fmla="*/ 0 h 775"/>
                  <a:gd name="T12" fmla="*/ 2147483647 w 588"/>
                  <a:gd name="T13" fmla="*/ 2147483647 h 775"/>
                  <a:gd name="T14" fmla="*/ 2147483647 w 588"/>
                  <a:gd name="T15" fmla="*/ 2147483647 h 7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8" h="775">
                    <a:moveTo>
                      <a:pt x="588" y="235"/>
                    </a:moveTo>
                    <a:cubicBezTo>
                      <a:pt x="588" y="237"/>
                      <a:pt x="588" y="238"/>
                      <a:pt x="588" y="239"/>
                    </a:cubicBezTo>
                    <a:cubicBezTo>
                      <a:pt x="587" y="478"/>
                      <a:pt x="442" y="684"/>
                      <a:pt x="236" y="775"/>
                    </a:cubicBezTo>
                    <a:cubicBezTo>
                      <a:pt x="236" y="235"/>
                      <a:pt x="236" y="235"/>
                      <a:pt x="236" y="235"/>
                    </a:cubicBezTo>
                    <a:cubicBezTo>
                      <a:pt x="236" y="105"/>
                      <a:pt x="130" y="0"/>
                      <a:pt x="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482" y="0"/>
                      <a:pt x="586" y="103"/>
                      <a:pt x="588" y="232"/>
                    </a:cubicBezTo>
                    <a:cubicBezTo>
                      <a:pt x="588" y="233"/>
                      <a:pt x="588" y="234"/>
                      <a:pt x="588" y="235"/>
                    </a:cubicBezTo>
                    <a:close/>
                  </a:path>
                </a:pathLst>
              </a:custGeom>
              <a:grpFill/>
              <a:ln w="10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wrap="square" lIns="91400" tIns="45699" rIns="91400" bIns="45699" numCol="1" anchor="t" anchorCtr="0" compatLnSpc="1"/>
              <a:lstStyle/>
              <a:p>
                <a:pPr defTabSz="1218565"/>
                <a:endParaRPr lang="zh-CN" altLang="en-US" sz="2400" kern="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58"/>
              <p:cNvSpPr>
                <a:spLocks noChangeArrowheads="1"/>
              </p:cNvSpPr>
              <p:nvPr/>
            </p:nvSpPr>
            <p:spPr bwMode="auto">
              <a:xfrm>
                <a:off x="11060" y="6001"/>
                <a:ext cx="861" cy="8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03</a:t>
                </a:r>
                <a:endPara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18769" y="3185160"/>
              <a:ext cx="2369185" cy="1800860"/>
              <a:chOff x="6874" y="6064"/>
              <a:chExt cx="3731" cy="2836"/>
            </a:xfrm>
            <a:solidFill>
              <a:srgbClr val="DCDCDC"/>
            </a:solidFill>
          </p:grpSpPr>
          <p:sp>
            <p:nvSpPr>
              <p:cNvPr id="14" name="Freeform 14"/>
              <p:cNvSpPr/>
              <p:nvPr/>
            </p:nvSpPr>
            <p:spPr bwMode="auto">
              <a:xfrm>
                <a:off x="6874" y="6064"/>
                <a:ext cx="3731" cy="2836"/>
              </a:xfrm>
              <a:custGeom>
                <a:avLst/>
                <a:gdLst>
                  <a:gd name="T0" fmla="*/ 2147483647 w 775"/>
                  <a:gd name="T1" fmla="*/ 0 h 589"/>
                  <a:gd name="T2" fmla="*/ 2147483647 w 775"/>
                  <a:gd name="T3" fmla="*/ 2147483647 h 589"/>
                  <a:gd name="T4" fmla="*/ 2147483647 w 775"/>
                  <a:gd name="T5" fmla="*/ 2147483647 h 589"/>
                  <a:gd name="T6" fmla="*/ 2147483647 w 775"/>
                  <a:gd name="T7" fmla="*/ 2147483647 h 589"/>
                  <a:gd name="T8" fmla="*/ 2147483647 w 775"/>
                  <a:gd name="T9" fmla="*/ 2147483647 h 589"/>
                  <a:gd name="T10" fmla="*/ 0 w 775"/>
                  <a:gd name="T11" fmla="*/ 2147483647 h 589"/>
                  <a:gd name="T12" fmla="*/ 2147483647 w 775"/>
                  <a:gd name="T13" fmla="*/ 2147483647 h 589"/>
                  <a:gd name="T14" fmla="*/ 2147483647 w 775"/>
                  <a:gd name="T15" fmla="*/ 0 h 5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5" h="589">
                    <a:moveTo>
                      <a:pt x="775" y="0"/>
                    </a:moveTo>
                    <a:cubicBezTo>
                      <a:pt x="775" y="353"/>
                      <a:pt x="775" y="353"/>
                      <a:pt x="775" y="353"/>
                    </a:cubicBezTo>
                    <a:cubicBezTo>
                      <a:pt x="775" y="482"/>
                      <a:pt x="671" y="587"/>
                      <a:pt x="543" y="589"/>
                    </a:cubicBezTo>
                    <a:cubicBezTo>
                      <a:pt x="542" y="589"/>
                      <a:pt x="540" y="589"/>
                      <a:pt x="539" y="589"/>
                    </a:cubicBezTo>
                    <a:cubicBezTo>
                      <a:pt x="538" y="589"/>
                      <a:pt x="537" y="589"/>
                      <a:pt x="536" y="589"/>
                    </a:cubicBezTo>
                    <a:cubicBezTo>
                      <a:pt x="296" y="587"/>
                      <a:pt x="90" y="443"/>
                      <a:pt x="0" y="236"/>
                    </a:cubicBezTo>
                    <a:cubicBezTo>
                      <a:pt x="539" y="236"/>
                      <a:pt x="539" y="236"/>
                      <a:pt x="539" y="236"/>
                    </a:cubicBezTo>
                    <a:cubicBezTo>
                      <a:pt x="669" y="236"/>
                      <a:pt x="775" y="131"/>
                      <a:pt x="77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矩形 59"/>
              <p:cNvSpPr>
                <a:spLocks noChangeArrowheads="1"/>
              </p:cNvSpPr>
              <p:nvPr/>
            </p:nvSpPr>
            <p:spPr bwMode="auto">
              <a:xfrm>
                <a:off x="8793" y="7556"/>
                <a:ext cx="861" cy="8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04</a:t>
                </a:r>
                <a:endPara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Text Placeholder 7"/>
          <p:cNvSpPr txBox="1"/>
          <p:nvPr/>
        </p:nvSpPr>
        <p:spPr>
          <a:xfrm>
            <a:off x="2055592" y="1488792"/>
            <a:ext cx="1886585" cy="187307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 Placeholder 2"/>
          <p:cNvSpPr txBox="1"/>
          <p:nvPr/>
        </p:nvSpPr>
        <p:spPr>
          <a:xfrm>
            <a:off x="957629" y="1929765"/>
            <a:ext cx="2984548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5770" y="3992880"/>
            <a:ext cx="2984548" cy="1312828"/>
            <a:chOff x="783370" y="4343400"/>
            <a:chExt cx="2984548" cy="1312828"/>
          </a:xfrm>
        </p:grpSpPr>
        <p:sp>
          <p:nvSpPr>
            <p:cNvPr id="21" name="Text Placeholder 7"/>
            <p:cNvSpPr txBox="1"/>
            <p:nvPr/>
          </p:nvSpPr>
          <p:spPr>
            <a:xfrm>
              <a:off x="1881333" y="4343400"/>
              <a:ext cx="1886585" cy="187307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品味苦痛</a:t>
              </a:r>
              <a:endParaRPr lang="es-ES_tradnl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 Placeholder 2"/>
            <p:cNvSpPr txBox="1"/>
            <p:nvPr/>
          </p:nvSpPr>
          <p:spPr>
            <a:xfrm>
              <a:off x="783370" y="4706903"/>
              <a:ext cx="2984548" cy="949325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580" b="0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30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俄国作家陀思妥耶夫斯基曾经说过一句耐人寻味的话，他说，我怕我配不上自己所受的苦难</a:t>
              </a:r>
              <a:endParaRPr lang="en-US" altLang="zh-CN" sz="13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8279352" y="1499903"/>
            <a:ext cx="1112250" cy="17619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390572" y="1929765"/>
            <a:ext cx="2984548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 Placeholder 7"/>
          <p:cNvSpPr txBox="1"/>
          <p:nvPr/>
        </p:nvSpPr>
        <p:spPr>
          <a:xfrm>
            <a:off x="8296274" y="3849403"/>
            <a:ext cx="1112250" cy="17619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8407494" y="4279265"/>
            <a:ext cx="2984548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"/>
          <p:cNvSpPr/>
          <p:nvPr>
            <p:custDataLst>
              <p:tags r:id="rId1"/>
            </p:custDataLst>
          </p:nvPr>
        </p:nvSpPr>
        <p:spPr>
          <a:xfrm>
            <a:off x="1857405" y="2250962"/>
            <a:ext cx="981125" cy="9811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reflection blurRad="6350" stA="50000" endA="300" endPos="39000" dist="88900" dir="5400000" sy="-100000" algn="bl" rotWithShape="0"/>
          </a:effectLst>
        </p:spPr>
        <p:txBody>
          <a:bodyPr lIns="22860" rIns="22860"/>
          <a:lstStyle/>
          <a:p>
            <a:pPr defTabSz="913765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1"/>
          <p:cNvSpPr/>
          <p:nvPr>
            <p:custDataLst>
              <p:tags r:id="rId2"/>
            </p:custDataLst>
          </p:nvPr>
        </p:nvSpPr>
        <p:spPr>
          <a:xfrm>
            <a:off x="4441149" y="2250962"/>
            <a:ext cx="981126" cy="9811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reflection blurRad="6350" stA="50000" endA="300" endPos="39000" dist="88900" dir="5400000" sy="-100000" algn="bl" rotWithShape="0"/>
          </a:effectLst>
        </p:spPr>
        <p:txBody>
          <a:bodyPr lIns="22860" rIns="22860"/>
          <a:lstStyle/>
          <a:p>
            <a:pPr defTabSz="913765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1"/>
          <p:cNvSpPr/>
          <p:nvPr>
            <p:custDataLst>
              <p:tags r:id="rId3"/>
            </p:custDataLst>
          </p:nvPr>
        </p:nvSpPr>
        <p:spPr>
          <a:xfrm>
            <a:off x="7024894" y="2250962"/>
            <a:ext cx="981125" cy="9811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reflection blurRad="6350" stA="50000" endA="300" endPos="39000" dist="88900" dir="5400000" sy="-100000" algn="bl" rotWithShape="0"/>
          </a:effectLst>
        </p:spPr>
        <p:txBody>
          <a:bodyPr lIns="22860" rIns="22860"/>
          <a:lstStyle/>
          <a:p>
            <a:pPr defTabSz="913765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1"/>
          <p:cNvSpPr/>
          <p:nvPr>
            <p:custDataLst>
              <p:tags r:id="rId4"/>
            </p:custDataLst>
          </p:nvPr>
        </p:nvSpPr>
        <p:spPr>
          <a:xfrm>
            <a:off x="9608637" y="2250962"/>
            <a:ext cx="981126" cy="9811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ffectLst>
            <a:reflection blurRad="6350" stA="50000" endA="300" endPos="39000" dist="88900" dir="5400000" sy="-100000" algn="bl" rotWithShape="0"/>
          </a:effectLst>
        </p:spPr>
        <p:txBody>
          <a:bodyPr lIns="22860" rIns="22860"/>
          <a:lstStyle/>
          <a:p>
            <a:pPr defTabSz="913765">
              <a:defRPr sz="3600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1"/>
          <p:cNvSpPr/>
          <p:nvPr>
            <p:custDataLst>
              <p:tags r:id="rId5"/>
            </p:custDataLst>
          </p:nvPr>
        </p:nvSpPr>
        <p:spPr>
          <a:xfrm>
            <a:off x="7369684" y="2618998"/>
            <a:ext cx="291544" cy="245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996"/>
                </a:moveTo>
                <a:lnTo>
                  <a:pt x="21600" y="9294"/>
                </a:lnTo>
                <a:cubicBezTo>
                  <a:pt x="21600" y="9888"/>
                  <a:pt x="21102" y="10482"/>
                  <a:pt x="20604" y="10482"/>
                </a:cubicBezTo>
                <a:cubicBezTo>
                  <a:pt x="19607" y="10482"/>
                  <a:pt x="19607" y="10482"/>
                  <a:pt x="19607" y="10482"/>
                </a:cubicBezTo>
                <a:cubicBezTo>
                  <a:pt x="17579" y="20709"/>
                  <a:pt x="17579" y="20709"/>
                  <a:pt x="17579" y="20709"/>
                </a:cubicBezTo>
                <a:cubicBezTo>
                  <a:pt x="17330" y="21303"/>
                  <a:pt x="17081" y="21600"/>
                  <a:pt x="16583" y="21600"/>
                </a:cubicBezTo>
                <a:cubicBezTo>
                  <a:pt x="16333" y="21600"/>
                  <a:pt x="16333" y="21600"/>
                  <a:pt x="16333" y="21600"/>
                </a:cubicBezTo>
                <a:cubicBezTo>
                  <a:pt x="16084" y="21600"/>
                  <a:pt x="16084" y="21600"/>
                  <a:pt x="16084" y="21600"/>
                </a:cubicBezTo>
                <a:cubicBezTo>
                  <a:pt x="5017" y="21600"/>
                  <a:pt x="5017" y="21600"/>
                  <a:pt x="5017" y="21600"/>
                </a:cubicBezTo>
                <a:cubicBezTo>
                  <a:pt x="4519" y="21600"/>
                  <a:pt x="4270" y="21303"/>
                  <a:pt x="4021" y="20709"/>
                </a:cubicBezTo>
                <a:cubicBezTo>
                  <a:pt x="1993" y="10482"/>
                  <a:pt x="1993" y="10482"/>
                  <a:pt x="1993" y="10482"/>
                </a:cubicBezTo>
                <a:cubicBezTo>
                  <a:pt x="996" y="10482"/>
                  <a:pt x="996" y="10482"/>
                  <a:pt x="996" y="10482"/>
                </a:cubicBezTo>
                <a:cubicBezTo>
                  <a:pt x="498" y="10482"/>
                  <a:pt x="0" y="9888"/>
                  <a:pt x="0" y="9294"/>
                </a:cubicBezTo>
                <a:cubicBezTo>
                  <a:pt x="0" y="8402"/>
                  <a:pt x="498" y="8105"/>
                  <a:pt x="996" y="8105"/>
                </a:cubicBezTo>
                <a:cubicBezTo>
                  <a:pt x="5017" y="8105"/>
                  <a:pt x="5017" y="8105"/>
                  <a:pt x="5017" y="8105"/>
                </a:cubicBezTo>
                <a:cubicBezTo>
                  <a:pt x="8291" y="8105"/>
                  <a:pt x="8291" y="8105"/>
                  <a:pt x="8291" y="8105"/>
                </a:cubicBezTo>
                <a:cubicBezTo>
                  <a:pt x="12561" y="8105"/>
                  <a:pt x="12561" y="8105"/>
                  <a:pt x="12561" y="8105"/>
                </a:cubicBezTo>
                <a:cubicBezTo>
                  <a:pt x="15088" y="8105"/>
                  <a:pt x="15088" y="8105"/>
                  <a:pt x="15088" y="8105"/>
                </a:cubicBezTo>
                <a:cubicBezTo>
                  <a:pt x="16583" y="8105"/>
                  <a:pt x="16583" y="8105"/>
                  <a:pt x="16583" y="8105"/>
                </a:cubicBezTo>
                <a:cubicBezTo>
                  <a:pt x="20604" y="8105"/>
                  <a:pt x="20604" y="8105"/>
                  <a:pt x="20604" y="8105"/>
                </a:cubicBezTo>
                <a:cubicBezTo>
                  <a:pt x="21102" y="8105"/>
                  <a:pt x="21351" y="8402"/>
                  <a:pt x="21600" y="8996"/>
                </a:cubicBezTo>
                <a:close/>
                <a:moveTo>
                  <a:pt x="7793" y="11712"/>
                </a:moveTo>
                <a:cubicBezTo>
                  <a:pt x="7793" y="10779"/>
                  <a:pt x="7295" y="10482"/>
                  <a:pt x="6761" y="10482"/>
                </a:cubicBezTo>
                <a:cubicBezTo>
                  <a:pt x="6263" y="10482"/>
                  <a:pt x="5765" y="10779"/>
                  <a:pt x="5765" y="11712"/>
                </a:cubicBezTo>
                <a:cubicBezTo>
                  <a:pt x="5765" y="17993"/>
                  <a:pt x="5765" y="17993"/>
                  <a:pt x="5765" y="17993"/>
                </a:cubicBezTo>
                <a:cubicBezTo>
                  <a:pt x="5765" y="18587"/>
                  <a:pt x="6263" y="19181"/>
                  <a:pt x="6761" y="19181"/>
                </a:cubicBezTo>
                <a:cubicBezTo>
                  <a:pt x="7295" y="19181"/>
                  <a:pt x="7793" y="18587"/>
                  <a:pt x="7793" y="17993"/>
                </a:cubicBezTo>
                <a:lnTo>
                  <a:pt x="7793" y="11712"/>
                </a:lnTo>
                <a:close/>
                <a:moveTo>
                  <a:pt x="11814" y="11712"/>
                </a:moveTo>
                <a:cubicBezTo>
                  <a:pt x="11814" y="10779"/>
                  <a:pt x="11316" y="10482"/>
                  <a:pt x="10818" y="10482"/>
                </a:cubicBezTo>
                <a:cubicBezTo>
                  <a:pt x="10320" y="10482"/>
                  <a:pt x="9786" y="10779"/>
                  <a:pt x="9786" y="11712"/>
                </a:cubicBezTo>
                <a:cubicBezTo>
                  <a:pt x="9786" y="17993"/>
                  <a:pt x="9786" y="17993"/>
                  <a:pt x="9786" y="17993"/>
                </a:cubicBezTo>
                <a:cubicBezTo>
                  <a:pt x="9786" y="18587"/>
                  <a:pt x="10320" y="19181"/>
                  <a:pt x="10818" y="19181"/>
                </a:cubicBezTo>
                <a:cubicBezTo>
                  <a:pt x="11316" y="19181"/>
                  <a:pt x="11814" y="18587"/>
                  <a:pt x="11814" y="17993"/>
                </a:cubicBezTo>
                <a:lnTo>
                  <a:pt x="11814" y="11712"/>
                </a:lnTo>
                <a:close/>
                <a:moveTo>
                  <a:pt x="15835" y="11712"/>
                </a:moveTo>
                <a:cubicBezTo>
                  <a:pt x="15835" y="10779"/>
                  <a:pt x="15337" y="10482"/>
                  <a:pt x="14839" y="10482"/>
                </a:cubicBezTo>
                <a:cubicBezTo>
                  <a:pt x="14341" y="10482"/>
                  <a:pt x="13807" y="10779"/>
                  <a:pt x="13807" y="11712"/>
                </a:cubicBezTo>
                <a:cubicBezTo>
                  <a:pt x="13807" y="17993"/>
                  <a:pt x="13807" y="17993"/>
                  <a:pt x="13807" y="17993"/>
                </a:cubicBezTo>
                <a:cubicBezTo>
                  <a:pt x="13807" y="18587"/>
                  <a:pt x="14341" y="19181"/>
                  <a:pt x="14839" y="19181"/>
                </a:cubicBezTo>
                <a:cubicBezTo>
                  <a:pt x="15337" y="19181"/>
                  <a:pt x="15835" y="18587"/>
                  <a:pt x="15835" y="17993"/>
                </a:cubicBezTo>
                <a:lnTo>
                  <a:pt x="15835" y="11712"/>
                </a:lnTo>
                <a:close/>
                <a:moveTo>
                  <a:pt x="12063" y="1782"/>
                </a:moveTo>
                <a:cubicBezTo>
                  <a:pt x="11814" y="1485"/>
                  <a:pt x="11814" y="1485"/>
                  <a:pt x="11814" y="1188"/>
                </a:cubicBezTo>
                <a:cubicBezTo>
                  <a:pt x="11814" y="594"/>
                  <a:pt x="12312" y="0"/>
                  <a:pt x="12811" y="0"/>
                </a:cubicBezTo>
                <a:cubicBezTo>
                  <a:pt x="13309" y="0"/>
                  <a:pt x="13558" y="297"/>
                  <a:pt x="13807" y="594"/>
                </a:cubicBezTo>
                <a:cubicBezTo>
                  <a:pt x="16333" y="6917"/>
                  <a:pt x="16333" y="6917"/>
                  <a:pt x="16333" y="6917"/>
                </a:cubicBezTo>
                <a:cubicBezTo>
                  <a:pt x="14056" y="6917"/>
                  <a:pt x="14056" y="6917"/>
                  <a:pt x="14056" y="6917"/>
                </a:cubicBezTo>
                <a:lnTo>
                  <a:pt x="12063" y="1782"/>
                </a:lnTo>
                <a:close/>
                <a:moveTo>
                  <a:pt x="9537" y="1782"/>
                </a:moveTo>
                <a:cubicBezTo>
                  <a:pt x="7544" y="6917"/>
                  <a:pt x="7544" y="6917"/>
                  <a:pt x="7544" y="6917"/>
                </a:cubicBezTo>
                <a:cubicBezTo>
                  <a:pt x="5267" y="6917"/>
                  <a:pt x="5267" y="6917"/>
                  <a:pt x="5267" y="6917"/>
                </a:cubicBezTo>
                <a:cubicBezTo>
                  <a:pt x="7793" y="594"/>
                  <a:pt x="7793" y="594"/>
                  <a:pt x="7793" y="594"/>
                </a:cubicBezTo>
                <a:cubicBezTo>
                  <a:pt x="8042" y="297"/>
                  <a:pt x="8291" y="0"/>
                  <a:pt x="8789" y="0"/>
                </a:cubicBezTo>
                <a:cubicBezTo>
                  <a:pt x="9288" y="0"/>
                  <a:pt x="9786" y="594"/>
                  <a:pt x="9786" y="1188"/>
                </a:cubicBezTo>
                <a:cubicBezTo>
                  <a:pt x="9786" y="1485"/>
                  <a:pt x="9786" y="1485"/>
                  <a:pt x="9537" y="17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1"/>
          <p:cNvSpPr/>
          <p:nvPr>
            <p:custDataLst>
              <p:tags r:id="rId6"/>
            </p:custDataLst>
          </p:nvPr>
        </p:nvSpPr>
        <p:spPr>
          <a:xfrm>
            <a:off x="4785939" y="2612647"/>
            <a:ext cx="291545" cy="25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88" y="9654"/>
                </a:moveTo>
                <a:cubicBezTo>
                  <a:pt x="14814" y="9654"/>
                  <a:pt x="12825" y="7683"/>
                  <a:pt x="12825" y="4827"/>
                </a:cubicBezTo>
                <a:cubicBezTo>
                  <a:pt x="12825" y="1971"/>
                  <a:pt x="14814" y="0"/>
                  <a:pt x="17088" y="0"/>
                </a:cubicBezTo>
                <a:cubicBezTo>
                  <a:pt x="19575" y="0"/>
                  <a:pt x="21600" y="1971"/>
                  <a:pt x="21600" y="4827"/>
                </a:cubicBezTo>
                <a:cubicBezTo>
                  <a:pt x="21600" y="7683"/>
                  <a:pt x="19575" y="9654"/>
                  <a:pt x="17088" y="9654"/>
                </a:cubicBezTo>
                <a:close/>
                <a:moveTo>
                  <a:pt x="19078" y="3660"/>
                </a:moveTo>
                <a:cubicBezTo>
                  <a:pt x="18083" y="3660"/>
                  <a:pt x="18083" y="3660"/>
                  <a:pt x="18083" y="3660"/>
                </a:cubicBezTo>
                <a:cubicBezTo>
                  <a:pt x="18083" y="2534"/>
                  <a:pt x="18083" y="2534"/>
                  <a:pt x="18083" y="2534"/>
                </a:cubicBezTo>
                <a:cubicBezTo>
                  <a:pt x="18083" y="1971"/>
                  <a:pt x="17834" y="1408"/>
                  <a:pt x="17088" y="1408"/>
                </a:cubicBezTo>
                <a:cubicBezTo>
                  <a:pt x="16591" y="1408"/>
                  <a:pt x="16058" y="1971"/>
                  <a:pt x="16058" y="2534"/>
                </a:cubicBezTo>
                <a:cubicBezTo>
                  <a:pt x="16058" y="3660"/>
                  <a:pt x="16058" y="3660"/>
                  <a:pt x="16058" y="3660"/>
                </a:cubicBezTo>
                <a:cubicBezTo>
                  <a:pt x="15063" y="3660"/>
                  <a:pt x="15063" y="3660"/>
                  <a:pt x="15063" y="3660"/>
                </a:cubicBezTo>
                <a:cubicBezTo>
                  <a:pt x="14566" y="3660"/>
                  <a:pt x="14068" y="4264"/>
                  <a:pt x="14068" y="4827"/>
                </a:cubicBezTo>
                <a:cubicBezTo>
                  <a:pt x="14068" y="5390"/>
                  <a:pt x="14566" y="5953"/>
                  <a:pt x="15063" y="5953"/>
                </a:cubicBezTo>
                <a:cubicBezTo>
                  <a:pt x="16058" y="5953"/>
                  <a:pt x="16058" y="5953"/>
                  <a:pt x="16058" y="5953"/>
                </a:cubicBezTo>
                <a:cubicBezTo>
                  <a:pt x="16058" y="7079"/>
                  <a:pt x="16058" y="7079"/>
                  <a:pt x="16058" y="7079"/>
                </a:cubicBezTo>
                <a:cubicBezTo>
                  <a:pt x="16058" y="7683"/>
                  <a:pt x="16591" y="8246"/>
                  <a:pt x="17088" y="8246"/>
                </a:cubicBezTo>
                <a:cubicBezTo>
                  <a:pt x="17834" y="8246"/>
                  <a:pt x="18083" y="7683"/>
                  <a:pt x="18083" y="7079"/>
                </a:cubicBezTo>
                <a:cubicBezTo>
                  <a:pt x="18083" y="5953"/>
                  <a:pt x="18083" y="5953"/>
                  <a:pt x="18083" y="5953"/>
                </a:cubicBezTo>
                <a:cubicBezTo>
                  <a:pt x="19078" y="5953"/>
                  <a:pt x="19078" y="5953"/>
                  <a:pt x="19078" y="5953"/>
                </a:cubicBezTo>
                <a:cubicBezTo>
                  <a:pt x="19824" y="5953"/>
                  <a:pt x="20072" y="5390"/>
                  <a:pt x="20072" y="4827"/>
                </a:cubicBezTo>
                <a:cubicBezTo>
                  <a:pt x="20072" y="4264"/>
                  <a:pt x="19824" y="3660"/>
                  <a:pt x="19078" y="3660"/>
                </a:cubicBezTo>
                <a:close/>
                <a:moveTo>
                  <a:pt x="8278" y="13073"/>
                </a:moveTo>
                <a:cubicBezTo>
                  <a:pt x="16839" y="12509"/>
                  <a:pt x="16839" y="12509"/>
                  <a:pt x="16839" y="12509"/>
                </a:cubicBezTo>
                <a:cubicBezTo>
                  <a:pt x="17586" y="10780"/>
                  <a:pt x="17586" y="10780"/>
                  <a:pt x="17586" y="10780"/>
                </a:cubicBezTo>
                <a:cubicBezTo>
                  <a:pt x="18332" y="10780"/>
                  <a:pt x="19326" y="10498"/>
                  <a:pt x="20072" y="9935"/>
                </a:cubicBezTo>
                <a:cubicBezTo>
                  <a:pt x="18332" y="13917"/>
                  <a:pt x="18332" y="13917"/>
                  <a:pt x="18332" y="13917"/>
                </a:cubicBezTo>
                <a:cubicBezTo>
                  <a:pt x="18332" y="14480"/>
                  <a:pt x="17834" y="14762"/>
                  <a:pt x="17586" y="14762"/>
                </a:cubicBezTo>
                <a:cubicBezTo>
                  <a:pt x="8775" y="15325"/>
                  <a:pt x="8775" y="15325"/>
                  <a:pt x="8775" y="15325"/>
                </a:cubicBezTo>
                <a:cubicBezTo>
                  <a:pt x="9308" y="17055"/>
                  <a:pt x="9308" y="17055"/>
                  <a:pt x="9308" y="17055"/>
                </a:cubicBezTo>
                <a:cubicBezTo>
                  <a:pt x="18829" y="17055"/>
                  <a:pt x="18829" y="17055"/>
                  <a:pt x="18829" y="17055"/>
                </a:cubicBezTo>
                <a:cubicBezTo>
                  <a:pt x="19824" y="17055"/>
                  <a:pt x="20854" y="17899"/>
                  <a:pt x="20854" y="19307"/>
                </a:cubicBezTo>
                <a:cubicBezTo>
                  <a:pt x="20854" y="20474"/>
                  <a:pt x="19824" y="21600"/>
                  <a:pt x="18829" y="21600"/>
                </a:cubicBezTo>
                <a:cubicBezTo>
                  <a:pt x="17834" y="21600"/>
                  <a:pt x="16839" y="20474"/>
                  <a:pt x="16839" y="19307"/>
                </a:cubicBezTo>
                <a:cubicBezTo>
                  <a:pt x="7532" y="19307"/>
                  <a:pt x="7532" y="19307"/>
                  <a:pt x="7532" y="19307"/>
                </a:cubicBezTo>
                <a:cubicBezTo>
                  <a:pt x="7532" y="20474"/>
                  <a:pt x="6537" y="21600"/>
                  <a:pt x="5542" y="21600"/>
                </a:cubicBezTo>
                <a:cubicBezTo>
                  <a:pt x="4263" y="21600"/>
                  <a:pt x="3517" y="20474"/>
                  <a:pt x="3517" y="19307"/>
                </a:cubicBezTo>
                <a:cubicBezTo>
                  <a:pt x="3517" y="17899"/>
                  <a:pt x="4263" y="17055"/>
                  <a:pt x="5542" y="17055"/>
                </a:cubicBezTo>
                <a:cubicBezTo>
                  <a:pt x="7283" y="17055"/>
                  <a:pt x="7283" y="17055"/>
                  <a:pt x="7283" y="17055"/>
                </a:cubicBezTo>
                <a:cubicBezTo>
                  <a:pt x="3268" y="4545"/>
                  <a:pt x="3268" y="4545"/>
                  <a:pt x="3268" y="4545"/>
                </a:cubicBezTo>
                <a:cubicBezTo>
                  <a:pt x="995" y="4545"/>
                  <a:pt x="995" y="4545"/>
                  <a:pt x="995" y="4545"/>
                </a:cubicBezTo>
                <a:cubicBezTo>
                  <a:pt x="497" y="4545"/>
                  <a:pt x="0" y="3942"/>
                  <a:pt x="0" y="3379"/>
                </a:cubicBezTo>
                <a:cubicBezTo>
                  <a:pt x="0" y="2534"/>
                  <a:pt x="497" y="2253"/>
                  <a:pt x="995" y="2253"/>
                </a:cubicBezTo>
                <a:cubicBezTo>
                  <a:pt x="4014" y="2253"/>
                  <a:pt x="4014" y="2253"/>
                  <a:pt x="4014" y="2253"/>
                </a:cubicBezTo>
                <a:cubicBezTo>
                  <a:pt x="4512" y="2253"/>
                  <a:pt x="5009" y="2534"/>
                  <a:pt x="5009" y="2816"/>
                </a:cubicBezTo>
                <a:cubicBezTo>
                  <a:pt x="5542" y="4827"/>
                  <a:pt x="5542" y="4827"/>
                  <a:pt x="5542" y="4827"/>
                </a:cubicBezTo>
                <a:cubicBezTo>
                  <a:pt x="11795" y="4827"/>
                  <a:pt x="11795" y="4827"/>
                  <a:pt x="11795" y="4827"/>
                </a:cubicBezTo>
                <a:cubicBezTo>
                  <a:pt x="11795" y="5672"/>
                  <a:pt x="12043" y="6516"/>
                  <a:pt x="12292" y="7079"/>
                </a:cubicBezTo>
                <a:cubicBezTo>
                  <a:pt x="6288" y="7079"/>
                  <a:pt x="6288" y="7079"/>
                  <a:pt x="6288" y="7079"/>
                </a:cubicBezTo>
                <a:lnTo>
                  <a:pt x="8278" y="130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1"/>
          <p:cNvSpPr/>
          <p:nvPr>
            <p:custDataLst>
              <p:tags r:id="rId7"/>
            </p:custDataLst>
          </p:nvPr>
        </p:nvSpPr>
        <p:spPr>
          <a:xfrm>
            <a:off x="2202195" y="2618998"/>
            <a:ext cx="291545" cy="245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5" y="2376"/>
                </a:moveTo>
                <a:cubicBezTo>
                  <a:pt x="995" y="2376"/>
                  <a:pt x="995" y="2376"/>
                  <a:pt x="995" y="2376"/>
                </a:cubicBezTo>
                <a:cubicBezTo>
                  <a:pt x="497" y="2376"/>
                  <a:pt x="0" y="1782"/>
                  <a:pt x="0" y="1188"/>
                </a:cubicBezTo>
                <a:cubicBezTo>
                  <a:pt x="0" y="297"/>
                  <a:pt x="497" y="0"/>
                  <a:pt x="995" y="0"/>
                </a:cubicBezTo>
                <a:cubicBezTo>
                  <a:pt x="20605" y="0"/>
                  <a:pt x="20605" y="0"/>
                  <a:pt x="20605" y="0"/>
                </a:cubicBezTo>
                <a:cubicBezTo>
                  <a:pt x="21103" y="0"/>
                  <a:pt x="21600" y="297"/>
                  <a:pt x="21600" y="1188"/>
                </a:cubicBezTo>
                <a:cubicBezTo>
                  <a:pt x="21600" y="1782"/>
                  <a:pt x="21103" y="2376"/>
                  <a:pt x="20605" y="2376"/>
                </a:cubicBezTo>
                <a:close/>
                <a:moveTo>
                  <a:pt x="995" y="6281"/>
                </a:moveTo>
                <a:cubicBezTo>
                  <a:pt x="6786" y="6281"/>
                  <a:pt x="6786" y="6281"/>
                  <a:pt x="6786" y="6281"/>
                </a:cubicBezTo>
                <a:cubicBezTo>
                  <a:pt x="11049" y="6281"/>
                  <a:pt x="11049" y="6281"/>
                  <a:pt x="11049" y="6281"/>
                </a:cubicBezTo>
                <a:cubicBezTo>
                  <a:pt x="12043" y="6281"/>
                  <a:pt x="12043" y="6281"/>
                  <a:pt x="12043" y="6281"/>
                </a:cubicBezTo>
                <a:cubicBezTo>
                  <a:pt x="16591" y="6281"/>
                  <a:pt x="16591" y="6281"/>
                  <a:pt x="16591" y="6281"/>
                </a:cubicBezTo>
                <a:cubicBezTo>
                  <a:pt x="17088" y="6281"/>
                  <a:pt x="17586" y="6875"/>
                  <a:pt x="17586" y="7469"/>
                </a:cubicBezTo>
                <a:cubicBezTo>
                  <a:pt x="17586" y="8105"/>
                  <a:pt x="17088" y="8699"/>
                  <a:pt x="16591" y="8699"/>
                </a:cubicBezTo>
                <a:cubicBezTo>
                  <a:pt x="14566" y="8699"/>
                  <a:pt x="14566" y="8699"/>
                  <a:pt x="14566" y="8699"/>
                </a:cubicBezTo>
                <a:cubicBezTo>
                  <a:pt x="6786" y="8699"/>
                  <a:pt x="6786" y="8699"/>
                  <a:pt x="6786" y="8699"/>
                </a:cubicBezTo>
                <a:cubicBezTo>
                  <a:pt x="995" y="8699"/>
                  <a:pt x="995" y="8699"/>
                  <a:pt x="995" y="8699"/>
                </a:cubicBezTo>
                <a:cubicBezTo>
                  <a:pt x="497" y="8699"/>
                  <a:pt x="0" y="8105"/>
                  <a:pt x="0" y="7469"/>
                </a:cubicBezTo>
                <a:cubicBezTo>
                  <a:pt x="0" y="6875"/>
                  <a:pt x="497" y="6281"/>
                  <a:pt x="995" y="6281"/>
                </a:cubicBezTo>
                <a:close/>
                <a:moveTo>
                  <a:pt x="995" y="12604"/>
                </a:moveTo>
                <a:cubicBezTo>
                  <a:pt x="20605" y="12604"/>
                  <a:pt x="20605" y="12604"/>
                  <a:pt x="20605" y="12604"/>
                </a:cubicBezTo>
                <a:cubicBezTo>
                  <a:pt x="21103" y="12604"/>
                  <a:pt x="21600" y="13198"/>
                  <a:pt x="21600" y="13792"/>
                </a:cubicBezTo>
                <a:cubicBezTo>
                  <a:pt x="21600" y="14683"/>
                  <a:pt x="21103" y="14980"/>
                  <a:pt x="20605" y="14980"/>
                </a:cubicBezTo>
                <a:cubicBezTo>
                  <a:pt x="995" y="14980"/>
                  <a:pt x="995" y="14980"/>
                  <a:pt x="995" y="14980"/>
                </a:cubicBezTo>
                <a:cubicBezTo>
                  <a:pt x="497" y="14980"/>
                  <a:pt x="0" y="14683"/>
                  <a:pt x="0" y="13792"/>
                </a:cubicBezTo>
                <a:cubicBezTo>
                  <a:pt x="0" y="13198"/>
                  <a:pt x="497" y="12604"/>
                  <a:pt x="995" y="12604"/>
                </a:cubicBezTo>
                <a:close/>
                <a:moveTo>
                  <a:pt x="995" y="19181"/>
                </a:moveTo>
                <a:cubicBezTo>
                  <a:pt x="6786" y="19181"/>
                  <a:pt x="6786" y="19181"/>
                  <a:pt x="6786" y="19181"/>
                </a:cubicBezTo>
                <a:cubicBezTo>
                  <a:pt x="11049" y="19181"/>
                  <a:pt x="11049" y="19181"/>
                  <a:pt x="11049" y="19181"/>
                </a:cubicBezTo>
                <a:cubicBezTo>
                  <a:pt x="14566" y="19181"/>
                  <a:pt x="14566" y="19181"/>
                  <a:pt x="14566" y="19181"/>
                </a:cubicBezTo>
                <a:cubicBezTo>
                  <a:pt x="15063" y="19181"/>
                  <a:pt x="15561" y="19478"/>
                  <a:pt x="15561" y="20369"/>
                </a:cubicBezTo>
                <a:cubicBezTo>
                  <a:pt x="15561" y="20963"/>
                  <a:pt x="15063" y="21600"/>
                  <a:pt x="14566" y="21600"/>
                </a:cubicBezTo>
                <a:cubicBezTo>
                  <a:pt x="11049" y="21600"/>
                  <a:pt x="11049" y="21600"/>
                  <a:pt x="11049" y="21600"/>
                </a:cubicBezTo>
                <a:cubicBezTo>
                  <a:pt x="995" y="21600"/>
                  <a:pt x="995" y="21600"/>
                  <a:pt x="995" y="21600"/>
                </a:cubicBezTo>
                <a:cubicBezTo>
                  <a:pt x="497" y="21600"/>
                  <a:pt x="0" y="20963"/>
                  <a:pt x="0" y="20369"/>
                </a:cubicBezTo>
                <a:cubicBezTo>
                  <a:pt x="0" y="19478"/>
                  <a:pt x="497" y="19181"/>
                  <a:pt x="995" y="1918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1"/>
          <p:cNvSpPr/>
          <p:nvPr>
            <p:custDataLst>
              <p:tags r:id="rId8"/>
            </p:custDataLst>
          </p:nvPr>
        </p:nvSpPr>
        <p:spPr>
          <a:xfrm>
            <a:off x="9953428" y="2595714"/>
            <a:ext cx="291546" cy="29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9" y="21600"/>
                </a:moveTo>
                <a:cubicBezTo>
                  <a:pt x="2771" y="21600"/>
                  <a:pt x="2771" y="21600"/>
                  <a:pt x="2771" y="21600"/>
                </a:cubicBezTo>
                <a:cubicBezTo>
                  <a:pt x="1279" y="21600"/>
                  <a:pt x="0" y="20321"/>
                  <a:pt x="0" y="18829"/>
                </a:cubicBezTo>
                <a:cubicBezTo>
                  <a:pt x="0" y="2771"/>
                  <a:pt x="0" y="2771"/>
                  <a:pt x="0" y="2771"/>
                </a:cubicBezTo>
                <a:cubicBezTo>
                  <a:pt x="0" y="1243"/>
                  <a:pt x="1279" y="0"/>
                  <a:pt x="2771" y="0"/>
                </a:cubicBezTo>
                <a:cubicBezTo>
                  <a:pt x="18829" y="0"/>
                  <a:pt x="18829" y="0"/>
                  <a:pt x="18829" y="0"/>
                </a:cubicBezTo>
                <a:cubicBezTo>
                  <a:pt x="20357" y="0"/>
                  <a:pt x="21600" y="1243"/>
                  <a:pt x="21600" y="2771"/>
                </a:cubicBezTo>
                <a:cubicBezTo>
                  <a:pt x="21600" y="18829"/>
                  <a:pt x="21600" y="18829"/>
                  <a:pt x="21600" y="18829"/>
                </a:cubicBezTo>
                <a:cubicBezTo>
                  <a:pt x="21600" y="20321"/>
                  <a:pt x="20357" y="21600"/>
                  <a:pt x="18829" y="21600"/>
                </a:cubicBezTo>
                <a:close/>
                <a:moveTo>
                  <a:pt x="10800" y="6537"/>
                </a:moveTo>
                <a:cubicBezTo>
                  <a:pt x="9024" y="6537"/>
                  <a:pt x="7780" y="7532"/>
                  <a:pt x="7034" y="9024"/>
                </a:cubicBezTo>
                <a:cubicBezTo>
                  <a:pt x="7034" y="9272"/>
                  <a:pt x="7034" y="9272"/>
                  <a:pt x="6786" y="9272"/>
                </a:cubicBezTo>
                <a:lnTo>
                  <a:pt x="6786" y="9805"/>
                </a:lnTo>
                <a:cubicBezTo>
                  <a:pt x="6786" y="9805"/>
                  <a:pt x="6786" y="9805"/>
                  <a:pt x="6786" y="10054"/>
                </a:cubicBezTo>
                <a:cubicBezTo>
                  <a:pt x="6786" y="10054"/>
                  <a:pt x="6786" y="10054"/>
                  <a:pt x="6786" y="10303"/>
                </a:cubicBezTo>
                <a:cubicBezTo>
                  <a:pt x="6786" y="10551"/>
                  <a:pt x="6537" y="10551"/>
                  <a:pt x="6537" y="10800"/>
                </a:cubicBezTo>
                <a:cubicBezTo>
                  <a:pt x="6537" y="13038"/>
                  <a:pt x="8526" y="15063"/>
                  <a:pt x="10800" y="15063"/>
                </a:cubicBezTo>
                <a:cubicBezTo>
                  <a:pt x="13074" y="15063"/>
                  <a:pt x="15063" y="13038"/>
                  <a:pt x="15063" y="10800"/>
                </a:cubicBezTo>
                <a:cubicBezTo>
                  <a:pt x="15063" y="10551"/>
                  <a:pt x="14814" y="10551"/>
                  <a:pt x="14814" y="10303"/>
                </a:cubicBezTo>
                <a:cubicBezTo>
                  <a:pt x="14814" y="10054"/>
                  <a:pt x="14814" y="10054"/>
                  <a:pt x="14814" y="10054"/>
                </a:cubicBezTo>
                <a:cubicBezTo>
                  <a:pt x="14814" y="9805"/>
                  <a:pt x="14814" y="9805"/>
                  <a:pt x="14814" y="9805"/>
                </a:cubicBezTo>
                <a:lnTo>
                  <a:pt x="14814" y="9272"/>
                </a:lnTo>
                <a:cubicBezTo>
                  <a:pt x="14566" y="9272"/>
                  <a:pt x="14566" y="9272"/>
                  <a:pt x="14566" y="9024"/>
                </a:cubicBezTo>
                <a:cubicBezTo>
                  <a:pt x="13820" y="7532"/>
                  <a:pt x="12576" y="6537"/>
                  <a:pt x="10800" y="6537"/>
                </a:cubicBezTo>
                <a:close/>
                <a:moveTo>
                  <a:pt x="19078" y="3517"/>
                </a:moveTo>
                <a:cubicBezTo>
                  <a:pt x="19078" y="3020"/>
                  <a:pt x="18580" y="2522"/>
                  <a:pt x="18083" y="2522"/>
                </a:cubicBezTo>
                <a:cubicBezTo>
                  <a:pt x="15809" y="2522"/>
                  <a:pt x="15809" y="2522"/>
                  <a:pt x="15809" y="2522"/>
                </a:cubicBezTo>
                <a:cubicBezTo>
                  <a:pt x="15312" y="2522"/>
                  <a:pt x="14814" y="3020"/>
                  <a:pt x="14814" y="3517"/>
                </a:cubicBezTo>
                <a:cubicBezTo>
                  <a:pt x="14814" y="5755"/>
                  <a:pt x="14814" y="5755"/>
                  <a:pt x="14814" y="5755"/>
                </a:cubicBezTo>
                <a:cubicBezTo>
                  <a:pt x="14814" y="6288"/>
                  <a:pt x="15312" y="6786"/>
                  <a:pt x="15809" y="6786"/>
                </a:cubicBezTo>
                <a:cubicBezTo>
                  <a:pt x="18083" y="6786"/>
                  <a:pt x="18083" y="6786"/>
                  <a:pt x="18083" y="6786"/>
                </a:cubicBezTo>
                <a:cubicBezTo>
                  <a:pt x="18580" y="6786"/>
                  <a:pt x="19078" y="6288"/>
                  <a:pt x="19078" y="5755"/>
                </a:cubicBezTo>
                <a:lnTo>
                  <a:pt x="19078" y="3517"/>
                </a:lnTo>
                <a:close/>
                <a:moveTo>
                  <a:pt x="19078" y="9024"/>
                </a:moveTo>
                <a:cubicBezTo>
                  <a:pt x="17088" y="9024"/>
                  <a:pt x="17088" y="9024"/>
                  <a:pt x="17088" y="9024"/>
                </a:cubicBezTo>
                <a:cubicBezTo>
                  <a:pt x="17337" y="9557"/>
                  <a:pt x="17337" y="10303"/>
                  <a:pt x="17337" y="10800"/>
                </a:cubicBezTo>
                <a:cubicBezTo>
                  <a:pt x="17337" y="14317"/>
                  <a:pt x="14317" y="17337"/>
                  <a:pt x="10800" y="17337"/>
                </a:cubicBezTo>
                <a:cubicBezTo>
                  <a:pt x="7283" y="17337"/>
                  <a:pt x="4263" y="14317"/>
                  <a:pt x="4263" y="10800"/>
                </a:cubicBezTo>
                <a:cubicBezTo>
                  <a:pt x="4263" y="10303"/>
                  <a:pt x="4263" y="9557"/>
                  <a:pt x="4512" y="9024"/>
                </a:cubicBezTo>
                <a:cubicBezTo>
                  <a:pt x="2522" y="9024"/>
                  <a:pt x="2522" y="9024"/>
                  <a:pt x="2522" y="9024"/>
                </a:cubicBezTo>
                <a:cubicBezTo>
                  <a:pt x="2522" y="18083"/>
                  <a:pt x="2522" y="18083"/>
                  <a:pt x="2522" y="18083"/>
                </a:cubicBezTo>
                <a:cubicBezTo>
                  <a:pt x="2522" y="18580"/>
                  <a:pt x="3020" y="19078"/>
                  <a:pt x="3517" y="19078"/>
                </a:cubicBezTo>
                <a:cubicBezTo>
                  <a:pt x="18083" y="19078"/>
                  <a:pt x="18083" y="19078"/>
                  <a:pt x="18083" y="19078"/>
                </a:cubicBezTo>
                <a:cubicBezTo>
                  <a:pt x="18580" y="19078"/>
                  <a:pt x="19078" y="18580"/>
                  <a:pt x="19078" y="18083"/>
                </a:cubicBezTo>
                <a:lnTo>
                  <a:pt x="19078" y="902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rIns="22860" anchor="ctr"/>
          <a:lstStyle/>
          <a:p>
            <a:pPr defTabSz="913765">
              <a:defRPr sz="3600">
                <a:solidFill>
                  <a:srgbClr val="7E7E7E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  <a:endParaRPr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Text Placeholder 2"/>
          <p:cNvSpPr txBox="1"/>
          <p:nvPr/>
        </p:nvSpPr>
        <p:spPr>
          <a:xfrm>
            <a:off x="1409503" y="4121199"/>
            <a:ext cx="1876927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曾经说过一句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耐人寻味的话，他说，我怕我配不上自己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3993247" y="4121199"/>
            <a:ext cx="1876927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曾经说过一句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耐人寻味的话，他说，我怕我配不上自己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6576991" y="4121199"/>
            <a:ext cx="1876927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曾经说过一句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耐人寻味的话，他说，我怕我配不上自己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Text Placeholder 2"/>
          <p:cNvSpPr txBox="1"/>
          <p:nvPr/>
        </p:nvSpPr>
        <p:spPr>
          <a:xfrm>
            <a:off x="9160736" y="4121199"/>
            <a:ext cx="1876927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曾经说过一句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耐人寻味的话，他说，我怕我配不上自己</a:t>
            </a:r>
            <a:endParaRPr lang="en-US" altLang="zh-CN" sz="13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570220" y="845820"/>
            <a:ext cx="1051560" cy="236220"/>
            <a:chOff x="5570220" y="845820"/>
            <a:chExt cx="1051560" cy="23622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570220" y="960120"/>
              <a:ext cx="10515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096000" y="845820"/>
              <a:ext cx="0" cy="2362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80725" y="1756206"/>
            <a:ext cx="1230550" cy="1269409"/>
            <a:chOff x="4034461" y="1233898"/>
            <a:chExt cx="937923" cy="967541"/>
          </a:xfrm>
        </p:grpSpPr>
        <p:sp>
          <p:nvSpPr>
            <p:cNvPr id="11" name="椭圆 10"/>
            <p:cNvSpPr/>
            <p:nvPr/>
          </p:nvSpPr>
          <p:spPr>
            <a:xfrm>
              <a:off x="4034461" y="1233898"/>
              <a:ext cx="937923" cy="967541"/>
            </a:xfrm>
            <a:prstGeom prst="ellipse">
              <a:avLst/>
            </a:prstGeom>
            <a:solidFill>
              <a:srgbClr val="F2F2F4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25930" y="1450417"/>
              <a:ext cx="575715" cy="53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4028673" y="3495612"/>
            <a:ext cx="4134647" cy="673547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40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优  劣  分  析</a:t>
            </a:r>
            <a:endParaRPr lang="es-ES_tradnl" sz="2400" b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9000" y="6126480"/>
            <a:ext cx="431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The  SWOT analysis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of  last  year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17321" y="1599577"/>
            <a:ext cx="3368040" cy="3988763"/>
            <a:chOff x="1310640" y="1706257"/>
            <a:chExt cx="3368040" cy="3988763"/>
          </a:xfrm>
        </p:grpSpPr>
        <p:sp>
          <p:nvSpPr>
            <p:cNvPr id="4" name="半闭框 3"/>
            <p:cNvSpPr/>
            <p:nvPr/>
          </p:nvSpPr>
          <p:spPr>
            <a:xfrm>
              <a:off x="1310640" y="1706257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flipH="1" flipV="1">
              <a:off x="3977640" y="4291694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06640" y="1767217"/>
            <a:ext cx="3368040" cy="3988763"/>
            <a:chOff x="1310640" y="1706257"/>
            <a:chExt cx="3368040" cy="3988763"/>
          </a:xfrm>
        </p:grpSpPr>
        <p:sp>
          <p:nvSpPr>
            <p:cNvPr id="8" name="半闭框 7"/>
            <p:cNvSpPr/>
            <p:nvPr/>
          </p:nvSpPr>
          <p:spPr>
            <a:xfrm>
              <a:off x="1310640" y="1706257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/>
            <p:nvPr/>
          </p:nvSpPr>
          <p:spPr>
            <a:xfrm flipH="1" flipV="1">
              <a:off x="3977640" y="4291694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2582482" y="1897768"/>
            <a:ext cx="773092" cy="38246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优 势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1787039" y="2555656"/>
            <a:ext cx="2573973" cy="32587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他说，我怕我配不上自己所受的苦难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我想，这句话的含义是，即便我们身处最恶劣的境遇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我们仍然有着不可被剥夺的精神的自由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 Placeholder 7"/>
          <p:cNvSpPr txBox="1"/>
          <p:nvPr/>
        </p:nvSpPr>
        <p:spPr>
          <a:xfrm>
            <a:off x="8626431" y="1897768"/>
            <a:ext cx="773092" cy="38246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劣 势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7830988" y="2555656"/>
            <a:ext cx="2573973" cy="32587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他说，我怕我配不上自己所受的苦难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我想，这句话的含义是，即便我们身处最恶劣的境遇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我们仍然有着不可被剥夺的精神的自由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17321" y="1675777"/>
            <a:ext cx="3368040" cy="3988763"/>
            <a:chOff x="1310640" y="1706257"/>
            <a:chExt cx="3368040" cy="3988763"/>
          </a:xfrm>
        </p:grpSpPr>
        <p:sp>
          <p:nvSpPr>
            <p:cNvPr id="5" name="半闭框 4"/>
            <p:cNvSpPr/>
            <p:nvPr/>
          </p:nvSpPr>
          <p:spPr>
            <a:xfrm>
              <a:off x="1310640" y="1706257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 flipH="1" flipV="1">
              <a:off x="3977640" y="4291694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06640" y="1843417"/>
            <a:ext cx="3368040" cy="3988763"/>
            <a:chOff x="1310640" y="1706257"/>
            <a:chExt cx="3368040" cy="3988763"/>
          </a:xfrm>
        </p:grpSpPr>
        <p:sp>
          <p:nvSpPr>
            <p:cNvPr id="8" name="半闭框 7"/>
            <p:cNvSpPr/>
            <p:nvPr/>
          </p:nvSpPr>
          <p:spPr>
            <a:xfrm>
              <a:off x="1310640" y="1706257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/>
            <p:nvPr/>
          </p:nvSpPr>
          <p:spPr>
            <a:xfrm flipH="1" flipV="1">
              <a:off x="3977640" y="4291694"/>
              <a:ext cx="701040" cy="1403326"/>
            </a:xfrm>
            <a:prstGeom prst="halfFrame">
              <a:avLst>
                <a:gd name="adj1" fmla="val 3773"/>
                <a:gd name="adj2" fmla="val 44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2582482" y="1958728"/>
            <a:ext cx="773092" cy="38246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机 遇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1787039" y="2616616"/>
            <a:ext cx="2573973" cy="32587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他说，我怕我配不上自己所受的苦难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我想，这句话的含义是，即便我们身处最恶劣的境遇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我们仍然有着不可被剥夺的精神的自由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 Placeholder 7"/>
          <p:cNvSpPr txBox="1"/>
          <p:nvPr/>
        </p:nvSpPr>
        <p:spPr>
          <a:xfrm>
            <a:off x="8582299" y="1973968"/>
            <a:ext cx="773092" cy="38246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挑 战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7786856" y="2631856"/>
            <a:ext cx="2573973" cy="32587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他说，我怕我配不上自己所受的苦难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我想，这句话的含义是，即便我们身处最恶劣的境遇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我们仍然有着不可被剥夺的精神的自由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80725" y="1756206"/>
            <a:ext cx="1230550" cy="1269409"/>
            <a:chOff x="4034461" y="1233898"/>
            <a:chExt cx="937923" cy="967541"/>
          </a:xfrm>
        </p:grpSpPr>
        <p:sp>
          <p:nvSpPr>
            <p:cNvPr id="11" name="椭圆 10"/>
            <p:cNvSpPr/>
            <p:nvPr/>
          </p:nvSpPr>
          <p:spPr>
            <a:xfrm>
              <a:off x="4034461" y="1233898"/>
              <a:ext cx="937923" cy="967541"/>
            </a:xfrm>
            <a:prstGeom prst="ellipse">
              <a:avLst/>
            </a:prstGeom>
            <a:solidFill>
              <a:srgbClr val="F2F2F4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25930" y="1450417"/>
              <a:ext cx="581825" cy="53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4028673" y="3495612"/>
            <a:ext cx="4134647" cy="673547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40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未  来  规  划</a:t>
            </a:r>
            <a:endParaRPr lang="es-ES_tradnl" sz="2400" b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93800" y="6126480"/>
            <a:ext cx="358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The future  plan  of  next 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year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39858" y="1137671"/>
            <a:ext cx="9616513" cy="4921985"/>
            <a:chOff x="281618" y="979705"/>
            <a:chExt cx="9616513" cy="4921985"/>
          </a:xfrm>
        </p:grpSpPr>
        <p:sp>
          <p:nvSpPr>
            <p:cNvPr id="3" name="任意多边形 2"/>
            <p:cNvSpPr/>
            <p:nvPr>
              <p:custDataLst>
                <p:tags r:id="rId1"/>
              </p:custDataLst>
            </p:nvPr>
          </p:nvSpPr>
          <p:spPr bwMode="auto">
            <a:xfrm>
              <a:off x="815923" y="3132062"/>
              <a:ext cx="1163638" cy="1447800"/>
            </a:xfrm>
            <a:custGeom>
              <a:avLst/>
              <a:gdLst>
                <a:gd name="T0" fmla="*/ 276 w 310"/>
                <a:gd name="T1" fmla="*/ 353 h 385"/>
                <a:gd name="T2" fmla="*/ 253 w 310"/>
                <a:gd name="T3" fmla="*/ 325 h 385"/>
                <a:gd name="T4" fmla="*/ 246 w 310"/>
                <a:gd name="T5" fmla="*/ 228 h 385"/>
                <a:gd name="T6" fmla="*/ 246 w 310"/>
                <a:gd name="T7" fmla="*/ 158 h 385"/>
                <a:gd name="T8" fmla="*/ 245 w 310"/>
                <a:gd name="T9" fmla="*/ 100 h 385"/>
                <a:gd name="T10" fmla="*/ 209 w 310"/>
                <a:gd name="T11" fmla="*/ 52 h 385"/>
                <a:gd name="T12" fmla="*/ 121 w 310"/>
                <a:gd name="T13" fmla="*/ 44 h 385"/>
                <a:gd name="T14" fmla="*/ 71 w 310"/>
                <a:gd name="T15" fmla="*/ 73 h 385"/>
                <a:gd name="T16" fmla="*/ 58 w 310"/>
                <a:gd name="T17" fmla="*/ 145 h 385"/>
                <a:gd name="T18" fmla="*/ 58 w 310"/>
                <a:gd name="T19" fmla="*/ 204 h 385"/>
                <a:gd name="T20" fmla="*/ 54 w 310"/>
                <a:gd name="T21" fmla="*/ 308 h 385"/>
                <a:gd name="T22" fmla="*/ 51 w 310"/>
                <a:gd name="T23" fmla="*/ 332 h 385"/>
                <a:gd name="T24" fmla="*/ 28 w 310"/>
                <a:gd name="T25" fmla="*/ 355 h 385"/>
                <a:gd name="T26" fmla="*/ 16 w 310"/>
                <a:gd name="T27" fmla="*/ 375 h 385"/>
                <a:gd name="T28" fmla="*/ 43 w 310"/>
                <a:gd name="T29" fmla="*/ 363 h 385"/>
                <a:gd name="T30" fmla="*/ 67 w 310"/>
                <a:gd name="T31" fmla="*/ 381 h 385"/>
                <a:gd name="T32" fmla="*/ 64 w 310"/>
                <a:gd name="T33" fmla="*/ 371 h 385"/>
                <a:gd name="T34" fmla="*/ 75 w 310"/>
                <a:gd name="T35" fmla="*/ 326 h 385"/>
                <a:gd name="T36" fmla="*/ 85 w 310"/>
                <a:gd name="T37" fmla="*/ 236 h 385"/>
                <a:gd name="T38" fmla="*/ 92 w 310"/>
                <a:gd name="T39" fmla="*/ 165 h 385"/>
                <a:gd name="T40" fmla="*/ 94 w 310"/>
                <a:gd name="T41" fmla="*/ 130 h 385"/>
                <a:gd name="T42" fmla="*/ 115 w 310"/>
                <a:gd name="T43" fmla="*/ 137 h 385"/>
                <a:gd name="T44" fmla="*/ 99 w 310"/>
                <a:gd name="T45" fmla="*/ 212 h 385"/>
                <a:gd name="T46" fmla="*/ 106 w 310"/>
                <a:gd name="T47" fmla="*/ 272 h 385"/>
                <a:gd name="T48" fmla="*/ 97 w 310"/>
                <a:gd name="T49" fmla="*/ 317 h 385"/>
                <a:gd name="T50" fmla="*/ 125 w 310"/>
                <a:gd name="T51" fmla="*/ 350 h 385"/>
                <a:gd name="T52" fmla="*/ 133 w 310"/>
                <a:gd name="T53" fmla="*/ 289 h 385"/>
                <a:gd name="T54" fmla="*/ 130 w 310"/>
                <a:gd name="T55" fmla="*/ 258 h 385"/>
                <a:gd name="T56" fmla="*/ 148 w 310"/>
                <a:gd name="T57" fmla="*/ 221 h 385"/>
                <a:gd name="T58" fmla="*/ 161 w 310"/>
                <a:gd name="T59" fmla="*/ 209 h 385"/>
                <a:gd name="T60" fmla="*/ 172 w 310"/>
                <a:gd name="T61" fmla="*/ 301 h 385"/>
                <a:gd name="T62" fmla="*/ 179 w 310"/>
                <a:gd name="T63" fmla="*/ 341 h 385"/>
                <a:gd name="T64" fmla="*/ 212 w 310"/>
                <a:gd name="T65" fmla="*/ 322 h 385"/>
                <a:gd name="T66" fmla="*/ 221 w 310"/>
                <a:gd name="T67" fmla="*/ 269 h 385"/>
                <a:gd name="T68" fmla="*/ 235 w 310"/>
                <a:gd name="T69" fmla="*/ 337 h 385"/>
                <a:gd name="T70" fmla="*/ 239 w 310"/>
                <a:gd name="T71" fmla="*/ 372 h 385"/>
                <a:gd name="T72" fmla="*/ 251 w 310"/>
                <a:gd name="T73" fmla="*/ 369 h 385"/>
                <a:gd name="T74" fmla="*/ 278 w 310"/>
                <a:gd name="T75" fmla="*/ 377 h 385"/>
                <a:gd name="T76" fmla="*/ 295 w 310"/>
                <a:gd name="T77" fmla="*/ 370 h 385"/>
                <a:gd name="T78" fmla="*/ 204 w 310"/>
                <a:gd name="T79" fmla="*/ 130 h 385"/>
                <a:gd name="T80" fmla="*/ 211 w 310"/>
                <a:gd name="T81" fmla="*/ 142 h 385"/>
                <a:gd name="T82" fmla="*/ 221 w 310"/>
                <a:gd name="T83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0" h="385">
                  <a:moveTo>
                    <a:pt x="295" y="370"/>
                  </a:moveTo>
                  <a:cubicBezTo>
                    <a:pt x="285" y="370"/>
                    <a:pt x="278" y="355"/>
                    <a:pt x="276" y="353"/>
                  </a:cubicBezTo>
                  <a:cubicBezTo>
                    <a:pt x="274" y="351"/>
                    <a:pt x="276" y="348"/>
                    <a:pt x="272" y="345"/>
                  </a:cubicBezTo>
                  <a:cubicBezTo>
                    <a:pt x="267" y="342"/>
                    <a:pt x="254" y="332"/>
                    <a:pt x="253" y="325"/>
                  </a:cubicBezTo>
                  <a:cubicBezTo>
                    <a:pt x="252" y="319"/>
                    <a:pt x="248" y="289"/>
                    <a:pt x="249" y="281"/>
                  </a:cubicBezTo>
                  <a:cubicBezTo>
                    <a:pt x="250" y="273"/>
                    <a:pt x="245" y="235"/>
                    <a:pt x="246" y="228"/>
                  </a:cubicBezTo>
                  <a:cubicBezTo>
                    <a:pt x="247" y="221"/>
                    <a:pt x="243" y="212"/>
                    <a:pt x="243" y="201"/>
                  </a:cubicBezTo>
                  <a:cubicBezTo>
                    <a:pt x="243" y="190"/>
                    <a:pt x="247" y="164"/>
                    <a:pt x="246" y="158"/>
                  </a:cubicBezTo>
                  <a:cubicBezTo>
                    <a:pt x="246" y="152"/>
                    <a:pt x="241" y="139"/>
                    <a:pt x="241" y="133"/>
                  </a:cubicBezTo>
                  <a:cubicBezTo>
                    <a:pt x="242" y="127"/>
                    <a:pt x="246" y="112"/>
                    <a:pt x="245" y="100"/>
                  </a:cubicBezTo>
                  <a:cubicBezTo>
                    <a:pt x="244" y="89"/>
                    <a:pt x="235" y="73"/>
                    <a:pt x="227" y="68"/>
                  </a:cubicBezTo>
                  <a:cubicBezTo>
                    <a:pt x="219" y="63"/>
                    <a:pt x="209" y="52"/>
                    <a:pt x="209" y="52"/>
                  </a:cubicBezTo>
                  <a:cubicBezTo>
                    <a:pt x="201" y="41"/>
                    <a:pt x="186" y="42"/>
                    <a:pt x="186" y="42"/>
                  </a:cubicBezTo>
                  <a:cubicBezTo>
                    <a:pt x="148" y="0"/>
                    <a:pt x="121" y="44"/>
                    <a:pt x="121" y="44"/>
                  </a:cubicBezTo>
                  <a:cubicBezTo>
                    <a:pt x="112" y="40"/>
                    <a:pt x="98" y="54"/>
                    <a:pt x="93" y="58"/>
                  </a:cubicBezTo>
                  <a:cubicBezTo>
                    <a:pt x="88" y="62"/>
                    <a:pt x="84" y="66"/>
                    <a:pt x="71" y="73"/>
                  </a:cubicBezTo>
                  <a:cubicBezTo>
                    <a:pt x="58" y="79"/>
                    <a:pt x="58" y="106"/>
                    <a:pt x="61" y="115"/>
                  </a:cubicBezTo>
                  <a:cubicBezTo>
                    <a:pt x="63" y="124"/>
                    <a:pt x="61" y="135"/>
                    <a:pt x="58" y="145"/>
                  </a:cubicBezTo>
                  <a:cubicBezTo>
                    <a:pt x="55" y="157"/>
                    <a:pt x="59" y="165"/>
                    <a:pt x="59" y="171"/>
                  </a:cubicBezTo>
                  <a:cubicBezTo>
                    <a:pt x="59" y="177"/>
                    <a:pt x="61" y="199"/>
                    <a:pt x="58" y="204"/>
                  </a:cubicBezTo>
                  <a:cubicBezTo>
                    <a:pt x="55" y="210"/>
                    <a:pt x="57" y="227"/>
                    <a:pt x="55" y="233"/>
                  </a:cubicBezTo>
                  <a:cubicBezTo>
                    <a:pt x="53" y="238"/>
                    <a:pt x="54" y="301"/>
                    <a:pt x="54" y="308"/>
                  </a:cubicBezTo>
                  <a:cubicBezTo>
                    <a:pt x="54" y="314"/>
                    <a:pt x="55" y="320"/>
                    <a:pt x="53" y="323"/>
                  </a:cubicBezTo>
                  <a:cubicBezTo>
                    <a:pt x="51" y="326"/>
                    <a:pt x="53" y="330"/>
                    <a:pt x="51" y="332"/>
                  </a:cubicBezTo>
                  <a:cubicBezTo>
                    <a:pt x="50" y="334"/>
                    <a:pt x="41" y="340"/>
                    <a:pt x="34" y="343"/>
                  </a:cubicBezTo>
                  <a:cubicBezTo>
                    <a:pt x="27" y="346"/>
                    <a:pt x="30" y="352"/>
                    <a:pt x="28" y="355"/>
                  </a:cubicBezTo>
                  <a:cubicBezTo>
                    <a:pt x="26" y="358"/>
                    <a:pt x="24" y="367"/>
                    <a:pt x="22" y="371"/>
                  </a:cubicBezTo>
                  <a:cubicBezTo>
                    <a:pt x="21" y="375"/>
                    <a:pt x="16" y="375"/>
                    <a:pt x="16" y="375"/>
                  </a:cubicBezTo>
                  <a:cubicBezTo>
                    <a:pt x="0" y="381"/>
                    <a:pt x="25" y="382"/>
                    <a:pt x="29" y="380"/>
                  </a:cubicBezTo>
                  <a:cubicBezTo>
                    <a:pt x="33" y="378"/>
                    <a:pt x="43" y="363"/>
                    <a:pt x="43" y="363"/>
                  </a:cubicBezTo>
                  <a:cubicBezTo>
                    <a:pt x="46" y="360"/>
                    <a:pt x="55" y="375"/>
                    <a:pt x="55" y="375"/>
                  </a:cubicBezTo>
                  <a:cubicBezTo>
                    <a:pt x="57" y="385"/>
                    <a:pt x="67" y="381"/>
                    <a:pt x="67" y="381"/>
                  </a:cubicBezTo>
                  <a:cubicBezTo>
                    <a:pt x="73" y="381"/>
                    <a:pt x="74" y="376"/>
                    <a:pt x="69" y="377"/>
                  </a:cubicBezTo>
                  <a:cubicBezTo>
                    <a:pt x="65" y="377"/>
                    <a:pt x="64" y="371"/>
                    <a:pt x="64" y="371"/>
                  </a:cubicBezTo>
                  <a:cubicBezTo>
                    <a:pt x="61" y="367"/>
                    <a:pt x="67" y="357"/>
                    <a:pt x="67" y="357"/>
                  </a:cubicBezTo>
                  <a:cubicBezTo>
                    <a:pt x="73" y="350"/>
                    <a:pt x="75" y="332"/>
                    <a:pt x="75" y="326"/>
                  </a:cubicBezTo>
                  <a:cubicBezTo>
                    <a:pt x="74" y="319"/>
                    <a:pt x="77" y="289"/>
                    <a:pt x="78" y="283"/>
                  </a:cubicBezTo>
                  <a:cubicBezTo>
                    <a:pt x="79" y="278"/>
                    <a:pt x="85" y="236"/>
                    <a:pt x="85" y="236"/>
                  </a:cubicBezTo>
                  <a:cubicBezTo>
                    <a:pt x="89" y="229"/>
                    <a:pt x="87" y="215"/>
                    <a:pt x="87" y="215"/>
                  </a:cubicBezTo>
                  <a:cubicBezTo>
                    <a:pt x="90" y="209"/>
                    <a:pt x="92" y="173"/>
                    <a:pt x="92" y="165"/>
                  </a:cubicBezTo>
                  <a:cubicBezTo>
                    <a:pt x="92" y="156"/>
                    <a:pt x="94" y="132"/>
                    <a:pt x="94" y="132"/>
                  </a:cubicBezTo>
                  <a:cubicBezTo>
                    <a:pt x="94" y="132"/>
                    <a:pt x="90" y="151"/>
                    <a:pt x="94" y="130"/>
                  </a:cubicBezTo>
                  <a:cubicBezTo>
                    <a:pt x="97" y="109"/>
                    <a:pt x="108" y="121"/>
                    <a:pt x="108" y="121"/>
                  </a:cubicBezTo>
                  <a:cubicBezTo>
                    <a:pt x="113" y="123"/>
                    <a:pt x="115" y="137"/>
                    <a:pt x="115" y="137"/>
                  </a:cubicBezTo>
                  <a:cubicBezTo>
                    <a:pt x="103" y="141"/>
                    <a:pt x="99" y="171"/>
                    <a:pt x="99" y="171"/>
                  </a:cubicBezTo>
                  <a:cubicBezTo>
                    <a:pt x="90" y="188"/>
                    <a:pt x="99" y="212"/>
                    <a:pt x="99" y="212"/>
                  </a:cubicBezTo>
                  <a:cubicBezTo>
                    <a:pt x="98" y="214"/>
                    <a:pt x="99" y="221"/>
                    <a:pt x="99" y="221"/>
                  </a:cubicBezTo>
                  <a:cubicBezTo>
                    <a:pt x="82" y="226"/>
                    <a:pt x="106" y="272"/>
                    <a:pt x="106" y="272"/>
                  </a:cubicBezTo>
                  <a:cubicBezTo>
                    <a:pt x="103" y="276"/>
                    <a:pt x="101" y="293"/>
                    <a:pt x="102" y="296"/>
                  </a:cubicBezTo>
                  <a:cubicBezTo>
                    <a:pt x="103" y="300"/>
                    <a:pt x="103" y="294"/>
                    <a:pt x="97" y="317"/>
                  </a:cubicBezTo>
                  <a:cubicBezTo>
                    <a:pt x="91" y="341"/>
                    <a:pt x="108" y="351"/>
                    <a:pt x="108" y="351"/>
                  </a:cubicBezTo>
                  <a:cubicBezTo>
                    <a:pt x="125" y="350"/>
                    <a:pt x="125" y="350"/>
                    <a:pt x="125" y="350"/>
                  </a:cubicBezTo>
                  <a:cubicBezTo>
                    <a:pt x="133" y="345"/>
                    <a:pt x="137" y="325"/>
                    <a:pt x="131" y="316"/>
                  </a:cubicBezTo>
                  <a:cubicBezTo>
                    <a:pt x="126" y="306"/>
                    <a:pt x="133" y="289"/>
                    <a:pt x="133" y="289"/>
                  </a:cubicBezTo>
                  <a:cubicBezTo>
                    <a:pt x="136" y="280"/>
                    <a:pt x="135" y="270"/>
                    <a:pt x="131" y="267"/>
                  </a:cubicBezTo>
                  <a:cubicBezTo>
                    <a:pt x="128" y="264"/>
                    <a:pt x="130" y="258"/>
                    <a:pt x="130" y="258"/>
                  </a:cubicBezTo>
                  <a:cubicBezTo>
                    <a:pt x="153" y="250"/>
                    <a:pt x="143" y="232"/>
                    <a:pt x="143" y="232"/>
                  </a:cubicBezTo>
                  <a:cubicBezTo>
                    <a:pt x="145" y="230"/>
                    <a:pt x="148" y="221"/>
                    <a:pt x="148" y="221"/>
                  </a:cubicBezTo>
                  <a:cubicBezTo>
                    <a:pt x="152" y="219"/>
                    <a:pt x="157" y="209"/>
                    <a:pt x="157" y="209"/>
                  </a:cubicBezTo>
                  <a:cubicBezTo>
                    <a:pt x="159" y="210"/>
                    <a:pt x="161" y="209"/>
                    <a:pt x="161" y="209"/>
                  </a:cubicBezTo>
                  <a:cubicBezTo>
                    <a:pt x="153" y="228"/>
                    <a:pt x="168" y="267"/>
                    <a:pt x="169" y="270"/>
                  </a:cubicBezTo>
                  <a:cubicBezTo>
                    <a:pt x="170" y="272"/>
                    <a:pt x="173" y="294"/>
                    <a:pt x="172" y="301"/>
                  </a:cubicBezTo>
                  <a:cubicBezTo>
                    <a:pt x="172" y="309"/>
                    <a:pt x="174" y="328"/>
                    <a:pt x="174" y="328"/>
                  </a:cubicBezTo>
                  <a:cubicBezTo>
                    <a:pt x="176" y="330"/>
                    <a:pt x="179" y="341"/>
                    <a:pt x="179" y="341"/>
                  </a:cubicBezTo>
                  <a:cubicBezTo>
                    <a:pt x="186" y="356"/>
                    <a:pt x="202" y="350"/>
                    <a:pt x="202" y="350"/>
                  </a:cubicBezTo>
                  <a:cubicBezTo>
                    <a:pt x="208" y="347"/>
                    <a:pt x="211" y="332"/>
                    <a:pt x="212" y="322"/>
                  </a:cubicBezTo>
                  <a:cubicBezTo>
                    <a:pt x="214" y="313"/>
                    <a:pt x="221" y="269"/>
                    <a:pt x="221" y="268"/>
                  </a:cubicBezTo>
                  <a:cubicBezTo>
                    <a:pt x="221" y="268"/>
                    <a:pt x="221" y="268"/>
                    <a:pt x="221" y="269"/>
                  </a:cubicBezTo>
                  <a:cubicBezTo>
                    <a:pt x="225" y="278"/>
                    <a:pt x="233" y="319"/>
                    <a:pt x="232" y="324"/>
                  </a:cubicBezTo>
                  <a:cubicBezTo>
                    <a:pt x="231" y="331"/>
                    <a:pt x="234" y="338"/>
                    <a:pt x="235" y="337"/>
                  </a:cubicBezTo>
                  <a:cubicBezTo>
                    <a:pt x="235" y="336"/>
                    <a:pt x="241" y="362"/>
                    <a:pt x="242" y="366"/>
                  </a:cubicBezTo>
                  <a:cubicBezTo>
                    <a:pt x="243" y="370"/>
                    <a:pt x="239" y="372"/>
                    <a:pt x="239" y="372"/>
                  </a:cubicBezTo>
                  <a:cubicBezTo>
                    <a:pt x="226" y="379"/>
                    <a:pt x="245" y="378"/>
                    <a:pt x="248" y="377"/>
                  </a:cubicBezTo>
                  <a:cubicBezTo>
                    <a:pt x="252" y="376"/>
                    <a:pt x="250" y="374"/>
                    <a:pt x="251" y="369"/>
                  </a:cubicBezTo>
                  <a:cubicBezTo>
                    <a:pt x="251" y="364"/>
                    <a:pt x="258" y="361"/>
                    <a:pt x="258" y="361"/>
                  </a:cubicBezTo>
                  <a:cubicBezTo>
                    <a:pt x="265" y="359"/>
                    <a:pt x="278" y="377"/>
                    <a:pt x="278" y="377"/>
                  </a:cubicBezTo>
                  <a:cubicBezTo>
                    <a:pt x="283" y="381"/>
                    <a:pt x="299" y="376"/>
                    <a:pt x="299" y="376"/>
                  </a:cubicBezTo>
                  <a:cubicBezTo>
                    <a:pt x="310" y="373"/>
                    <a:pt x="295" y="370"/>
                    <a:pt x="295" y="370"/>
                  </a:cubicBezTo>
                  <a:close/>
                  <a:moveTo>
                    <a:pt x="211" y="142"/>
                  </a:moveTo>
                  <a:cubicBezTo>
                    <a:pt x="210" y="140"/>
                    <a:pt x="205" y="132"/>
                    <a:pt x="204" y="130"/>
                  </a:cubicBezTo>
                  <a:cubicBezTo>
                    <a:pt x="203" y="128"/>
                    <a:pt x="207" y="126"/>
                    <a:pt x="207" y="126"/>
                  </a:cubicBezTo>
                  <a:cubicBezTo>
                    <a:pt x="214" y="127"/>
                    <a:pt x="211" y="142"/>
                    <a:pt x="211" y="142"/>
                  </a:cubicBezTo>
                  <a:close/>
                  <a:moveTo>
                    <a:pt x="221" y="267"/>
                  </a:moveTo>
                  <a:cubicBezTo>
                    <a:pt x="221" y="267"/>
                    <a:pt x="221" y="267"/>
                    <a:pt x="221" y="268"/>
                  </a:cubicBezTo>
                  <a:cubicBezTo>
                    <a:pt x="221" y="267"/>
                    <a:pt x="218" y="263"/>
                    <a:pt x="221" y="2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</a:p>
          </p:txBody>
        </p:sp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 bwMode="auto">
            <a:xfrm>
              <a:off x="3293828" y="2644253"/>
              <a:ext cx="1219200" cy="1184275"/>
            </a:xfrm>
            <a:custGeom>
              <a:avLst/>
              <a:gdLst>
                <a:gd name="T0" fmla="*/ 14 w 325"/>
                <a:gd name="T1" fmla="*/ 312 h 315"/>
                <a:gd name="T2" fmla="*/ 59 w 325"/>
                <a:gd name="T3" fmla="*/ 310 h 315"/>
                <a:gd name="T4" fmla="*/ 80 w 325"/>
                <a:gd name="T5" fmla="*/ 312 h 315"/>
                <a:gd name="T6" fmla="*/ 78 w 325"/>
                <a:gd name="T7" fmla="*/ 301 h 315"/>
                <a:gd name="T8" fmla="*/ 65 w 325"/>
                <a:gd name="T9" fmla="*/ 273 h 315"/>
                <a:gd name="T10" fmla="*/ 84 w 325"/>
                <a:gd name="T11" fmla="*/ 265 h 315"/>
                <a:gd name="T12" fmla="*/ 112 w 325"/>
                <a:gd name="T13" fmla="*/ 258 h 315"/>
                <a:gd name="T14" fmla="*/ 123 w 325"/>
                <a:gd name="T15" fmla="*/ 236 h 315"/>
                <a:gd name="T16" fmla="*/ 125 w 325"/>
                <a:gd name="T17" fmla="*/ 161 h 315"/>
                <a:gd name="T18" fmla="*/ 165 w 325"/>
                <a:gd name="T19" fmla="*/ 186 h 315"/>
                <a:gd name="T20" fmla="*/ 147 w 325"/>
                <a:gd name="T21" fmla="*/ 230 h 315"/>
                <a:gd name="T22" fmla="*/ 134 w 325"/>
                <a:gd name="T23" fmla="*/ 255 h 315"/>
                <a:gd name="T24" fmla="*/ 124 w 325"/>
                <a:gd name="T25" fmla="*/ 273 h 315"/>
                <a:gd name="T26" fmla="*/ 132 w 325"/>
                <a:gd name="T27" fmla="*/ 293 h 315"/>
                <a:gd name="T28" fmla="*/ 148 w 325"/>
                <a:gd name="T29" fmla="*/ 307 h 315"/>
                <a:gd name="T30" fmla="*/ 163 w 325"/>
                <a:gd name="T31" fmla="*/ 292 h 315"/>
                <a:gd name="T32" fmla="*/ 154 w 325"/>
                <a:gd name="T33" fmla="*/ 269 h 315"/>
                <a:gd name="T34" fmla="*/ 182 w 325"/>
                <a:gd name="T35" fmla="*/ 235 h 315"/>
                <a:gd name="T36" fmla="*/ 211 w 325"/>
                <a:gd name="T37" fmla="*/ 172 h 315"/>
                <a:gd name="T38" fmla="*/ 209 w 325"/>
                <a:gd name="T39" fmla="*/ 136 h 315"/>
                <a:gd name="T40" fmla="*/ 227 w 325"/>
                <a:gd name="T41" fmla="*/ 140 h 315"/>
                <a:gd name="T42" fmla="*/ 241 w 325"/>
                <a:gd name="T43" fmla="*/ 208 h 315"/>
                <a:gd name="T44" fmla="*/ 266 w 325"/>
                <a:gd name="T45" fmla="*/ 269 h 315"/>
                <a:gd name="T46" fmla="*/ 270 w 325"/>
                <a:gd name="T47" fmla="*/ 301 h 315"/>
                <a:gd name="T48" fmla="*/ 264 w 325"/>
                <a:gd name="T49" fmla="*/ 312 h 315"/>
                <a:gd name="T50" fmla="*/ 284 w 325"/>
                <a:gd name="T51" fmla="*/ 310 h 315"/>
                <a:gd name="T52" fmla="*/ 317 w 325"/>
                <a:gd name="T53" fmla="*/ 312 h 315"/>
                <a:gd name="T54" fmla="*/ 307 w 325"/>
                <a:gd name="T55" fmla="*/ 307 h 315"/>
                <a:gd name="T56" fmla="*/ 292 w 325"/>
                <a:gd name="T57" fmla="*/ 301 h 315"/>
                <a:gd name="T58" fmla="*/ 284 w 325"/>
                <a:gd name="T59" fmla="*/ 270 h 315"/>
                <a:gd name="T60" fmla="*/ 275 w 325"/>
                <a:gd name="T61" fmla="*/ 221 h 315"/>
                <a:gd name="T62" fmla="*/ 259 w 325"/>
                <a:gd name="T63" fmla="*/ 169 h 315"/>
                <a:gd name="T64" fmla="*/ 250 w 325"/>
                <a:gd name="T65" fmla="*/ 115 h 315"/>
                <a:gd name="T66" fmla="*/ 235 w 325"/>
                <a:gd name="T67" fmla="*/ 89 h 315"/>
                <a:gd name="T68" fmla="*/ 246 w 325"/>
                <a:gd name="T69" fmla="*/ 64 h 315"/>
                <a:gd name="T70" fmla="*/ 199 w 325"/>
                <a:gd name="T71" fmla="*/ 15 h 315"/>
                <a:gd name="T72" fmla="*/ 180 w 325"/>
                <a:gd name="T73" fmla="*/ 64 h 315"/>
                <a:gd name="T74" fmla="*/ 119 w 325"/>
                <a:gd name="T75" fmla="*/ 77 h 315"/>
                <a:gd name="T76" fmla="*/ 74 w 325"/>
                <a:gd name="T77" fmla="*/ 145 h 315"/>
                <a:gd name="T78" fmla="*/ 79 w 325"/>
                <a:gd name="T79" fmla="*/ 193 h 315"/>
                <a:gd name="T80" fmla="*/ 51 w 325"/>
                <a:gd name="T81" fmla="*/ 243 h 315"/>
                <a:gd name="T82" fmla="*/ 38 w 325"/>
                <a:gd name="T83" fmla="*/ 242 h 315"/>
                <a:gd name="T84" fmla="*/ 29 w 325"/>
                <a:gd name="T85" fmla="*/ 269 h 315"/>
                <a:gd name="T86" fmla="*/ 33 w 325"/>
                <a:gd name="T87" fmla="*/ 297 h 315"/>
                <a:gd name="T88" fmla="*/ 13 w 325"/>
                <a:gd name="T89" fmla="*/ 305 h 315"/>
                <a:gd name="T90" fmla="*/ 80 w 325"/>
                <a:gd name="T91" fmla="*/ 242 h 315"/>
                <a:gd name="T92" fmla="*/ 84 w 325"/>
                <a:gd name="T93" fmla="*/ 235 h 315"/>
                <a:gd name="T94" fmla="*/ 84 w 325"/>
                <a:gd name="T95" fmla="*/ 2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5" h="315">
                  <a:moveTo>
                    <a:pt x="2" y="310"/>
                  </a:moveTo>
                  <a:cubicBezTo>
                    <a:pt x="3" y="312"/>
                    <a:pt x="10" y="312"/>
                    <a:pt x="14" y="312"/>
                  </a:cubicBezTo>
                  <a:cubicBezTo>
                    <a:pt x="14" y="312"/>
                    <a:pt x="30" y="312"/>
                    <a:pt x="35" y="312"/>
                  </a:cubicBezTo>
                  <a:cubicBezTo>
                    <a:pt x="35" y="312"/>
                    <a:pt x="56" y="315"/>
                    <a:pt x="59" y="310"/>
                  </a:cubicBezTo>
                  <a:cubicBezTo>
                    <a:pt x="59" y="310"/>
                    <a:pt x="65" y="305"/>
                    <a:pt x="71" y="307"/>
                  </a:cubicBezTo>
                  <a:cubicBezTo>
                    <a:pt x="71" y="307"/>
                    <a:pt x="78" y="311"/>
                    <a:pt x="80" y="312"/>
                  </a:cubicBezTo>
                  <a:cubicBezTo>
                    <a:pt x="80" y="312"/>
                    <a:pt x="102" y="313"/>
                    <a:pt x="87" y="307"/>
                  </a:cubicBezTo>
                  <a:cubicBezTo>
                    <a:pt x="87" y="307"/>
                    <a:pt x="81" y="303"/>
                    <a:pt x="78" y="301"/>
                  </a:cubicBezTo>
                  <a:cubicBezTo>
                    <a:pt x="74" y="300"/>
                    <a:pt x="72" y="290"/>
                    <a:pt x="69" y="287"/>
                  </a:cubicBezTo>
                  <a:cubicBezTo>
                    <a:pt x="66" y="283"/>
                    <a:pt x="63" y="277"/>
                    <a:pt x="65" y="273"/>
                  </a:cubicBezTo>
                  <a:cubicBezTo>
                    <a:pt x="67" y="269"/>
                    <a:pt x="70" y="264"/>
                    <a:pt x="70" y="264"/>
                  </a:cubicBezTo>
                  <a:cubicBezTo>
                    <a:pt x="70" y="264"/>
                    <a:pt x="80" y="265"/>
                    <a:pt x="84" y="265"/>
                  </a:cubicBezTo>
                  <a:cubicBezTo>
                    <a:pt x="84" y="265"/>
                    <a:pt x="88" y="264"/>
                    <a:pt x="91" y="265"/>
                  </a:cubicBezTo>
                  <a:cubicBezTo>
                    <a:pt x="91" y="265"/>
                    <a:pt x="107" y="267"/>
                    <a:pt x="112" y="258"/>
                  </a:cubicBezTo>
                  <a:cubicBezTo>
                    <a:pt x="112" y="258"/>
                    <a:pt x="116" y="254"/>
                    <a:pt x="117" y="253"/>
                  </a:cubicBezTo>
                  <a:cubicBezTo>
                    <a:pt x="118" y="252"/>
                    <a:pt x="123" y="243"/>
                    <a:pt x="123" y="236"/>
                  </a:cubicBezTo>
                  <a:cubicBezTo>
                    <a:pt x="123" y="228"/>
                    <a:pt x="122" y="199"/>
                    <a:pt x="122" y="195"/>
                  </a:cubicBezTo>
                  <a:cubicBezTo>
                    <a:pt x="122" y="190"/>
                    <a:pt x="127" y="164"/>
                    <a:pt x="125" y="161"/>
                  </a:cubicBezTo>
                  <a:cubicBezTo>
                    <a:pt x="125" y="161"/>
                    <a:pt x="128" y="152"/>
                    <a:pt x="131" y="155"/>
                  </a:cubicBezTo>
                  <a:cubicBezTo>
                    <a:pt x="131" y="155"/>
                    <a:pt x="156" y="182"/>
                    <a:pt x="165" y="186"/>
                  </a:cubicBezTo>
                  <a:cubicBezTo>
                    <a:pt x="165" y="186"/>
                    <a:pt x="170" y="194"/>
                    <a:pt x="171" y="195"/>
                  </a:cubicBezTo>
                  <a:cubicBezTo>
                    <a:pt x="171" y="195"/>
                    <a:pt x="150" y="215"/>
                    <a:pt x="147" y="230"/>
                  </a:cubicBezTo>
                  <a:cubicBezTo>
                    <a:pt x="147" y="230"/>
                    <a:pt x="141" y="245"/>
                    <a:pt x="137" y="250"/>
                  </a:cubicBezTo>
                  <a:cubicBezTo>
                    <a:pt x="134" y="254"/>
                    <a:pt x="134" y="255"/>
                    <a:pt x="134" y="255"/>
                  </a:cubicBezTo>
                  <a:cubicBezTo>
                    <a:pt x="134" y="255"/>
                    <a:pt x="130" y="254"/>
                    <a:pt x="129" y="259"/>
                  </a:cubicBezTo>
                  <a:cubicBezTo>
                    <a:pt x="128" y="264"/>
                    <a:pt x="126" y="270"/>
                    <a:pt x="124" y="273"/>
                  </a:cubicBezTo>
                  <a:cubicBezTo>
                    <a:pt x="121" y="276"/>
                    <a:pt x="117" y="276"/>
                    <a:pt x="121" y="283"/>
                  </a:cubicBezTo>
                  <a:cubicBezTo>
                    <a:pt x="121" y="283"/>
                    <a:pt x="130" y="292"/>
                    <a:pt x="132" y="293"/>
                  </a:cubicBezTo>
                  <a:cubicBezTo>
                    <a:pt x="135" y="295"/>
                    <a:pt x="134" y="297"/>
                    <a:pt x="133" y="300"/>
                  </a:cubicBezTo>
                  <a:cubicBezTo>
                    <a:pt x="133" y="300"/>
                    <a:pt x="131" y="307"/>
                    <a:pt x="148" y="307"/>
                  </a:cubicBezTo>
                  <a:cubicBezTo>
                    <a:pt x="148" y="307"/>
                    <a:pt x="166" y="308"/>
                    <a:pt x="167" y="304"/>
                  </a:cubicBezTo>
                  <a:cubicBezTo>
                    <a:pt x="167" y="304"/>
                    <a:pt x="169" y="297"/>
                    <a:pt x="163" y="292"/>
                  </a:cubicBezTo>
                  <a:cubicBezTo>
                    <a:pt x="163" y="292"/>
                    <a:pt x="157" y="284"/>
                    <a:pt x="155" y="277"/>
                  </a:cubicBezTo>
                  <a:cubicBezTo>
                    <a:pt x="154" y="271"/>
                    <a:pt x="154" y="269"/>
                    <a:pt x="154" y="269"/>
                  </a:cubicBezTo>
                  <a:cubicBezTo>
                    <a:pt x="154" y="269"/>
                    <a:pt x="156" y="262"/>
                    <a:pt x="152" y="261"/>
                  </a:cubicBezTo>
                  <a:cubicBezTo>
                    <a:pt x="152" y="261"/>
                    <a:pt x="177" y="238"/>
                    <a:pt x="182" y="235"/>
                  </a:cubicBezTo>
                  <a:cubicBezTo>
                    <a:pt x="187" y="232"/>
                    <a:pt x="205" y="213"/>
                    <a:pt x="204" y="209"/>
                  </a:cubicBezTo>
                  <a:cubicBezTo>
                    <a:pt x="204" y="209"/>
                    <a:pt x="219" y="185"/>
                    <a:pt x="211" y="172"/>
                  </a:cubicBezTo>
                  <a:cubicBezTo>
                    <a:pt x="203" y="159"/>
                    <a:pt x="205" y="147"/>
                    <a:pt x="199" y="144"/>
                  </a:cubicBezTo>
                  <a:cubicBezTo>
                    <a:pt x="199" y="144"/>
                    <a:pt x="208" y="138"/>
                    <a:pt x="209" y="136"/>
                  </a:cubicBezTo>
                  <a:cubicBezTo>
                    <a:pt x="209" y="136"/>
                    <a:pt x="219" y="137"/>
                    <a:pt x="221" y="135"/>
                  </a:cubicBezTo>
                  <a:cubicBezTo>
                    <a:pt x="221" y="135"/>
                    <a:pt x="227" y="136"/>
                    <a:pt x="227" y="140"/>
                  </a:cubicBezTo>
                  <a:cubicBezTo>
                    <a:pt x="227" y="144"/>
                    <a:pt x="233" y="176"/>
                    <a:pt x="235" y="183"/>
                  </a:cubicBezTo>
                  <a:cubicBezTo>
                    <a:pt x="238" y="190"/>
                    <a:pt x="240" y="202"/>
                    <a:pt x="241" y="208"/>
                  </a:cubicBezTo>
                  <a:cubicBezTo>
                    <a:pt x="241" y="214"/>
                    <a:pt x="249" y="231"/>
                    <a:pt x="254" y="239"/>
                  </a:cubicBezTo>
                  <a:cubicBezTo>
                    <a:pt x="258" y="248"/>
                    <a:pt x="265" y="264"/>
                    <a:pt x="266" y="269"/>
                  </a:cubicBezTo>
                  <a:cubicBezTo>
                    <a:pt x="268" y="274"/>
                    <a:pt x="272" y="281"/>
                    <a:pt x="272" y="286"/>
                  </a:cubicBezTo>
                  <a:cubicBezTo>
                    <a:pt x="271" y="291"/>
                    <a:pt x="270" y="299"/>
                    <a:pt x="270" y="301"/>
                  </a:cubicBezTo>
                  <a:cubicBezTo>
                    <a:pt x="270" y="303"/>
                    <a:pt x="270" y="306"/>
                    <a:pt x="266" y="307"/>
                  </a:cubicBezTo>
                  <a:cubicBezTo>
                    <a:pt x="263" y="309"/>
                    <a:pt x="261" y="310"/>
                    <a:pt x="264" y="312"/>
                  </a:cubicBezTo>
                  <a:cubicBezTo>
                    <a:pt x="264" y="312"/>
                    <a:pt x="270" y="313"/>
                    <a:pt x="273" y="311"/>
                  </a:cubicBezTo>
                  <a:cubicBezTo>
                    <a:pt x="273" y="311"/>
                    <a:pt x="277" y="307"/>
                    <a:pt x="284" y="310"/>
                  </a:cubicBezTo>
                  <a:cubicBezTo>
                    <a:pt x="284" y="310"/>
                    <a:pt x="291" y="312"/>
                    <a:pt x="295" y="312"/>
                  </a:cubicBezTo>
                  <a:cubicBezTo>
                    <a:pt x="295" y="312"/>
                    <a:pt x="316" y="313"/>
                    <a:pt x="317" y="312"/>
                  </a:cubicBezTo>
                  <a:cubicBezTo>
                    <a:pt x="317" y="312"/>
                    <a:pt x="325" y="311"/>
                    <a:pt x="317" y="307"/>
                  </a:cubicBezTo>
                  <a:cubicBezTo>
                    <a:pt x="317" y="307"/>
                    <a:pt x="311" y="307"/>
                    <a:pt x="307" y="307"/>
                  </a:cubicBezTo>
                  <a:cubicBezTo>
                    <a:pt x="304" y="307"/>
                    <a:pt x="302" y="304"/>
                    <a:pt x="299" y="305"/>
                  </a:cubicBezTo>
                  <a:cubicBezTo>
                    <a:pt x="295" y="305"/>
                    <a:pt x="296" y="304"/>
                    <a:pt x="292" y="301"/>
                  </a:cubicBezTo>
                  <a:cubicBezTo>
                    <a:pt x="289" y="297"/>
                    <a:pt x="285" y="279"/>
                    <a:pt x="285" y="277"/>
                  </a:cubicBezTo>
                  <a:cubicBezTo>
                    <a:pt x="285" y="276"/>
                    <a:pt x="285" y="272"/>
                    <a:pt x="284" y="270"/>
                  </a:cubicBezTo>
                  <a:cubicBezTo>
                    <a:pt x="283" y="268"/>
                    <a:pt x="280" y="246"/>
                    <a:pt x="279" y="241"/>
                  </a:cubicBezTo>
                  <a:cubicBezTo>
                    <a:pt x="278" y="235"/>
                    <a:pt x="277" y="225"/>
                    <a:pt x="275" y="221"/>
                  </a:cubicBezTo>
                  <a:cubicBezTo>
                    <a:pt x="274" y="217"/>
                    <a:pt x="276" y="205"/>
                    <a:pt x="269" y="196"/>
                  </a:cubicBezTo>
                  <a:cubicBezTo>
                    <a:pt x="261" y="186"/>
                    <a:pt x="259" y="178"/>
                    <a:pt x="259" y="169"/>
                  </a:cubicBezTo>
                  <a:cubicBezTo>
                    <a:pt x="258" y="160"/>
                    <a:pt x="255" y="149"/>
                    <a:pt x="254" y="146"/>
                  </a:cubicBezTo>
                  <a:cubicBezTo>
                    <a:pt x="254" y="142"/>
                    <a:pt x="255" y="128"/>
                    <a:pt x="250" y="115"/>
                  </a:cubicBezTo>
                  <a:cubicBezTo>
                    <a:pt x="245" y="101"/>
                    <a:pt x="239" y="91"/>
                    <a:pt x="234" y="89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9"/>
                    <a:pt x="243" y="78"/>
                    <a:pt x="242" y="70"/>
                  </a:cubicBezTo>
                  <a:cubicBezTo>
                    <a:pt x="242" y="70"/>
                    <a:pt x="244" y="65"/>
                    <a:pt x="246" y="64"/>
                  </a:cubicBezTo>
                  <a:cubicBezTo>
                    <a:pt x="246" y="64"/>
                    <a:pt x="259" y="40"/>
                    <a:pt x="245" y="25"/>
                  </a:cubicBezTo>
                  <a:cubicBezTo>
                    <a:pt x="245" y="25"/>
                    <a:pt x="226" y="0"/>
                    <a:pt x="199" y="15"/>
                  </a:cubicBezTo>
                  <a:cubicBezTo>
                    <a:pt x="199" y="15"/>
                    <a:pt x="182" y="28"/>
                    <a:pt x="181" y="45"/>
                  </a:cubicBezTo>
                  <a:cubicBezTo>
                    <a:pt x="181" y="45"/>
                    <a:pt x="176" y="48"/>
                    <a:pt x="180" y="64"/>
                  </a:cubicBezTo>
                  <a:cubicBezTo>
                    <a:pt x="180" y="64"/>
                    <a:pt x="164" y="56"/>
                    <a:pt x="155" y="60"/>
                  </a:cubicBezTo>
                  <a:cubicBezTo>
                    <a:pt x="155" y="60"/>
                    <a:pt x="131" y="66"/>
                    <a:pt x="119" y="77"/>
                  </a:cubicBezTo>
                  <a:cubicBezTo>
                    <a:pt x="119" y="77"/>
                    <a:pt x="97" y="90"/>
                    <a:pt x="87" y="104"/>
                  </a:cubicBezTo>
                  <a:cubicBezTo>
                    <a:pt x="78" y="118"/>
                    <a:pt x="74" y="132"/>
                    <a:pt x="74" y="145"/>
                  </a:cubicBezTo>
                  <a:cubicBezTo>
                    <a:pt x="74" y="158"/>
                    <a:pt x="71" y="161"/>
                    <a:pt x="75" y="163"/>
                  </a:cubicBezTo>
                  <a:cubicBezTo>
                    <a:pt x="75" y="163"/>
                    <a:pt x="78" y="189"/>
                    <a:pt x="79" y="193"/>
                  </a:cubicBezTo>
                  <a:cubicBezTo>
                    <a:pt x="79" y="193"/>
                    <a:pt x="59" y="231"/>
                    <a:pt x="57" y="240"/>
                  </a:cubicBezTo>
                  <a:cubicBezTo>
                    <a:pt x="57" y="240"/>
                    <a:pt x="55" y="244"/>
                    <a:pt x="51" y="243"/>
                  </a:cubicBezTo>
                  <a:cubicBezTo>
                    <a:pt x="51" y="243"/>
                    <a:pt x="49" y="240"/>
                    <a:pt x="42" y="242"/>
                  </a:cubicBezTo>
                  <a:cubicBezTo>
                    <a:pt x="42" y="242"/>
                    <a:pt x="39" y="243"/>
                    <a:pt x="38" y="242"/>
                  </a:cubicBezTo>
                  <a:cubicBezTo>
                    <a:pt x="36" y="241"/>
                    <a:pt x="30" y="240"/>
                    <a:pt x="27" y="245"/>
                  </a:cubicBezTo>
                  <a:cubicBezTo>
                    <a:pt x="25" y="251"/>
                    <a:pt x="27" y="263"/>
                    <a:pt x="29" y="269"/>
                  </a:cubicBezTo>
                  <a:cubicBezTo>
                    <a:pt x="30" y="276"/>
                    <a:pt x="28" y="281"/>
                    <a:pt x="28" y="285"/>
                  </a:cubicBezTo>
                  <a:cubicBezTo>
                    <a:pt x="28" y="288"/>
                    <a:pt x="30" y="295"/>
                    <a:pt x="33" y="297"/>
                  </a:cubicBezTo>
                  <a:cubicBezTo>
                    <a:pt x="33" y="297"/>
                    <a:pt x="31" y="301"/>
                    <a:pt x="27" y="302"/>
                  </a:cubicBezTo>
                  <a:cubicBezTo>
                    <a:pt x="24" y="303"/>
                    <a:pt x="16" y="304"/>
                    <a:pt x="13" y="305"/>
                  </a:cubicBezTo>
                  <a:cubicBezTo>
                    <a:pt x="10" y="306"/>
                    <a:pt x="0" y="307"/>
                    <a:pt x="2" y="310"/>
                  </a:cubicBezTo>
                  <a:close/>
                  <a:moveTo>
                    <a:pt x="80" y="242"/>
                  </a:moveTo>
                  <a:cubicBezTo>
                    <a:pt x="80" y="242"/>
                    <a:pt x="84" y="237"/>
                    <a:pt x="84" y="235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84" y="236"/>
                    <a:pt x="83" y="240"/>
                    <a:pt x="84" y="241"/>
                  </a:cubicBezTo>
                  <a:cubicBezTo>
                    <a:pt x="84" y="241"/>
                    <a:pt x="81" y="241"/>
                    <a:pt x="80" y="2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</a:p>
          </p:txBody>
        </p:sp>
        <p:sp>
          <p:nvSpPr>
            <p:cNvPr id="5" name="任意多边形 4"/>
            <p:cNvSpPr/>
            <p:nvPr>
              <p:custDataLst>
                <p:tags r:id="rId3"/>
              </p:custDataLst>
            </p:nvPr>
          </p:nvSpPr>
          <p:spPr bwMode="auto">
            <a:xfrm>
              <a:off x="5485857" y="1883443"/>
              <a:ext cx="728663" cy="1639888"/>
            </a:xfrm>
            <a:custGeom>
              <a:avLst/>
              <a:gdLst>
                <a:gd name="T0" fmla="*/ 186 w 194"/>
                <a:gd name="T1" fmla="*/ 40 h 436"/>
                <a:gd name="T2" fmla="*/ 128 w 194"/>
                <a:gd name="T3" fmla="*/ 42 h 436"/>
                <a:gd name="T4" fmla="*/ 120 w 194"/>
                <a:gd name="T5" fmla="*/ 39 h 436"/>
                <a:gd name="T6" fmla="*/ 67 w 194"/>
                <a:gd name="T7" fmla="*/ 41 h 436"/>
                <a:gd name="T8" fmla="*/ 38 w 194"/>
                <a:gd name="T9" fmla="*/ 71 h 436"/>
                <a:gd name="T10" fmla="*/ 6 w 194"/>
                <a:gd name="T11" fmla="*/ 146 h 436"/>
                <a:gd name="T12" fmla="*/ 4 w 194"/>
                <a:gd name="T13" fmla="*/ 176 h 436"/>
                <a:gd name="T14" fmla="*/ 17 w 194"/>
                <a:gd name="T15" fmla="*/ 183 h 436"/>
                <a:gd name="T16" fmla="*/ 42 w 194"/>
                <a:gd name="T17" fmla="*/ 183 h 436"/>
                <a:gd name="T18" fmla="*/ 39 w 194"/>
                <a:gd name="T19" fmla="*/ 230 h 436"/>
                <a:gd name="T20" fmla="*/ 48 w 194"/>
                <a:gd name="T21" fmla="*/ 275 h 436"/>
                <a:gd name="T22" fmla="*/ 54 w 194"/>
                <a:gd name="T23" fmla="*/ 336 h 436"/>
                <a:gd name="T24" fmla="*/ 43 w 194"/>
                <a:gd name="T25" fmla="*/ 376 h 436"/>
                <a:gd name="T26" fmla="*/ 71 w 194"/>
                <a:gd name="T27" fmla="*/ 367 h 436"/>
                <a:gd name="T28" fmla="*/ 69 w 194"/>
                <a:gd name="T29" fmla="*/ 332 h 436"/>
                <a:gd name="T30" fmla="*/ 75 w 194"/>
                <a:gd name="T31" fmla="*/ 285 h 436"/>
                <a:gd name="T32" fmla="*/ 82 w 194"/>
                <a:gd name="T33" fmla="*/ 262 h 436"/>
                <a:gd name="T34" fmla="*/ 94 w 194"/>
                <a:gd name="T35" fmla="*/ 221 h 436"/>
                <a:gd name="T36" fmla="*/ 99 w 194"/>
                <a:gd name="T37" fmla="*/ 233 h 436"/>
                <a:gd name="T38" fmla="*/ 103 w 194"/>
                <a:gd name="T39" fmla="*/ 281 h 436"/>
                <a:gd name="T40" fmla="*/ 102 w 194"/>
                <a:gd name="T41" fmla="*/ 354 h 436"/>
                <a:gd name="T42" fmla="*/ 92 w 194"/>
                <a:gd name="T43" fmla="*/ 395 h 436"/>
                <a:gd name="T44" fmla="*/ 82 w 194"/>
                <a:gd name="T45" fmla="*/ 426 h 436"/>
                <a:gd name="T46" fmla="*/ 117 w 194"/>
                <a:gd name="T47" fmla="*/ 413 h 436"/>
                <a:gd name="T48" fmla="*/ 120 w 194"/>
                <a:gd name="T49" fmla="*/ 363 h 436"/>
                <a:gd name="T50" fmla="*/ 132 w 194"/>
                <a:gd name="T51" fmla="*/ 275 h 436"/>
                <a:gd name="T52" fmla="*/ 150 w 194"/>
                <a:gd name="T53" fmla="*/ 207 h 436"/>
                <a:gd name="T54" fmla="*/ 152 w 194"/>
                <a:gd name="T55" fmla="*/ 201 h 436"/>
                <a:gd name="T56" fmla="*/ 153 w 194"/>
                <a:gd name="T57" fmla="*/ 186 h 436"/>
                <a:gd name="T58" fmla="*/ 152 w 194"/>
                <a:gd name="T59" fmla="*/ 171 h 436"/>
                <a:gd name="T60" fmla="*/ 144 w 194"/>
                <a:gd name="T61" fmla="*/ 141 h 436"/>
                <a:gd name="T62" fmla="*/ 146 w 194"/>
                <a:gd name="T63" fmla="*/ 113 h 436"/>
                <a:gd name="T64" fmla="*/ 167 w 194"/>
                <a:gd name="T65" fmla="*/ 78 h 436"/>
                <a:gd name="T66" fmla="*/ 173 w 194"/>
                <a:gd name="T67" fmla="*/ 117 h 436"/>
                <a:gd name="T68" fmla="*/ 162 w 194"/>
                <a:gd name="T69" fmla="*/ 132 h 436"/>
                <a:gd name="T70" fmla="*/ 165 w 194"/>
                <a:gd name="T71" fmla="*/ 135 h 436"/>
                <a:gd name="T72" fmla="*/ 176 w 194"/>
                <a:gd name="T73" fmla="*/ 138 h 436"/>
                <a:gd name="T74" fmla="*/ 176 w 194"/>
                <a:gd name="T75" fmla="*/ 144 h 436"/>
                <a:gd name="T76" fmla="*/ 172 w 194"/>
                <a:gd name="T77" fmla="*/ 147 h 436"/>
                <a:gd name="T78" fmla="*/ 171 w 194"/>
                <a:gd name="T79" fmla="*/ 151 h 436"/>
                <a:gd name="T80" fmla="*/ 181 w 194"/>
                <a:gd name="T81" fmla="*/ 148 h 436"/>
                <a:gd name="T82" fmla="*/ 189 w 194"/>
                <a:gd name="T83" fmla="*/ 118 h 436"/>
                <a:gd name="T84" fmla="*/ 189 w 194"/>
                <a:gd name="T85" fmla="*/ 53 h 436"/>
                <a:gd name="T86" fmla="*/ 42 w 194"/>
                <a:gd name="T87" fmla="*/ 153 h 436"/>
                <a:gd name="T88" fmla="*/ 48 w 194"/>
                <a:gd name="T89" fmla="*/ 122 h 436"/>
                <a:gd name="T90" fmla="*/ 57 w 194"/>
                <a:gd name="T91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4" h="436">
                  <a:moveTo>
                    <a:pt x="189" y="53"/>
                  </a:moveTo>
                  <a:cubicBezTo>
                    <a:pt x="186" y="48"/>
                    <a:pt x="186" y="40"/>
                    <a:pt x="186" y="40"/>
                  </a:cubicBezTo>
                  <a:cubicBezTo>
                    <a:pt x="177" y="24"/>
                    <a:pt x="147" y="38"/>
                    <a:pt x="147" y="38"/>
                  </a:cubicBezTo>
                  <a:cubicBezTo>
                    <a:pt x="140" y="37"/>
                    <a:pt x="131" y="42"/>
                    <a:pt x="128" y="42"/>
                  </a:cubicBezTo>
                  <a:cubicBezTo>
                    <a:pt x="126" y="42"/>
                    <a:pt x="123" y="42"/>
                    <a:pt x="123" y="42"/>
                  </a:cubicBezTo>
                  <a:cubicBezTo>
                    <a:pt x="123" y="38"/>
                    <a:pt x="120" y="39"/>
                    <a:pt x="120" y="39"/>
                  </a:cubicBezTo>
                  <a:cubicBezTo>
                    <a:pt x="125" y="0"/>
                    <a:pt x="94" y="2"/>
                    <a:pt x="94" y="2"/>
                  </a:cubicBezTo>
                  <a:cubicBezTo>
                    <a:pt x="59" y="2"/>
                    <a:pt x="67" y="41"/>
                    <a:pt x="67" y="41"/>
                  </a:cubicBezTo>
                  <a:cubicBezTo>
                    <a:pt x="59" y="32"/>
                    <a:pt x="67" y="52"/>
                    <a:pt x="67" y="52"/>
                  </a:cubicBezTo>
                  <a:cubicBezTo>
                    <a:pt x="56" y="53"/>
                    <a:pt x="38" y="71"/>
                    <a:pt x="38" y="71"/>
                  </a:cubicBezTo>
                  <a:cubicBezTo>
                    <a:pt x="23" y="79"/>
                    <a:pt x="26" y="104"/>
                    <a:pt x="21" y="108"/>
                  </a:cubicBezTo>
                  <a:cubicBezTo>
                    <a:pt x="15" y="113"/>
                    <a:pt x="6" y="143"/>
                    <a:pt x="6" y="146"/>
                  </a:cubicBezTo>
                  <a:cubicBezTo>
                    <a:pt x="5" y="149"/>
                    <a:pt x="6" y="154"/>
                    <a:pt x="3" y="161"/>
                  </a:cubicBezTo>
                  <a:cubicBezTo>
                    <a:pt x="0" y="168"/>
                    <a:pt x="0" y="167"/>
                    <a:pt x="4" y="176"/>
                  </a:cubicBezTo>
                  <a:cubicBezTo>
                    <a:pt x="8" y="185"/>
                    <a:pt x="11" y="183"/>
                    <a:pt x="11" y="183"/>
                  </a:cubicBezTo>
                  <a:cubicBezTo>
                    <a:pt x="13" y="182"/>
                    <a:pt x="17" y="183"/>
                    <a:pt x="17" y="183"/>
                  </a:cubicBezTo>
                  <a:cubicBezTo>
                    <a:pt x="25" y="185"/>
                    <a:pt x="42" y="181"/>
                    <a:pt x="42" y="181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9" y="184"/>
                    <a:pt x="40" y="191"/>
                    <a:pt x="40" y="191"/>
                  </a:cubicBezTo>
                  <a:cubicBezTo>
                    <a:pt x="38" y="196"/>
                    <a:pt x="41" y="216"/>
                    <a:pt x="39" y="230"/>
                  </a:cubicBezTo>
                  <a:cubicBezTo>
                    <a:pt x="37" y="244"/>
                    <a:pt x="48" y="258"/>
                    <a:pt x="48" y="258"/>
                  </a:cubicBezTo>
                  <a:cubicBezTo>
                    <a:pt x="49" y="260"/>
                    <a:pt x="48" y="275"/>
                    <a:pt x="48" y="275"/>
                  </a:cubicBezTo>
                  <a:cubicBezTo>
                    <a:pt x="42" y="286"/>
                    <a:pt x="44" y="301"/>
                    <a:pt x="46" y="306"/>
                  </a:cubicBezTo>
                  <a:cubicBezTo>
                    <a:pt x="48" y="311"/>
                    <a:pt x="53" y="328"/>
                    <a:pt x="54" y="336"/>
                  </a:cubicBezTo>
                  <a:cubicBezTo>
                    <a:pt x="56" y="343"/>
                    <a:pt x="51" y="355"/>
                    <a:pt x="49" y="359"/>
                  </a:cubicBezTo>
                  <a:cubicBezTo>
                    <a:pt x="47" y="364"/>
                    <a:pt x="43" y="376"/>
                    <a:pt x="43" y="376"/>
                  </a:cubicBezTo>
                  <a:cubicBezTo>
                    <a:pt x="39" y="387"/>
                    <a:pt x="68" y="383"/>
                    <a:pt x="68" y="383"/>
                  </a:cubicBezTo>
                  <a:cubicBezTo>
                    <a:pt x="73" y="380"/>
                    <a:pt x="71" y="374"/>
                    <a:pt x="71" y="367"/>
                  </a:cubicBezTo>
                  <a:cubicBezTo>
                    <a:pt x="72" y="360"/>
                    <a:pt x="75" y="359"/>
                    <a:pt x="75" y="354"/>
                  </a:cubicBezTo>
                  <a:cubicBezTo>
                    <a:pt x="74" y="350"/>
                    <a:pt x="70" y="338"/>
                    <a:pt x="69" y="332"/>
                  </a:cubicBezTo>
                  <a:cubicBezTo>
                    <a:pt x="67" y="326"/>
                    <a:pt x="67" y="321"/>
                    <a:pt x="70" y="314"/>
                  </a:cubicBezTo>
                  <a:cubicBezTo>
                    <a:pt x="73" y="306"/>
                    <a:pt x="77" y="290"/>
                    <a:pt x="75" y="285"/>
                  </a:cubicBezTo>
                  <a:cubicBezTo>
                    <a:pt x="74" y="280"/>
                    <a:pt x="75" y="275"/>
                    <a:pt x="75" y="275"/>
                  </a:cubicBezTo>
                  <a:cubicBezTo>
                    <a:pt x="76" y="273"/>
                    <a:pt x="82" y="262"/>
                    <a:pt x="82" y="262"/>
                  </a:cubicBezTo>
                  <a:cubicBezTo>
                    <a:pt x="85" y="260"/>
                    <a:pt x="89" y="240"/>
                    <a:pt x="89" y="239"/>
                  </a:cubicBezTo>
                  <a:cubicBezTo>
                    <a:pt x="90" y="238"/>
                    <a:pt x="91" y="224"/>
                    <a:pt x="94" y="221"/>
                  </a:cubicBezTo>
                  <a:cubicBezTo>
                    <a:pt x="97" y="219"/>
                    <a:pt x="98" y="226"/>
                    <a:pt x="98" y="227"/>
                  </a:cubicBezTo>
                  <a:cubicBezTo>
                    <a:pt x="98" y="228"/>
                    <a:pt x="99" y="233"/>
                    <a:pt x="99" y="233"/>
                  </a:cubicBezTo>
                  <a:cubicBezTo>
                    <a:pt x="98" y="237"/>
                    <a:pt x="103" y="261"/>
                    <a:pt x="103" y="261"/>
                  </a:cubicBezTo>
                  <a:cubicBezTo>
                    <a:pt x="100" y="266"/>
                    <a:pt x="103" y="281"/>
                    <a:pt x="103" y="281"/>
                  </a:cubicBezTo>
                  <a:cubicBezTo>
                    <a:pt x="105" y="285"/>
                    <a:pt x="105" y="292"/>
                    <a:pt x="105" y="292"/>
                  </a:cubicBezTo>
                  <a:cubicBezTo>
                    <a:pt x="99" y="303"/>
                    <a:pt x="102" y="348"/>
                    <a:pt x="102" y="354"/>
                  </a:cubicBezTo>
                  <a:cubicBezTo>
                    <a:pt x="101" y="360"/>
                    <a:pt x="100" y="378"/>
                    <a:pt x="97" y="382"/>
                  </a:cubicBezTo>
                  <a:cubicBezTo>
                    <a:pt x="94" y="386"/>
                    <a:pt x="93" y="390"/>
                    <a:pt x="92" y="395"/>
                  </a:cubicBezTo>
                  <a:cubicBezTo>
                    <a:pt x="91" y="400"/>
                    <a:pt x="89" y="409"/>
                    <a:pt x="89" y="409"/>
                  </a:cubicBezTo>
                  <a:cubicBezTo>
                    <a:pt x="84" y="413"/>
                    <a:pt x="82" y="426"/>
                    <a:pt x="82" y="426"/>
                  </a:cubicBezTo>
                  <a:cubicBezTo>
                    <a:pt x="81" y="436"/>
                    <a:pt x="115" y="430"/>
                    <a:pt x="115" y="430"/>
                  </a:cubicBezTo>
                  <a:cubicBezTo>
                    <a:pt x="120" y="426"/>
                    <a:pt x="118" y="418"/>
                    <a:pt x="117" y="413"/>
                  </a:cubicBezTo>
                  <a:cubicBezTo>
                    <a:pt x="117" y="407"/>
                    <a:pt x="116" y="389"/>
                    <a:pt x="116" y="389"/>
                  </a:cubicBezTo>
                  <a:cubicBezTo>
                    <a:pt x="112" y="381"/>
                    <a:pt x="120" y="363"/>
                    <a:pt x="120" y="363"/>
                  </a:cubicBezTo>
                  <a:cubicBezTo>
                    <a:pt x="141" y="300"/>
                    <a:pt x="132" y="287"/>
                    <a:pt x="132" y="287"/>
                  </a:cubicBezTo>
                  <a:cubicBezTo>
                    <a:pt x="132" y="287"/>
                    <a:pt x="132" y="280"/>
                    <a:pt x="132" y="275"/>
                  </a:cubicBezTo>
                  <a:cubicBezTo>
                    <a:pt x="132" y="269"/>
                    <a:pt x="128" y="271"/>
                    <a:pt x="138" y="252"/>
                  </a:cubicBezTo>
                  <a:cubicBezTo>
                    <a:pt x="148" y="234"/>
                    <a:pt x="150" y="208"/>
                    <a:pt x="150" y="207"/>
                  </a:cubicBezTo>
                  <a:cubicBezTo>
                    <a:pt x="151" y="206"/>
                    <a:pt x="151" y="205"/>
                    <a:pt x="150" y="203"/>
                  </a:cubicBezTo>
                  <a:cubicBezTo>
                    <a:pt x="149" y="201"/>
                    <a:pt x="150" y="203"/>
                    <a:pt x="152" y="201"/>
                  </a:cubicBezTo>
                  <a:cubicBezTo>
                    <a:pt x="153" y="199"/>
                    <a:pt x="152" y="195"/>
                    <a:pt x="152" y="194"/>
                  </a:cubicBezTo>
                  <a:cubicBezTo>
                    <a:pt x="153" y="192"/>
                    <a:pt x="153" y="188"/>
                    <a:pt x="153" y="186"/>
                  </a:cubicBezTo>
                  <a:cubicBezTo>
                    <a:pt x="153" y="184"/>
                    <a:pt x="153" y="180"/>
                    <a:pt x="153" y="178"/>
                  </a:cubicBezTo>
                  <a:cubicBezTo>
                    <a:pt x="153" y="176"/>
                    <a:pt x="151" y="176"/>
                    <a:pt x="152" y="171"/>
                  </a:cubicBezTo>
                  <a:cubicBezTo>
                    <a:pt x="153" y="167"/>
                    <a:pt x="151" y="162"/>
                    <a:pt x="151" y="162"/>
                  </a:cubicBezTo>
                  <a:cubicBezTo>
                    <a:pt x="152" y="153"/>
                    <a:pt x="143" y="143"/>
                    <a:pt x="144" y="141"/>
                  </a:cubicBezTo>
                  <a:cubicBezTo>
                    <a:pt x="144" y="138"/>
                    <a:pt x="143" y="128"/>
                    <a:pt x="142" y="126"/>
                  </a:cubicBezTo>
                  <a:cubicBezTo>
                    <a:pt x="142" y="125"/>
                    <a:pt x="146" y="113"/>
                    <a:pt x="146" y="113"/>
                  </a:cubicBezTo>
                  <a:cubicBezTo>
                    <a:pt x="149" y="110"/>
                    <a:pt x="156" y="89"/>
                    <a:pt x="157" y="88"/>
                  </a:cubicBezTo>
                  <a:cubicBezTo>
                    <a:pt x="157" y="87"/>
                    <a:pt x="167" y="78"/>
                    <a:pt x="167" y="78"/>
                  </a:cubicBezTo>
                  <a:cubicBezTo>
                    <a:pt x="167" y="80"/>
                    <a:pt x="175" y="106"/>
                    <a:pt x="175" y="109"/>
                  </a:cubicBezTo>
                  <a:cubicBezTo>
                    <a:pt x="176" y="112"/>
                    <a:pt x="176" y="115"/>
                    <a:pt x="173" y="117"/>
                  </a:cubicBezTo>
                  <a:cubicBezTo>
                    <a:pt x="170" y="119"/>
                    <a:pt x="168" y="124"/>
                    <a:pt x="167" y="126"/>
                  </a:cubicBezTo>
                  <a:cubicBezTo>
                    <a:pt x="165" y="128"/>
                    <a:pt x="164" y="131"/>
                    <a:pt x="162" y="132"/>
                  </a:cubicBezTo>
                  <a:cubicBezTo>
                    <a:pt x="160" y="133"/>
                    <a:pt x="157" y="135"/>
                    <a:pt x="157" y="135"/>
                  </a:cubicBezTo>
                  <a:cubicBezTo>
                    <a:pt x="154" y="143"/>
                    <a:pt x="165" y="135"/>
                    <a:pt x="165" y="135"/>
                  </a:cubicBezTo>
                  <a:cubicBezTo>
                    <a:pt x="167" y="133"/>
                    <a:pt x="170" y="132"/>
                    <a:pt x="170" y="132"/>
                  </a:cubicBezTo>
                  <a:cubicBezTo>
                    <a:pt x="178" y="132"/>
                    <a:pt x="176" y="138"/>
                    <a:pt x="176" y="138"/>
                  </a:cubicBezTo>
                  <a:cubicBezTo>
                    <a:pt x="169" y="136"/>
                    <a:pt x="172" y="139"/>
                    <a:pt x="172" y="139"/>
                  </a:cubicBezTo>
                  <a:cubicBezTo>
                    <a:pt x="175" y="139"/>
                    <a:pt x="176" y="144"/>
                    <a:pt x="176" y="144"/>
                  </a:cubicBezTo>
                  <a:cubicBezTo>
                    <a:pt x="175" y="145"/>
                    <a:pt x="169" y="143"/>
                    <a:pt x="169" y="143"/>
                  </a:cubicBezTo>
                  <a:cubicBezTo>
                    <a:pt x="164" y="143"/>
                    <a:pt x="172" y="147"/>
                    <a:pt x="172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0" y="147"/>
                    <a:pt x="171" y="151"/>
                    <a:pt x="171" y="151"/>
                  </a:cubicBezTo>
                  <a:cubicBezTo>
                    <a:pt x="163" y="156"/>
                    <a:pt x="173" y="154"/>
                    <a:pt x="174" y="154"/>
                  </a:cubicBezTo>
                  <a:cubicBezTo>
                    <a:pt x="176" y="153"/>
                    <a:pt x="181" y="148"/>
                    <a:pt x="181" y="148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9" y="138"/>
                    <a:pt x="188" y="123"/>
                    <a:pt x="189" y="118"/>
                  </a:cubicBezTo>
                  <a:cubicBezTo>
                    <a:pt x="189" y="112"/>
                    <a:pt x="188" y="100"/>
                    <a:pt x="188" y="100"/>
                  </a:cubicBezTo>
                  <a:cubicBezTo>
                    <a:pt x="194" y="73"/>
                    <a:pt x="189" y="53"/>
                    <a:pt x="189" y="53"/>
                  </a:cubicBezTo>
                  <a:close/>
                  <a:moveTo>
                    <a:pt x="50" y="151"/>
                  </a:moveTo>
                  <a:cubicBezTo>
                    <a:pt x="50" y="151"/>
                    <a:pt x="43" y="152"/>
                    <a:pt x="42" y="153"/>
                  </a:cubicBezTo>
                  <a:cubicBezTo>
                    <a:pt x="40" y="155"/>
                    <a:pt x="35" y="155"/>
                    <a:pt x="33" y="154"/>
                  </a:cubicBezTo>
                  <a:cubicBezTo>
                    <a:pt x="33" y="154"/>
                    <a:pt x="48" y="141"/>
                    <a:pt x="48" y="122"/>
                  </a:cubicBezTo>
                  <a:cubicBezTo>
                    <a:pt x="48" y="122"/>
                    <a:pt x="50" y="115"/>
                    <a:pt x="55" y="119"/>
                  </a:cubicBezTo>
                  <a:cubicBezTo>
                    <a:pt x="55" y="119"/>
                    <a:pt x="55" y="126"/>
                    <a:pt x="57" y="129"/>
                  </a:cubicBezTo>
                  <a:cubicBezTo>
                    <a:pt x="57" y="129"/>
                    <a:pt x="55" y="146"/>
                    <a:pt x="50" y="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</a:p>
          </p:txBody>
        </p:sp>
        <p:sp>
          <p:nvSpPr>
            <p:cNvPr id="6" name="任意多边形 5"/>
            <p:cNvSpPr/>
            <p:nvPr>
              <p:custDataLst>
                <p:tags r:id="rId4"/>
              </p:custDataLst>
            </p:nvPr>
          </p:nvSpPr>
          <p:spPr bwMode="auto">
            <a:xfrm>
              <a:off x="7338402" y="979705"/>
              <a:ext cx="1552575" cy="1711868"/>
            </a:xfrm>
            <a:custGeom>
              <a:avLst/>
              <a:gdLst>
                <a:gd name="T0" fmla="*/ 539 w 1159"/>
                <a:gd name="T1" fmla="*/ 152 h 1485"/>
                <a:gd name="T2" fmla="*/ 636 w 1159"/>
                <a:gd name="T3" fmla="*/ 220 h 1485"/>
                <a:gd name="T4" fmla="*/ 635 w 1159"/>
                <a:gd name="T5" fmla="*/ 258 h 1485"/>
                <a:gd name="T6" fmla="*/ 599 w 1159"/>
                <a:gd name="T7" fmla="*/ 303 h 1485"/>
                <a:gd name="T8" fmla="*/ 634 w 1159"/>
                <a:gd name="T9" fmla="*/ 331 h 1485"/>
                <a:gd name="T10" fmla="*/ 884 w 1159"/>
                <a:gd name="T11" fmla="*/ 348 h 1485"/>
                <a:gd name="T12" fmla="*/ 1030 w 1159"/>
                <a:gd name="T13" fmla="*/ 255 h 1485"/>
                <a:gd name="T14" fmla="*/ 1103 w 1159"/>
                <a:gd name="T15" fmla="*/ 234 h 1485"/>
                <a:gd name="T16" fmla="*/ 1104 w 1159"/>
                <a:gd name="T17" fmla="*/ 252 h 1485"/>
                <a:gd name="T18" fmla="*/ 1100 w 1159"/>
                <a:gd name="T19" fmla="*/ 287 h 1485"/>
                <a:gd name="T20" fmla="*/ 1061 w 1159"/>
                <a:gd name="T21" fmla="*/ 294 h 1485"/>
                <a:gd name="T22" fmla="*/ 1033 w 1159"/>
                <a:gd name="T23" fmla="*/ 303 h 1485"/>
                <a:gd name="T24" fmla="*/ 987 w 1159"/>
                <a:gd name="T25" fmla="*/ 351 h 1485"/>
                <a:gd name="T26" fmla="*/ 909 w 1159"/>
                <a:gd name="T27" fmla="*/ 404 h 1485"/>
                <a:gd name="T28" fmla="*/ 836 w 1159"/>
                <a:gd name="T29" fmla="*/ 410 h 1485"/>
                <a:gd name="T30" fmla="*/ 690 w 1159"/>
                <a:gd name="T31" fmla="*/ 415 h 1485"/>
                <a:gd name="T32" fmla="*/ 687 w 1159"/>
                <a:gd name="T33" fmla="*/ 504 h 1485"/>
                <a:gd name="T34" fmla="*/ 682 w 1159"/>
                <a:gd name="T35" fmla="*/ 696 h 1485"/>
                <a:gd name="T36" fmla="*/ 683 w 1159"/>
                <a:gd name="T37" fmla="*/ 823 h 1485"/>
                <a:gd name="T38" fmla="*/ 667 w 1159"/>
                <a:gd name="T39" fmla="*/ 849 h 1485"/>
                <a:gd name="T40" fmla="*/ 624 w 1159"/>
                <a:gd name="T41" fmla="*/ 1084 h 1485"/>
                <a:gd name="T42" fmla="*/ 575 w 1159"/>
                <a:gd name="T43" fmla="*/ 1048 h 1485"/>
                <a:gd name="T44" fmla="*/ 567 w 1159"/>
                <a:gd name="T45" fmla="*/ 1000 h 1485"/>
                <a:gd name="T46" fmla="*/ 554 w 1159"/>
                <a:gd name="T47" fmla="*/ 954 h 1485"/>
                <a:gd name="T48" fmla="*/ 538 w 1159"/>
                <a:gd name="T49" fmla="*/ 1012 h 1485"/>
                <a:gd name="T50" fmla="*/ 538 w 1159"/>
                <a:gd name="T51" fmla="*/ 1085 h 1485"/>
                <a:gd name="T52" fmla="*/ 538 w 1159"/>
                <a:gd name="T53" fmla="*/ 1163 h 1485"/>
                <a:gd name="T54" fmla="*/ 523 w 1159"/>
                <a:gd name="T55" fmla="*/ 1357 h 1485"/>
                <a:gd name="T56" fmla="*/ 552 w 1159"/>
                <a:gd name="T57" fmla="*/ 1417 h 1485"/>
                <a:gd name="T58" fmla="*/ 557 w 1159"/>
                <a:gd name="T59" fmla="*/ 1460 h 1485"/>
                <a:gd name="T60" fmla="*/ 477 w 1159"/>
                <a:gd name="T61" fmla="*/ 1470 h 1485"/>
                <a:gd name="T62" fmla="*/ 473 w 1159"/>
                <a:gd name="T63" fmla="*/ 1434 h 1485"/>
                <a:gd name="T64" fmla="*/ 469 w 1159"/>
                <a:gd name="T65" fmla="*/ 1399 h 1485"/>
                <a:gd name="T66" fmla="*/ 473 w 1159"/>
                <a:gd name="T67" fmla="*/ 1369 h 1485"/>
                <a:gd name="T68" fmla="*/ 454 w 1159"/>
                <a:gd name="T69" fmla="*/ 1166 h 1485"/>
                <a:gd name="T70" fmla="*/ 467 w 1159"/>
                <a:gd name="T71" fmla="*/ 1045 h 1485"/>
                <a:gd name="T72" fmla="*/ 429 w 1159"/>
                <a:gd name="T73" fmla="*/ 847 h 1485"/>
                <a:gd name="T74" fmla="*/ 385 w 1159"/>
                <a:gd name="T75" fmla="*/ 838 h 1485"/>
                <a:gd name="T76" fmla="*/ 390 w 1159"/>
                <a:gd name="T77" fmla="*/ 752 h 1485"/>
                <a:gd name="T78" fmla="*/ 431 w 1159"/>
                <a:gd name="T79" fmla="*/ 682 h 1485"/>
                <a:gd name="T80" fmla="*/ 441 w 1159"/>
                <a:gd name="T81" fmla="*/ 658 h 1485"/>
                <a:gd name="T82" fmla="*/ 413 w 1159"/>
                <a:gd name="T83" fmla="*/ 548 h 1485"/>
                <a:gd name="T84" fmla="*/ 419 w 1159"/>
                <a:gd name="T85" fmla="*/ 438 h 1485"/>
                <a:gd name="T86" fmla="*/ 238 w 1159"/>
                <a:gd name="T87" fmla="*/ 322 h 1485"/>
                <a:gd name="T88" fmla="*/ 197 w 1159"/>
                <a:gd name="T89" fmla="*/ 293 h 1485"/>
                <a:gd name="T90" fmla="*/ 75 w 1159"/>
                <a:gd name="T91" fmla="*/ 139 h 1485"/>
                <a:gd name="T92" fmla="*/ 11 w 1159"/>
                <a:gd name="T93" fmla="*/ 85 h 1485"/>
                <a:gd name="T94" fmla="*/ 16 w 1159"/>
                <a:gd name="T95" fmla="*/ 63 h 1485"/>
                <a:gd name="T96" fmla="*/ 28 w 1159"/>
                <a:gd name="T97" fmla="*/ 47 h 1485"/>
                <a:gd name="T98" fmla="*/ 24 w 1159"/>
                <a:gd name="T99" fmla="*/ 21 h 1485"/>
                <a:gd name="T100" fmla="*/ 114 w 1159"/>
                <a:gd name="T101" fmla="*/ 128 h 1485"/>
                <a:gd name="T102" fmla="*/ 250 w 1159"/>
                <a:gd name="T103" fmla="*/ 265 h 1485"/>
                <a:gd name="T104" fmla="*/ 466 w 1159"/>
                <a:gd name="T105" fmla="*/ 330 h 1485"/>
                <a:gd name="T106" fmla="*/ 506 w 1159"/>
                <a:gd name="T107" fmla="*/ 290 h 1485"/>
                <a:gd name="T108" fmla="*/ 492 w 1159"/>
                <a:gd name="T109" fmla="*/ 255 h 1485"/>
                <a:gd name="T110" fmla="*/ 501 w 1159"/>
                <a:gd name="T111" fmla="*/ 227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9" h="1485">
                  <a:moveTo>
                    <a:pt x="503" y="222"/>
                  </a:moveTo>
                  <a:cubicBezTo>
                    <a:pt x="503" y="222"/>
                    <a:pt x="512" y="165"/>
                    <a:pt x="539" y="152"/>
                  </a:cubicBezTo>
                  <a:cubicBezTo>
                    <a:pt x="539" y="152"/>
                    <a:pt x="583" y="121"/>
                    <a:pt x="621" y="170"/>
                  </a:cubicBezTo>
                  <a:cubicBezTo>
                    <a:pt x="621" y="170"/>
                    <a:pt x="639" y="189"/>
                    <a:pt x="636" y="220"/>
                  </a:cubicBezTo>
                  <a:cubicBezTo>
                    <a:pt x="636" y="222"/>
                    <a:pt x="632" y="236"/>
                    <a:pt x="633" y="235"/>
                  </a:cubicBezTo>
                  <a:cubicBezTo>
                    <a:pt x="649" y="231"/>
                    <a:pt x="639" y="254"/>
                    <a:pt x="635" y="258"/>
                  </a:cubicBezTo>
                  <a:cubicBezTo>
                    <a:pt x="627" y="267"/>
                    <a:pt x="627" y="267"/>
                    <a:pt x="622" y="265"/>
                  </a:cubicBezTo>
                  <a:cubicBezTo>
                    <a:pt x="622" y="265"/>
                    <a:pt x="603" y="290"/>
                    <a:pt x="599" y="303"/>
                  </a:cubicBezTo>
                  <a:cubicBezTo>
                    <a:pt x="594" y="318"/>
                    <a:pt x="602" y="323"/>
                    <a:pt x="602" y="323"/>
                  </a:cubicBezTo>
                  <a:cubicBezTo>
                    <a:pt x="602" y="323"/>
                    <a:pt x="620" y="322"/>
                    <a:pt x="634" y="331"/>
                  </a:cubicBezTo>
                  <a:cubicBezTo>
                    <a:pt x="647" y="340"/>
                    <a:pt x="703" y="324"/>
                    <a:pt x="730" y="340"/>
                  </a:cubicBezTo>
                  <a:cubicBezTo>
                    <a:pt x="757" y="356"/>
                    <a:pt x="873" y="348"/>
                    <a:pt x="884" y="348"/>
                  </a:cubicBezTo>
                  <a:cubicBezTo>
                    <a:pt x="894" y="348"/>
                    <a:pt x="966" y="297"/>
                    <a:pt x="966" y="297"/>
                  </a:cubicBezTo>
                  <a:cubicBezTo>
                    <a:pt x="966" y="297"/>
                    <a:pt x="1020" y="265"/>
                    <a:pt x="1030" y="255"/>
                  </a:cubicBezTo>
                  <a:cubicBezTo>
                    <a:pt x="1037" y="247"/>
                    <a:pt x="1159" y="190"/>
                    <a:pt x="1150" y="212"/>
                  </a:cubicBezTo>
                  <a:cubicBezTo>
                    <a:pt x="1150" y="212"/>
                    <a:pt x="1107" y="233"/>
                    <a:pt x="1103" y="234"/>
                  </a:cubicBezTo>
                  <a:cubicBezTo>
                    <a:pt x="1101" y="235"/>
                    <a:pt x="1111" y="237"/>
                    <a:pt x="1110" y="244"/>
                  </a:cubicBezTo>
                  <a:cubicBezTo>
                    <a:pt x="1110" y="248"/>
                    <a:pt x="1100" y="250"/>
                    <a:pt x="1104" y="252"/>
                  </a:cubicBezTo>
                  <a:cubicBezTo>
                    <a:pt x="1120" y="262"/>
                    <a:pt x="1104" y="265"/>
                    <a:pt x="1107" y="268"/>
                  </a:cubicBezTo>
                  <a:cubicBezTo>
                    <a:pt x="1122" y="280"/>
                    <a:pt x="1100" y="287"/>
                    <a:pt x="1100" y="287"/>
                  </a:cubicBezTo>
                  <a:cubicBezTo>
                    <a:pt x="1100" y="287"/>
                    <a:pt x="1085" y="291"/>
                    <a:pt x="1079" y="291"/>
                  </a:cubicBezTo>
                  <a:cubicBezTo>
                    <a:pt x="1073" y="291"/>
                    <a:pt x="1061" y="294"/>
                    <a:pt x="1061" y="294"/>
                  </a:cubicBezTo>
                  <a:cubicBezTo>
                    <a:pt x="1061" y="294"/>
                    <a:pt x="1057" y="296"/>
                    <a:pt x="1050" y="298"/>
                  </a:cubicBezTo>
                  <a:cubicBezTo>
                    <a:pt x="1043" y="301"/>
                    <a:pt x="1033" y="303"/>
                    <a:pt x="1033" y="303"/>
                  </a:cubicBezTo>
                  <a:cubicBezTo>
                    <a:pt x="1033" y="303"/>
                    <a:pt x="1032" y="303"/>
                    <a:pt x="1026" y="309"/>
                  </a:cubicBezTo>
                  <a:cubicBezTo>
                    <a:pt x="1021" y="315"/>
                    <a:pt x="995" y="343"/>
                    <a:pt x="987" y="351"/>
                  </a:cubicBezTo>
                  <a:cubicBezTo>
                    <a:pt x="977" y="360"/>
                    <a:pt x="935" y="388"/>
                    <a:pt x="935" y="388"/>
                  </a:cubicBezTo>
                  <a:cubicBezTo>
                    <a:pt x="935" y="388"/>
                    <a:pt x="919" y="397"/>
                    <a:pt x="909" y="404"/>
                  </a:cubicBezTo>
                  <a:cubicBezTo>
                    <a:pt x="907" y="406"/>
                    <a:pt x="907" y="412"/>
                    <a:pt x="876" y="408"/>
                  </a:cubicBezTo>
                  <a:cubicBezTo>
                    <a:pt x="869" y="407"/>
                    <a:pt x="836" y="410"/>
                    <a:pt x="836" y="410"/>
                  </a:cubicBezTo>
                  <a:cubicBezTo>
                    <a:pt x="836" y="410"/>
                    <a:pt x="781" y="434"/>
                    <a:pt x="711" y="404"/>
                  </a:cubicBezTo>
                  <a:cubicBezTo>
                    <a:pt x="711" y="404"/>
                    <a:pt x="692" y="402"/>
                    <a:pt x="690" y="415"/>
                  </a:cubicBezTo>
                  <a:cubicBezTo>
                    <a:pt x="689" y="427"/>
                    <a:pt x="683" y="441"/>
                    <a:pt x="680" y="458"/>
                  </a:cubicBezTo>
                  <a:cubicBezTo>
                    <a:pt x="677" y="474"/>
                    <a:pt x="687" y="504"/>
                    <a:pt x="687" y="504"/>
                  </a:cubicBezTo>
                  <a:cubicBezTo>
                    <a:pt x="687" y="504"/>
                    <a:pt x="650" y="641"/>
                    <a:pt x="649" y="651"/>
                  </a:cubicBezTo>
                  <a:cubicBezTo>
                    <a:pt x="647" y="660"/>
                    <a:pt x="681" y="688"/>
                    <a:pt x="682" y="696"/>
                  </a:cubicBezTo>
                  <a:cubicBezTo>
                    <a:pt x="683" y="704"/>
                    <a:pt x="686" y="766"/>
                    <a:pt x="686" y="766"/>
                  </a:cubicBezTo>
                  <a:cubicBezTo>
                    <a:pt x="686" y="766"/>
                    <a:pt x="675" y="814"/>
                    <a:pt x="683" y="823"/>
                  </a:cubicBezTo>
                  <a:cubicBezTo>
                    <a:pt x="683" y="823"/>
                    <a:pt x="689" y="826"/>
                    <a:pt x="678" y="835"/>
                  </a:cubicBezTo>
                  <a:cubicBezTo>
                    <a:pt x="666" y="845"/>
                    <a:pt x="667" y="849"/>
                    <a:pt x="667" y="849"/>
                  </a:cubicBezTo>
                  <a:cubicBezTo>
                    <a:pt x="667" y="849"/>
                    <a:pt x="668" y="921"/>
                    <a:pt x="664" y="946"/>
                  </a:cubicBezTo>
                  <a:cubicBezTo>
                    <a:pt x="659" y="970"/>
                    <a:pt x="651" y="1078"/>
                    <a:pt x="624" y="1084"/>
                  </a:cubicBezTo>
                  <a:cubicBezTo>
                    <a:pt x="624" y="1084"/>
                    <a:pt x="603" y="1089"/>
                    <a:pt x="589" y="1068"/>
                  </a:cubicBezTo>
                  <a:cubicBezTo>
                    <a:pt x="589" y="1068"/>
                    <a:pt x="574" y="1056"/>
                    <a:pt x="575" y="1048"/>
                  </a:cubicBezTo>
                  <a:cubicBezTo>
                    <a:pt x="577" y="1040"/>
                    <a:pt x="577" y="1040"/>
                    <a:pt x="577" y="1040"/>
                  </a:cubicBezTo>
                  <a:cubicBezTo>
                    <a:pt x="577" y="1040"/>
                    <a:pt x="563" y="1013"/>
                    <a:pt x="567" y="1000"/>
                  </a:cubicBezTo>
                  <a:cubicBezTo>
                    <a:pt x="565" y="964"/>
                    <a:pt x="565" y="964"/>
                    <a:pt x="565" y="964"/>
                  </a:cubicBezTo>
                  <a:cubicBezTo>
                    <a:pt x="565" y="964"/>
                    <a:pt x="557" y="959"/>
                    <a:pt x="554" y="954"/>
                  </a:cubicBezTo>
                  <a:cubicBezTo>
                    <a:pt x="552" y="949"/>
                    <a:pt x="550" y="940"/>
                    <a:pt x="550" y="940"/>
                  </a:cubicBezTo>
                  <a:cubicBezTo>
                    <a:pt x="550" y="940"/>
                    <a:pt x="535" y="1000"/>
                    <a:pt x="538" y="1012"/>
                  </a:cubicBezTo>
                  <a:cubicBezTo>
                    <a:pt x="540" y="1024"/>
                    <a:pt x="538" y="1052"/>
                    <a:pt x="538" y="1052"/>
                  </a:cubicBezTo>
                  <a:cubicBezTo>
                    <a:pt x="538" y="1052"/>
                    <a:pt x="544" y="1072"/>
                    <a:pt x="538" y="1085"/>
                  </a:cubicBezTo>
                  <a:cubicBezTo>
                    <a:pt x="531" y="1097"/>
                    <a:pt x="530" y="1114"/>
                    <a:pt x="530" y="1114"/>
                  </a:cubicBezTo>
                  <a:cubicBezTo>
                    <a:pt x="530" y="1114"/>
                    <a:pt x="542" y="1146"/>
                    <a:pt x="538" y="1163"/>
                  </a:cubicBezTo>
                  <a:cubicBezTo>
                    <a:pt x="534" y="1181"/>
                    <a:pt x="523" y="1253"/>
                    <a:pt x="523" y="1253"/>
                  </a:cubicBezTo>
                  <a:cubicBezTo>
                    <a:pt x="523" y="1253"/>
                    <a:pt x="520" y="1350"/>
                    <a:pt x="523" y="1357"/>
                  </a:cubicBezTo>
                  <a:cubicBezTo>
                    <a:pt x="527" y="1364"/>
                    <a:pt x="546" y="1384"/>
                    <a:pt x="544" y="1393"/>
                  </a:cubicBezTo>
                  <a:cubicBezTo>
                    <a:pt x="542" y="1403"/>
                    <a:pt x="549" y="1408"/>
                    <a:pt x="552" y="1417"/>
                  </a:cubicBezTo>
                  <a:cubicBezTo>
                    <a:pt x="556" y="1425"/>
                    <a:pt x="550" y="1441"/>
                    <a:pt x="550" y="1441"/>
                  </a:cubicBezTo>
                  <a:cubicBezTo>
                    <a:pt x="550" y="1441"/>
                    <a:pt x="563" y="1457"/>
                    <a:pt x="557" y="1460"/>
                  </a:cubicBezTo>
                  <a:cubicBezTo>
                    <a:pt x="551" y="1462"/>
                    <a:pt x="508" y="1476"/>
                    <a:pt x="502" y="1481"/>
                  </a:cubicBezTo>
                  <a:cubicBezTo>
                    <a:pt x="496" y="1485"/>
                    <a:pt x="479" y="1477"/>
                    <a:pt x="477" y="1470"/>
                  </a:cubicBezTo>
                  <a:cubicBezTo>
                    <a:pt x="474" y="1463"/>
                    <a:pt x="479" y="1453"/>
                    <a:pt x="477" y="1448"/>
                  </a:cubicBezTo>
                  <a:cubicBezTo>
                    <a:pt x="474" y="1443"/>
                    <a:pt x="473" y="1434"/>
                    <a:pt x="473" y="1434"/>
                  </a:cubicBezTo>
                  <a:cubicBezTo>
                    <a:pt x="469" y="1417"/>
                    <a:pt x="469" y="1417"/>
                    <a:pt x="469" y="1417"/>
                  </a:cubicBezTo>
                  <a:cubicBezTo>
                    <a:pt x="469" y="1399"/>
                    <a:pt x="469" y="1399"/>
                    <a:pt x="469" y="1399"/>
                  </a:cubicBezTo>
                  <a:cubicBezTo>
                    <a:pt x="469" y="1399"/>
                    <a:pt x="477" y="1392"/>
                    <a:pt x="472" y="1385"/>
                  </a:cubicBezTo>
                  <a:cubicBezTo>
                    <a:pt x="467" y="1378"/>
                    <a:pt x="473" y="1369"/>
                    <a:pt x="473" y="1369"/>
                  </a:cubicBezTo>
                  <a:cubicBezTo>
                    <a:pt x="478" y="1362"/>
                    <a:pt x="478" y="1362"/>
                    <a:pt x="478" y="1362"/>
                  </a:cubicBezTo>
                  <a:cubicBezTo>
                    <a:pt x="478" y="1362"/>
                    <a:pt x="453" y="1182"/>
                    <a:pt x="454" y="1166"/>
                  </a:cubicBezTo>
                  <a:cubicBezTo>
                    <a:pt x="455" y="1149"/>
                    <a:pt x="457" y="1105"/>
                    <a:pt x="462" y="1105"/>
                  </a:cubicBezTo>
                  <a:cubicBezTo>
                    <a:pt x="468" y="1105"/>
                    <a:pt x="468" y="1055"/>
                    <a:pt x="467" y="1045"/>
                  </a:cubicBezTo>
                  <a:cubicBezTo>
                    <a:pt x="466" y="1034"/>
                    <a:pt x="461" y="1029"/>
                    <a:pt x="456" y="1017"/>
                  </a:cubicBezTo>
                  <a:cubicBezTo>
                    <a:pt x="452" y="1005"/>
                    <a:pt x="422" y="918"/>
                    <a:pt x="429" y="847"/>
                  </a:cubicBezTo>
                  <a:cubicBezTo>
                    <a:pt x="432" y="818"/>
                    <a:pt x="428" y="867"/>
                    <a:pt x="404" y="839"/>
                  </a:cubicBezTo>
                  <a:cubicBezTo>
                    <a:pt x="397" y="830"/>
                    <a:pt x="385" y="838"/>
                    <a:pt x="385" y="838"/>
                  </a:cubicBezTo>
                  <a:cubicBezTo>
                    <a:pt x="385" y="838"/>
                    <a:pt x="345" y="846"/>
                    <a:pt x="377" y="802"/>
                  </a:cubicBezTo>
                  <a:cubicBezTo>
                    <a:pt x="388" y="788"/>
                    <a:pt x="390" y="756"/>
                    <a:pt x="390" y="752"/>
                  </a:cubicBezTo>
                  <a:cubicBezTo>
                    <a:pt x="390" y="745"/>
                    <a:pt x="397" y="747"/>
                    <a:pt x="397" y="747"/>
                  </a:cubicBezTo>
                  <a:cubicBezTo>
                    <a:pt x="397" y="747"/>
                    <a:pt x="425" y="682"/>
                    <a:pt x="431" y="682"/>
                  </a:cubicBezTo>
                  <a:cubicBezTo>
                    <a:pt x="438" y="682"/>
                    <a:pt x="445" y="670"/>
                    <a:pt x="445" y="670"/>
                  </a:cubicBezTo>
                  <a:cubicBezTo>
                    <a:pt x="441" y="658"/>
                    <a:pt x="441" y="658"/>
                    <a:pt x="441" y="658"/>
                  </a:cubicBezTo>
                  <a:cubicBezTo>
                    <a:pt x="441" y="658"/>
                    <a:pt x="429" y="641"/>
                    <a:pt x="421" y="633"/>
                  </a:cubicBezTo>
                  <a:cubicBezTo>
                    <a:pt x="413" y="625"/>
                    <a:pt x="413" y="548"/>
                    <a:pt x="413" y="548"/>
                  </a:cubicBezTo>
                  <a:cubicBezTo>
                    <a:pt x="413" y="478"/>
                    <a:pt x="413" y="478"/>
                    <a:pt x="413" y="478"/>
                  </a:cubicBezTo>
                  <a:cubicBezTo>
                    <a:pt x="413" y="478"/>
                    <a:pt x="419" y="442"/>
                    <a:pt x="419" y="438"/>
                  </a:cubicBezTo>
                  <a:cubicBezTo>
                    <a:pt x="419" y="433"/>
                    <a:pt x="395" y="388"/>
                    <a:pt x="388" y="383"/>
                  </a:cubicBezTo>
                  <a:cubicBezTo>
                    <a:pt x="381" y="379"/>
                    <a:pt x="296" y="376"/>
                    <a:pt x="238" y="322"/>
                  </a:cubicBezTo>
                  <a:cubicBezTo>
                    <a:pt x="238" y="322"/>
                    <a:pt x="230" y="319"/>
                    <a:pt x="213" y="312"/>
                  </a:cubicBezTo>
                  <a:cubicBezTo>
                    <a:pt x="209" y="311"/>
                    <a:pt x="201" y="296"/>
                    <a:pt x="197" y="293"/>
                  </a:cubicBezTo>
                  <a:cubicBezTo>
                    <a:pt x="157" y="269"/>
                    <a:pt x="106" y="210"/>
                    <a:pt x="89" y="156"/>
                  </a:cubicBezTo>
                  <a:cubicBezTo>
                    <a:pt x="89" y="156"/>
                    <a:pt x="79" y="139"/>
                    <a:pt x="75" y="139"/>
                  </a:cubicBezTo>
                  <a:cubicBezTo>
                    <a:pt x="72" y="139"/>
                    <a:pt x="42" y="125"/>
                    <a:pt x="35" y="121"/>
                  </a:cubicBezTo>
                  <a:cubicBezTo>
                    <a:pt x="17" y="110"/>
                    <a:pt x="1" y="91"/>
                    <a:pt x="11" y="85"/>
                  </a:cubicBezTo>
                  <a:cubicBezTo>
                    <a:pt x="14" y="83"/>
                    <a:pt x="8" y="75"/>
                    <a:pt x="11" y="69"/>
                  </a:cubicBezTo>
                  <a:cubicBezTo>
                    <a:pt x="12" y="66"/>
                    <a:pt x="14" y="66"/>
                    <a:pt x="16" y="63"/>
                  </a:cubicBezTo>
                  <a:cubicBezTo>
                    <a:pt x="18" y="60"/>
                    <a:pt x="16" y="52"/>
                    <a:pt x="18" y="49"/>
                  </a:cubicBezTo>
                  <a:cubicBezTo>
                    <a:pt x="20" y="44"/>
                    <a:pt x="28" y="45"/>
                    <a:pt x="28" y="4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3" y="0"/>
                    <a:pt x="24" y="21"/>
                  </a:cubicBezTo>
                  <a:cubicBezTo>
                    <a:pt x="33" y="29"/>
                    <a:pt x="55" y="46"/>
                    <a:pt x="72" y="67"/>
                  </a:cubicBezTo>
                  <a:cubicBezTo>
                    <a:pt x="95" y="95"/>
                    <a:pt x="114" y="128"/>
                    <a:pt x="114" y="128"/>
                  </a:cubicBezTo>
                  <a:cubicBezTo>
                    <a:pt x="114" y="128"/>
                    <a:pt x="153" y="160"/>
                    <a:pt x="183" y="190"/>
                  </a:cubicBezTo>
                  <a:cubicBezTo>
                    <a:pt x="219" y="227"/>
                    <a:pt x="246" y="262"/>
                    <a:pt x="250" y="265"/>
                  </a:cubicBezTo>
                  <a:cubicBezTo>
                    <a:pt x="259" y="273"/>
                    <a:pt x="283" y="271"/>
                    <a:pt x="370" y="308"/>
                  </a:cubicBezTo>
                  <a:cubicBezTo>
                    <a:pt x="377" y="311"/>
                    <a:pt x="398" y="297"/>
                    <a:pt x="466" y="330"/>
                  </a:cubicBezTo>
                  <a:cubicBezTo>
                    <a:pt x="466" y="330"/>
                    <a:pt x="484" y="320"/>
                    <a:pt x="502" y="312"/>
                  </a:cubicBezTo>
                  <a:cubicBezTo>
                    <a:pt x="513" y="308"/>
                    <a:pt x="506" y="290"/>
                    <a:pt x="506" y="290"/>
                  </a:cubicBezTo>
                  <a:cubicBezTo>
                    <a:pt x="506" y="290"/>
                    <a:pt x="502" y="264"/>
                    <a:pt x="499" y="263"/>
                  </a:cubicBezTo>
                  <a:cubicBezTo>
                    <a:pt x="497" y="263"/>
                    <a:pt x="492" y="255"/>
                    <a:pt x="492" y="255"/>
                  </a:cubicBezTo>
                  <a:cubicBezTo>
                    <a:pt x="492" y="255"/>
                    <a:pt x="486" y="229"/>
                    <a:pt x="491" y="226"/>
                  </a:cubicBezTo>
                  <a:cubicBezTo>
                    <a:pt x="494" y="223"/>
                    <a:pt x="501" y="227"/>
                    <a:pt x="501" y="227"/>
                  </a:cubicBezTo>
                  <a:lnTo>
                    <a:pt x="503" y="2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</a:p>
          </p:txBody>
        </p:sp>
        <p:sp>
          <p:nvSpPr>
            <p:cNvPr id="26" name="矩形 25"/>
            <p:cNvSpPr/>
            <p:nvPr>
              <p:custDataLst>
                <p:tags r:id="rId5"/>
              </p:custDataLst>
            </p:nvPr>
          </p:nvSpPr>
          <p:spPr>
            <a:xfrm>
              <a:off x="281618" y="5365673"/>
              <a:ext cx="2232248" cy="478544"/>
            </a:xfrm>
            <a:prstGeom prst="rect">
              <a:avLst/>
            </a:prstGeom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我怕我配不上自己所受的苦难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281618" y="4699233"/>
              <a:ext cx="1011257" cy="645241"/>
            </a:xfrm>
            <a:prstGeom prst="rect">
              <a:avLst/>
            </a:prstGeom>
          </p:spPr>
          <p:txBody>
            <a:bodyPr wrap="square" lIns="0" tIns="0" rIns="0" bIns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45%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1347113" y="4937975"/>
              <a:ext cx="1210296" cy="263902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第一阶段标题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8"/>
              </p:custDataLst>
            </p:nvPr>
          </p:nvSpPr>
          <p:spPr>
            <a:xfrm>
              <a:off x="2787304" y="3936003"/>
              <a:ext cx="1011257" cy="645241"/>
            </a:xfrm>
            <a:prstGeom prst="rect">
              <a:avLst/>
            </a:prstGeom>
          </p:spPr>
          <p:txBody>
            <a:bodyPr wrap="square" lIns="0" tIns="0" rIns="0" bIns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30%</a:t>
              </a:r>
              <a:endPara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9"/>
              </p:custDataLst>
            </p:nvPr>
          </p:nvSpPr>
          <p:spPr>
            <a:xfrm>
              <a:off x="3852799" y="4174745"/>
              <a:ext cx="1210296" cy="263902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第二阶段标题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5292989" y="3457459"/>
              <a:ext cx="1011257" cy="645241"/>
            </a:xfrm>
            <a:prstGeom prst="rect">
              <a:avLst/>
            </a:prstGeom>
          </p:spPr>
          <p:txBody>
            <a:bodyPr wrap="square" lIns="0" tIns="0" rIns="0" bIns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66%</a:t>
              </a:r>
              <a:endPara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6358484" y="3696201"/>
              <a:ext cx="1210296" cy="263902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第三阶段标题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7622340" y="2726622"/>
              <a:ext cx="1011257" cy="645241"/>
            </a:xfrm>
            <a:prstGeom prst="rect">
              <a:avLst/>
            </a:prstGeom>
          </p:spPr>
          <p:txBody>
            <a:bodyPr wrap="square" lIns="0" tIns="0" rIns="0" bIns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80%</a:t>
              </a:r>
              <a:endPara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8687835" y="2965364"/>
              <a:ext cx="1210296" cy="263902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第四阶段标题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14"/>
              </p:custDataLst>
            </p:nvPr>
          </p:nvCxnSpPr>
          <p:spPr>
            <a:xfrm>
              <a:off x="2657882" y="4080357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5"/>
              </p:custDataLst>
            </p:nvPr>
          </p:nvCxnSpPr>
          <p:spPr>
            <a:xfrm>
              <a:off x="5106154" y="3588792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6"/>
              </p:custDataLst>
            </p:nvPr>
          </p:nvCxnSpPr>
          <p:spPr>
            <a:xfrm>
              <a:off x="7525237" y="2786801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>
              <p:custDataLst>
                <p:tags r:id="rId17"/>
              </p:custDataLst>
            </p:nvPr>
          </p:nvSpPr>
          <p:spPr>
            <a:xfrm>
              <a:off x="2780489" y="4569794"/>
              <a:ext cx="2232248" cy="478544"/>
            </a:xfrm>
            <a:prstGeom prst="rect">
              <a:avLst/>
            </a:prstGeom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我怕我配不上自己所受的苦难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8"/>
              </p:custDataLst>
            </p:nvPr>
          </p:nvSpPr>
          <p:spPr>
            <a:xfrm>
              <a:off x="5249447" y="4099537"/>
              <a:ext cx="2232248" cy="478544"/>
            </a:xfrm>
            <a:prstGeom prst="rect">
              <a:avLst/>
            </a:prstGeom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我怕我配不上自己所受的苦难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9"/>
              </p:custDataLst>
            </p:nvPr>
          </p:nvSpPr>
          <p:spPr>
            <a:xfrm>
              <a:off x="7606340" y="3406382"/>
              <a:ext cx="2232248" cy="478544"/>
            </a:xfrm>
            <a:prstGeom prst="rect">
              <a:avLst/>
            </a:prstGeom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我怕我配不上自己所受的苦难</a:t>
              </a:r>
              <a:b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</a:br>
              <a:endPara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31" name="矩形 30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09995" y="1141943"/>
            <a:ext cx="459725" cy="478544"/>
            <a:chOff x="5570220" y="845820"/>
            <a:chExt cx="1051560" cy="23622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570220" y="960120"/>
              <a:ext cx="10515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96000" y="845820"/>
              <a:ext cx="0" cy="2362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/>
          <p:nvPr/>
        </p:nvSpPr>
        <p:spPr bwMode="auto">
          <a:xfrm>
            <a:off x="1391945" y="2569756"/>
            <a:ext cx="9408110" cy="1718488"/>
          </a:xfrm>
          <a:custGeom>
            <a:avLst/>
            <a:gdLst>
              <a:gd name="T0" fmla="*/ 7776 w 8556"/>
              <a:gd name="T1" fmla="*/ 0 h 1560"/>
              <a:gd name="T2" fmla="*/ 7178 w 8556"/>
              <a:gd name="T3" fmla="*/ 279 h 1560"/>
              <a:gd name="T4" fmla="*/ 6610 w 8556"/>
              <a:gd name="T5" fmla="*/ 522 h 1560"/>
              <a:gd name="T6" fmla="*/ 6042 w 8556"/>
              <a:gd name="T7" fmla="*/ 279 h 1560"/>
              <a:gd name="T8" fmla="*/ 5444 w 8556"/>
              <a:gd name="T9" fmla="*/ 0 h 1560"/>
              <a:gd name="T10" fmla="*/ 4846 w 8556"/>
              <a:gd name="T11" fmla="*/ 279 h 1560"/>
              <a:gd name="T12" fmla="*/ 4278 w 8556"/>
              <a:gd name="T13" fmla="*/ 522 h 1560"/>
              <a:gd name="T14" fmla="*/ 3710 w 8556"/>
              <a:gd name="T15" fmla="*/ 279 h 1560"/>
              <a:gd name="T16" fmla="*/ 3112 w 8556"/>
              <a:gd name="T17" fmla="*/ 0 h 1560"/>
              <a:gd name="T18" fmla="*/ 2549 w 8556"/>
              <a:gd name="T19" fmla="*/ 241 h 1560"/>
              <a:gd name="T20" fmla="*/ 2549 w 8556"/>
              <a:gd name="T21" fmla="*/ 241 h 1560"/>
              <a:gd name="T22" fmla="*/ 2549 w 8556"/>
              <a:gd name="T23" fmla="*/ 241 h 1560"/>
              <a:gd name="T24" fmla="*/ 2531 w 8556"/>
              <a:gd name="T25" fmla="*/ 259 h 1560"/>
              <a:gd name="T26" fmla="*/ 2530 w 8556"/>
              <a:gd name="T27" fmla="*/ 261 h 1560"/>
              <a:gd name="T28" fmla="*/ 2514 w 8556"/>
              <a:gd name="T29" fmla="*/ 279 h 1560"/>
              <a:gd name="T30" fmla="*/ 1946 w 8556"/>
              <a:gd name="T31" fmla="*/ 522 h 1560"/>
              <a:gd name="T32" fmla="*/ 1378 w 8556"/>
              <a:gd name="T33" fmla="*/ 279 h 1560"/>
              <a:gd name="T34" fmla="*/ 1362 w 8556"/>
              <a:gd name="T35" fmla="*/ 261 h 1560"/>
              <a:gd name="T36" fmla="*/ 1361 w 8556"/>
              <a:gd name="T37" fmla="*/ 259 h 1560"/>
              <a:gd name="T38" fmla="*/ 780 w 8556"/>
              <a:gd name="T39" fmla="*/ 0 h 1560"/>
              <a:gd name="T40" fmla="*/ 0 w 8556"/>
              <a:gd name="T41" fmla="*/ 780 h 1560"/>
              <a:gd name="T42" fmla="*/ 780 w 8556"/>
              <a:gd name="T43" fmla="*/ 1560 h 1560"/>
              <a:gd name="T44" fmla="*/ 1361 w 8556"/>
              <a:gd name="T45" fmla="*/ 1301 h 1560"/>
              <a:gd name="T46" fmla="*/ 1362 w 8556"/>
              <a:gd name="T47" fmla="*/ 1299 h 1560"/>
              <a:gd name="T48" fmla="*/ 1378 w 8556"/>
              <a:gd name="T49" fmla="*/ 1281 h 1560"/>
              <a:gd name="T50" fmla="*/ 1946 w 8556"/>
              <a:gd name="T51" fmla="*/ 1038 h 1560"/>
              <a:gd name="T52" fmla="*/ 2514 w 8556"/>
              <a:gd name="T53" fmla="*/ 1281 h 1560"/>
              <a:gd name="T54" fmla="*/ 2530 w 8556"/>
              <a:gd name="T55" fmla="*/ 1299 h 1560"/>
              <a:gd name="T56" fmla="*/ 2531 w 8556"/>
              <a:gd name="T57" fmla="*/ 1301 h 1560"/>
              <a:gd name="T58" fmla="*/ 3112 w 8556"/>
              <a:gd name="T59" fmla="*/ 1560 h 1560"/>
              <a:gd name="T60" fmla="*/ 3710 w 8556"/>
              <a:gd name="T61" fmla="*/ 1281 h 1560"/>
              <a:gd name="T62" fmla="*/ 4278 w 8556"/>
              <a:gd name="T63" fmla="*/ 1038 h 1560"/>
              <a:gd name="T64" fmla="*/ 4846 w 8556"/>
              <a:gd name="T65" fmla="*/ 1281 h 1560"/>
              <a:gd name="T66" fmla="*/ 5444 w 8556"/>
              <a:gd name="T67" fmla="*/ 1560 h 1560"/>
              <a:gd name="T68" fmla="*/ 6042 w 8556"/>
              <a:gd name="T69" fmla="*/ 1281 h 1560"/>
              <a:gd name="T70" fmla="*/ 6610 w 8556"/>
              <a:gd name="T71" fmla="*/ 1038 h 1560"/>
              <a:gd name="T72" fmla="*/ 7178 w 8556"/>
              <a:gd name="T73" fmla="*/ 1281 h 1560"/>
              <a:gd name="T74" fmla="*/ 7776 w 8556"/>
              <a:gd name="T75" fmla="*/ 1560 h 1560"/>
              <a:gd name="T76" fmla="*/ 8556 w 8556"/>
              <a:gd name="T77" fmla="*/ 780 h 1560"/>
              <a:gd name="T78" fmla="*/ 7776 w 8556"/>
              <a:gd name="T79" fmla="*/ 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56" h="1560">
                <a:moveTo>
                  <a:pt x="7776" y="0"/>
                </a:moveTo>
                <a:cubicBezTo>
                  <a:pt x="7536" y="0"/>
                  <a:pt x="7321" y="109"/>
                  <a:pt x="7178" y="279"/>
                </a:cubicBezTo>
                <a:cubicBezTo>
                  <a:pt x="7035" y="429"/>
                  <a:pt x="6833" y="522"/>
                  <a:pt x="6610" y="522"/>
                </a:cubicBezTo>
                <a:cubicBezTo>
                  <a:pt x="6387" y="522"/>
                  <a:pt x="6185" y="429"/>
                  <a:pt x="6042" y="279"/>
                </a:cubicBezTo>
                <a:cubicBezTo>
                  <a:pt x="5899" y="109"/>
                  <a:pt x="5684" y="0"/>
                  <a:pt x="5444" y="0"/>
                </a:cubicBezTo>
                <a:cubicBezTo>
                  <a:pt x="5204" y="0"/>
                  <a:pt x="4989" y="109"/>
                  <a:pt x="4846" y="279"/>
                </a:cubicBezTo>
                <a:cubicBezTo>
                  <a:pt x="4703" y="429"/>
                  <a:pt x="4501" y="522"/>
                  <a:pt x="4278" y="522"/>
                </a:cubicBezTo>
                <a:cubicBezTo>
                  <a:pt x="4055" y="522"/>
                  <a:pt x="3853" y="429"/>
                  <a:pt x="3710" y="279"/>
                </a:cubicBezTo>
                <a:cubicBezTo>
                  <a:pt x="3567" y="109"/>
                  <a:pt x="3352" y="0"/>
                  <a:pt x="3112" y="0"/>
                </a:cubicBezTo>
                <a:cubicBezTo>
                  <a:pt x="2891" y="0"/>
                  <a:pt x="2691" y="92"/>
                  <a:pt x="2549" y="241"/>
                </a:cubicBezTo>
                <a:cubicBezTo>
                  <a:pt x="2549" y="241"/>
                  <a:pt x="2549" y="241"/>
                  <a:pt x="2549" y="241"/>
                </a:cubicBezTo>
                <a:cubicBezTo>
                  <a:pt x="2549" y="241"/>
                  <a:pt x="2549" y="241"/>
                  <a:pt x="2549" y="241"/>
                </a:cubicBezTo>
                <a:cubicBezTo>
                  <a:pt x="2543" y="247"/>
                  <a:pt x="2537" y="253"/>
                  <a:pt x="2531" y="259"/>
                </a:cubicBezTo>
                <a:cubicBezTo>
                  <a:pt x="2531" y="260"/>
                  <a:pt x="2531" y="260"/>
                  <a:pt x="2530" y="261"/>
                </a:cubicBezTo>
                <a:cubicBezTo>
                  <a:pt x="2525" y="267"/>
                  <a:pt x="2519" y="273"/>
                  <a:pt x="2514" y="279"/>
                </a:cubicBezTo>
                <a:cubicBezTo>
                  <a:pt x="2371" y="429"/>
                  <a:pt x="2169" y="522"/>
                  <a:pt x="1946" y="522"/>
                </a:cubicBezTo>
                <a:cubicBezTo>
                  <a:pt x="1723" y="522"/>
                  <a:pt x="1521" y="429"/>
                  <a:pt x="1378" y="279"/>
                </a:cubicBezTo>
                <a:cubicBezTo>
                  <a:pt x="1373" y="273"/>
                  <a:pt x="1367" y="267"/>
                  <a:pt x="1362" y="261"/>
                </a:cubicBezTo>
                <a:cubicBezTo>
                  <a:pt x="1361" y="260"/>
                  <a:pt x="1361" y="260"/>
                  <a:pt x="1361" y="259"/>
                </a:cubicBezTo>
                <a:cubicBezTo>
                  <a:pt x="1218" y="100"/>
                  <a:pt x="1011" y="0"/>
                  <a:pt x="780" y="0"/>
                </a:cubicBezTo>
                <a:cubicBezTo>
                  <a:pt x="349" y="0"/>
                  <a:pt x="0" y="349"/>
                  <a:pt x="0" y="780"/>
                </a:cubicBezTo>
                <a:cubicBezTo>
                  <a:pt x="0" y="1211"/>
                  <a:pt x="349" y="1560"/>
                  <a:pt x="780" y="1560"/>
                </a:cubicBezTo>
                <a:cubicBezTo>
                  <a:pt x="1011" y="1560"/>
                  <a:pt x="1218" y="1460"/>
                  <a:pt x="1361" y="1301"/>
                </a:cubicBezTo>
                <a:cubicBezTo>
                  <a:pt x="1361" y="1300"/>
                  <a:pt x="1361" y="1300"/>
                  <a:pt x="1362" y="1299"/>
                </a:cubicBezTo>
                <a:cubicBezTo>
                  <a:pt x="1367" y="1293"/>
                  <a:pt x="1373" y="1287"/>
                  <a:pt x="1378" y="1281"/>
                </a:cubicBezTo>
                <a:cubicBezTo>
                  <a:pt x="1521" y="1131"/>
                  <a:pt x="1723" y="1038"/>
                  <a:pt x="1946" y="1038"/>
                </a:cubicBezTo>
                <a:cubicBezTo>
                  <a:pt x="2169" y="1038"/>
                  <a:pt x="2371" y="1131"/>
                  <a:pt x="2514" y="1281"/>
                </a:cubicBezTo>
                <a:cubicBezTo>
                  <a:pt x="2519" y="1287"/>
                  <a:pt x="2525" y="1293"/>
                  <a:pt x="2530" y="1299"/>
                </a:cubicBezTo>
                <a:cubicBezTo>
                  <a:pt x="2531" y="1300"/>
                  <a:pt x="2531" y="1300"/>
                  <a:pt x="2531" y="1301"/>
                </a:cubicBezTo>
                <a:cubicBezTo>
                  <a:pt x="2674" y="1460"/>
                  <a:pt x="2881" y="1560"/>
                  <a:pt x="3112" y="1560"/>
                </a:cubicBezTo>
                <a:cubicBezTo>
                  <a:pt x="3352" y="1560"/>
                  <a:pt x="3567" y="1451"/>
                  <a:pt x="3710" y="1281"/>
                </a:cubicBezTo>
                <a:cubicBezTo>
                  <a:pt x="3853" y="1131"/>
                  <a:pt x="4055" y="1038"/>
                  <a:pt x="4278" y="1038"/>
                </a:cubicBezTo>
                <a:cubicBezTo>
                  <a:pt x="4501" y="1038"/>
                  <a:pt x="4703" y="1131"/>
                  <a:pt x="4846" y="1281"/>
                </a:cubicBezTo>
                <a:cubicBezTo>
                  <a:pt x="4989" y="1451"/>
                  <a:pt x="5204" y="1560"/>
                  <a:pt x="5444" y="1560"/>
                </a:cubicBezTo>
                <a:cubicBezTo>
                  <a:pt x="5684" y="1560"/>
                  <a:pt x="5899" y="1451"/>
                  <a:pt x="6042" y="1281"/>
                </a:cubicBezTo>
                <a:cubicBezTo>
                  <a:pt x="6185" y="1131"/>
                  <a:pt x="6387" y="1038"/>
                  <a:pt x="6610" y="1038"/>
                </a:cubicBezTo>
                <a:cubicBezTo>
                  <a:pt x="6833" y="1038"/>
                  <a:pt x="7035" y="1131"/>
                  <a:pt x="7178" y="1281"/>
                </a:cubicBezTo>
                <a:cubicBezTo>
                  <a:pt x="7321" y="1451"/>
                  <a:pt x="7536" y="1560"/>
                  <a:pt x="7776" y="1560"/>
                </a:cubicBezTo>
                <a:cubicBezTo>
                  <a:pt x="8207" y="1560"/>
                  <a:pt x="8556" y="1211"/>
                  <a:pt x="8556" y="780"/>
                </a:cubicBezTo>
                <a:cubicBezTo>
                  <a:pt x="8556" y="349"/>
                  <a:pt x="8207" y="0"/>
                  <a:pt x="77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91167" tIns="45583" rIns="91167" bIns="4558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5" dirty="0">
              <a:cs typeface="+mn-ea"/>
              <a:sym typeface="+mn-lt"/>
            </a:endParaRPr>
          </a:p>
        </p:txBody>
      </p:sp>
      <p:sp>
        <p:nvSpPr>
          <p:cNvPr id="8" name="Овал 2"/>
          <p:cNvSpPr/>
          <p:nvPr/>
        </p:nvSpPr>
        <p:spPr>
          <a:xfrm>
            <a:off x="1524240" y="2700127"/>
            <a:ext cx="1457746" cy="1457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45" dirty="0">
              <a:solidFill>
                <a:srgbClr val="495772"/>
              </a:solidFill>
              <a:cs typeface="+mn-ea"/>
              <a:sym typeface="+mn-lt"/>
            </a:endParaRPr>
          </a:p>
        </p:txBody>
      </p:sp>
      <p:sp>
        <p:nvSpPr>
          <p:cNvPr id="9" name="Овал 4"/>
          <p:cNvSpPr/>
          <p:nvPr/>
        </p:nvSpPr>
        <p:spPr>
          <a:xfrm>
            <a:off x="4074175" y="2700127"/>
            <a:ext cx="1457746" cy="1457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dist="25400" dir="36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45" dirty="0">
              <a:cs typeface="+mn-ea"/>
              <a:sym typeface="+mn-lt"/>
            </a:endParaRPr>
          </a:p>
        </p:txBody>
      </p:sp>
      <p:sp>
        <p:nvSpPr>
          <p:cNvPr id="10" name="Овал 7"/>
          <p:cNvSpPr/>
          <p:nvPr/>
        </p:nvSpPr>
        <p:spPr>
          <a:xfrm>
            <a:off x="6660459" y="2700127"/>
            <a:ext cx="1457746" cy="1457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dist="25400" dir="36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45" dirty="0">
              <a:cs typeface="+mn-ea"/>
              <a:sym typeface="+mn-lt"/>
            </a:endParaRPr>
          </a:p>
        </p:txBody>
      </p:sp>
      <p:sp>
        <p:nvSpPr>
          <p:cNvPr id="11" name="Овал 8"/>
          <p:cNvSpPr/>
          <p:nvPr/>
        </p:nvSpPr>
        <p:spPr>
          <a:xfrm>
            <a:off x="9210014" y="2700127"/>
            <a:ext cx="1457746" cy="1457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dist="25400" dir="36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45" dirty="0">
              <a:cs typeface="+mn-ea"/>
              <a:sym typeface="+mn-lt"/>
            </a:endParaRPr>
          </a:p>
        </p:txBody>
      </p:sp>
      <p:sp>
        <p:nvSpPr>
          <p:cNvPr id="12" name="Прямоугольник 13"/>
          <p:cNvSpPr/>
          <p:nvPr/>
        </p:nvSpPr>
        <p:spPr>
          <a:xfrm>
            <a:off x="1524241" y="3451446"/>
            <a:ext cx="1436495" cy="5220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Прямоугольник 33"/>
          <p:cNvSpPr/>
          <p:nvPr/>
        </p:nvSpPr>
        <p:spPr>
          <a:xfrm>
            <a:off x="4064678" y="3451446"/>
            <a:ext cx="1457746" cy="5220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Прямоугольник 34"/>
          <p:cNvSpPr/>
          <p:nvPr/>
        </p:nvSpPr>
        <p:spPr>
          <a:xfrm>
            <a:off x="6668951" y="3451446"/>
            <a:ext cx="1457746" cy="5220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Прямоугольник 35"/>
          <p:cNvSpPr/>
          <p:nvPr/>
        </p:nvSpPr>
        <p:spPr>
          <a:xfrm>
            <a:off x="9218506" y="3451446"/>
            <a:ext cx="1449255" cy="5220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Группа 44"/>
          <p:cNvGrpSpPr/>
          <p:nvPr/>
        </p:nvGrpSpPr>
        <p:grpSpPr>
          <a:xfrm>
            <a:off x="1987496" y="2940285"/>
            <a:ext cx="516771" cy="507447"/>
            <a:chOff x="4094163" y="2860676"/>
            <a:chExt cx="1231900" cy="1209674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094163" y="2897188"/>
              <a:ext cx="1116013" cy="1173162"/>
            </a:xfrm>
            <a:custGeom>
              <a:avLst/>
              <a:gdLst>
                <a:gd name="T0" fmla="*/ 772 w 1095"/>
                <a:gd name="T1" fmla="*/ 613 h 1150"/>
                <a:gd name="T2" fmla="*/ 640 w 1095"/>
                <a:gd name="T3" fmla="*/ 591 h 1150"/>
                <a:gd name="T4" fmla="*/ 332 w 1095"/>
                <a:gd name="T5" fmla="*/ 259 h 1150"/>
                <a:gd name="T6" fmla="*/ 352 w 1095"/>
                <a:gd name="T7" fmla="*/ 214 h 1150"/>
                <a:gd name="T8" fmla="*/ 332 w 1095"/>
                <a:gd name="T9" fmla="*/ 169 h 1150"/>
                <a:gd name="T10" fmla="*/ 332 w 1095"/>
                <a:gd name="T11" fmla="*/ 168 h 1150"/>
                <a:gd name="T12" fmla="*/ 150 w 1095"/>
                <a:gd name="T13" fmla="*/ 8 h 1150"/>
                <a:gd name="T14" fmla="*/ 120 w 1095"/>
                <a:gd name="T15" fmla="*/ 9 h 1150"/>
                <a:gd name="T16" fmla="*/ 10 w 1095"/>
                <a:gd name="T17" fmla="*/ 110 h 1150"/>
                <a:gd name="T18" fmla="*/ 7 w 1095"/>
                <a:gd name="T19" fmla="*/ 141 h 1150"/>
                <a:gd name="T20" fmla="*/ 158 w 1095"/>
                <a:gd name="T21" fmla="*/ 339 h 1150"/>
                <a:gd name="T22" fmla="*/ 158 w 1095"/>
                <a:gd name="T23" fmla="*/ 340 h 1150"/>
                <a:gd name="T24" fmla="*/ 197 w 1095"/>
                <a:gd name="T25" fmla="*/ 360 h 1150"/>
                <a:gd name="T26" fmla="*/ 237 w 1095"/>
                <a:gd name="T27" fmla="*/ 348 h 1150"/>
                <a:gd name="T28" fmla="*/ 543 w 1095"/>
                <a:gd name="T29" fmla="*/ 679 h 1150"/>
                <a:gd name="T30" fmla="*/ 553 w 1095"/>
                <a:gd name="T31" fmla="*/ 809 h 1150"/>
                <a:gd name="T32" fmla="*/ 832 w 1095"/>
                <a:gd name="T33" fmla="*/ 1110 h 1150"/>
                <a:gd name="T34" fmla="*/ 925 w 1095"/>
                <a:gd name="T35" fmla="*/ 1150 h 1150"/>
                <a:gd name="T36" fmla="*/ 1011 w 1095"/>
                <a:gd name="T37" fmla="*/ 1116 h 1150"/>
                <a:gd name="T38" fmla="*/ 1040 w 1095"/>
                <a:gd name="T39" fmla="*/ 1089 h 1150"/>
                <a:gd name="T40" fmla="*/ 1040 w 1095"/>
                <a:gd name="T41" fmla="*/ 1089 h 1150"/>
                <a:gd name="T42" fmla="*/ 1047 w 1095"/>
                <a:gd name="T43" fmla="*/ 910 h 1150"/>
                <a:gd name="T44" fmla="*/ 772 w 1095"/>
                <a:gd name="T45" fmla="*/ 613 h 1150"/>
                <a:gd name="T46" fmla="*/ 239 w 1095"/>
                <a:gd name="T47" fmla="*/ 293 h 1150"/>
                <a:gd name="T48" fmla="*/ 238 w 1095"/>
                <a:gd name="T49" fmla="*/ 293 h 1150"/>
                <a:gd name="T50" fmla="*/ 222 w 1095"/>
                <a:gd name="T51" fmla="*/ 299 h 1150"/>
                <a:gd name="T52" fmla="*/ 208 w 1095"/>
                <a:gd name="T53" fmla="*/ 312 h 1150"/>
                <a:gd name="T54" fmla="*/ 201 w 1095"/>
                <a:gd name="T55" fmla="*/ 315 h 1150"/>
                <a:gd name="T56" fmla="*/ 194 w 1095"/>
                <a:gd name="T57" fmla="*/ 311 h 1150"/>
                <a:gd name="T58" fmla="*/ 56 w 1095"/>
                <a:gd name="T59" fmla="*/ 130 h 1150"/>
                <a:gd name="T60" fmla="*/ 136 w 1095"/>
                <a:gd name="T61" fmla="*/ 56 h 1150"/>
                <a:gd name="T62" fmla="*/ 301 w 1095"/>
                <a:gd name="T63" fmla="*/ 202 h 1150"/>
                <a:gd name="T64" fmla="*/ 307 w 1095"/>
                <a:gd name="T65" fmla="*/ 214 h 1150"/>
                <a:gd name="T66" fmla="*/ 301 w 1095"/>
                <a:gd name="T67" fmla="*/ 226 h 1150"/>
                <a:gd name="T68" fmla="*/ 285 w 1095"/>
                <a:gd name="T69" fmla="*/ 241 h 1150"/>
                <a:gd name="T70" fmla="*/ 278 w 1095"/>
                <a:gd name="T71" fmla="*/ 257 h 1150"/>
                <a:gd name="T72" fmla="*/ 284 w 1095"/>
                <a:gd name="T73" fmla="*/ 273 h 1150"/>
                <a:gd name="T74" fmla="*/ 604 w 1095"/>
                <a:gd name="T75" fmla="*/ 619 h 1150"/>
                <a:gd name="T76" fmla="*/ 590 w 1095"/>
                <a:gd name="T77" fmla="*/ 632 h 1150"/>
                <a:gd name="T78" fmla="*/ 575 w 1095"/>
                <a:gd name="T79" fmla="*/ 646 h 1150"/>
                <a:gd name="T80" fmla="*/ 254 w 1095"/>
                <a:gd name="T81" fmla="*/ 301 h 1150"/>
                <a:gd name="T82" fmla="*/ 239 w 1095"/>
                <a:gd name="T83" fmla="*/ 293 h 1150"/>
                <a:gd name="T84" fmla="*/ 1010 w 1095"/>
                <a:gd name="T85" fmla="*/ 1056 h 1150"/>
                <a:gd name="T86" fmla="*/ 980 w 1095"/>
                <a:gd name="T87" fmla="*/ 1083 h 1150"/>
                <a:gd name="T88" fmla="*/ 865 w 1095"/>
                <a:gd name="T89" fmla="*/ 1079 h 1150"/>
                <a:gd name="T90" fmla="*/ 586 w 1095"/>
                <a:gd name="T91" fmla="*/ 778 h 1150"/>
                <a:gd name="T92" fmla="*/ 589 w 1095"/>
                <a:gd name="T93" fmla="*/ 695 h 1150"/>
                <a:gd name="T94" fmla="*/ 589 w 1095"/>
                <a:gd name="T95" fmla="*/ 695 h 1150"/>
                <a:gd name="T96" fmla="*/ 589 w 1095"/>
                <a:gd name="T97" fmla="*/ 695 h 1150"/>
                <a:gd name="T98" fmla="*/ 628 w 1095"/>
                <a:gd name="T99" fmla="*/ 659 h 1150"/>
                <a:gd name="T100" fmla="*/ 648 w 1095"/>
                <a:gd name="T101" fmla="*/ 640 h 1150"/>
                <a:gd name="T102" fmla="*/ 691 w 1095"/>
                <a:gd name="T103" fmla="*/ 623 h 1150"/>
                <a:gd name="T104" fmla="*/ 694 w 1095"/>
                <a:gd name="T105" fmla="*/ 623 h 1150"/>
                <a:gd name="T106" fmla="*/ 738 w 1095"/>
                <a:gd name="T107" fmla="*/ 644 h 1150"/>
                <a:gd name="T108" fmla="*/ 1014 w 1095"/>
                <a:gd name="T109" fmla="*/ 941 h 1150"/>
                <a:gd name="T110" fmla="*/ 1010 w 1095"/>
                <a:gd name="T111" fmla="*/ 105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95" h="1150">
                  <a:moveTo>
                    <a:pt x="772" y="613"/>
                  </a:moveTo>
                  <a:cubicBezTo>
                    <a:pt x="737" y="576"/>
                    <a:pt x="683" y="568"/>
                    <a:pt x="640" y="59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45" y="248"/>
                    <a:pt x="352" y="231"/>
                    <a:pt x="352" y="214"/>
                  </a:cubicBezTo>
                  <a:cubicBezTo>
                    <a:pt x="352" y="197"/>
                    <a:pt x="345" y="180"/>
                    <a:pt x="332" y="169"/>
                  </a:cubicBezTo>
                  <a:cubicBezTo>
                    <a:pt x="332" y="168"/>
                    <a:pt x="332" y="168"/>
                    <a:pt x="332" y="168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42" y="0"/>
                    <a:pt x="128" y="1"/>
                    <a:pt x="120" y="9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2" y="118"/>
                    <a:pt x="0" y="131"/>
                    <a:pt x="7" y="141"/>
                  </a:cubicBezTo>
                  <a:cubicBezTo>
                    <a:pt x="158" y="339"/>
                    <a:pt x="158" y="339"/>
                    <a:pt x="158" y="339"/>
                  </a:cubicBezTo>
                  <a:cubicBezTo>
                    <a:pt x="158" y="339"/>
                    <a:pt x="158" y="339"/>
                    <a:pt x="158" y="340"/>
                  </a:cubicBezTo>
                  <a:cubicBezTo>
                    <a:pt x="168" y="352"/>
                    <a:pt x="182" y="359"/>
                    <a:pt x="197" y="360"/>
                  </a:cubicBezTo>
                  <a:cubicBezTo>
                    <a:pt x="212" y="361"/>
                    <a:pt x="226" y="357"/>
                    <a:pt x="237" y="348"/>
                  </a:cubicBezTo>
                  <a:cubicBezTo>
                    <a:pt x="543" y="679"/>
                    <a:pt x="543" y="679"/>
                    <a:pt x="543" y="679"/>
                  </a:cubicBezTo>
                  <a:cubicBezTo>
                    <a:pt x="516" y="718"/>
                    <a:pt x="519" y="772"/>
                    <a:pt x="553" y="809"/>
                  </a:cubicBezTo>
                  <a:cubicBezTo>
                    <a:pt x="832" y="1110"/>
                    <a:pt x="832" y="1110"/>
                    <a:pt x="832" y="1110"/>
                  </a:cubicBezTo>
                  <a:cubicBezTo>
                    <a:pt x="857" y="1137"/>
                    <a:pt x="891" y="1150"/>
                    <a:pt x="925" y="1150"/>
                  </a:cubicBezTo>
                  <a:cubicBezTo>
                    <a:pt x="956" y="1150"/>
                    <a:pt x="986" y="1139"/>
                    <a:pt x="1011" y="1116"/>
                  </a:cubicBezTo>
                  <a:cubicBezTo>
                    <a:pt x="1040" y="1089"/>
                    <a:pt x="1040" y="1089"/>
                    <a:pt x="1040" y="1089"/>
                  </a:cubicBezTo>
                  <a:cubicBezTo>
                    <a:pt x="1040" y="1089"/>
                    <a:pt x="1040" y="1089"/>
                    <a:pt x="1040" y="1089"/>
                  </a:cubicBezTo>
                  <a:cubicBezTo>
                    <a:pt x="1092" y="1041"/>
                    <a:pt x="1095" y="961"/>
                    <a:pt x="1047" y="910"/>
                  </a:cubicBezTo>
                  <a:lnTo>
                    <a:pt x="772" y="613"/>
                  </a:lnTo>
                  <a:close/>
                  <a:moveTo>
                    <a:pt x="239" y="293"/>
                  </a:moveTo>
                  <a:cubicBezTo>
                    <a:pt x="238" y="293"/>
                    <a:pt x="238" y="293"/>
                    <a:pt x="238" y="293"/>
                  </a:cubicBezTo>
                  <a:cubicBezTo>
                    <a:pt x="232" y="293"/>
                    <a:pt x="227" y="295"/>
                    <a:pt x="222" y="299"/>
                  </a:cubicBezTo>
                  <a:cubicBezTo>
                    <a:pt x="208" y="312"/>
                    <a:pt x="208" y="312"/>
                    <a:pt x="208" y="312"/>
                  </a:cubicBezTo>
                  <a:cubicBezTo>
                    <a:pt x="206" y="315"/>
                    <a:pt x="202" y="315"/>
                    <a:pt x="201" y="315"/>
                  </a:cubicBezTo>
                  <a:cubicBezTo>
                    <a:pt x="199" y="315"/>
                    <a:pt x="196" y="314"/>
                    <a:pt x="194" y="311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5" y="205"/>
                    <a:pt x="307" y="209"/>
                    <a:pt x="307" y="214"/>
                  </a:cubicBezTo>
                  <a:cubicBezTo>
                    <a:pt x="307" y="219"/>
                    <a:pt x="305" y="223"/>
                    <a:pt x="301" y="226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280" y="246"/>
                    <a:pt x="278" y="251"/>
                    <a:pt x="278" y="257"/>
                  </a:cubicBezTo>
                  <a:cubicBezTo>
                    <a:pt x="277" y="263"/>
                    <a:pt x="280" y="269"/>
                    <a:pt x="284" y="273"/>
                  </a:cubicBezTo>
                  <a:cubicBezTo>
                    <a:pt x="604" y="619"/>
                    <a:pt x="604" y="619"/>
                    <a:pt x="604" y="619"/>
                  </a:cubicBezTo>
                  <a:cubicBezTo>
                    <a:pt x="590" y="632"/>
                    <a:pt x="590" y="632"/>
                    <a:pt x="590" y="632"/>
                  </a:cubicBezTo>
                  <a:cubicBezTo>
                    <a:pt x="575" y="646"/>
                    <a:pt x="575" y="646"/>
                    <a:pt x="575" y="646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0" y="296"/>
                    <a:pt x="245" y="294"/>
                    <a:pt x="239" y="293"/>
                  </a:cubicBezTo>
                  <a:close/>
                  <a:moveTo>
                    <a:pt x="1010" y="1056"/>
                  </a:moveTo>
                  <a:cubicBezTo>
                    <a:pt x="980" y="1083"/>
                    <a:pt x="980" y="1083"/>
                    <a:pt x="980" y="1083"/>
                  </a:cubicBezTo>
                  <a:cubicBezTo>
                    <a:pt x="947" y="1114"/>
                    <a:pt x="895" y="1112"/>
                    <a:pt x="865" y="1079"/>
                  </a:cubicBezTo>
                  <a:cubicBezTo>
                    <a:pt x="586" y="778"/>
                    <a:pt x="586" y="778"/>
                    <a:pt x="586" y="778"/>
                  </a:cubicBezTo>
                  <a:cubicBezTo>
                    <a:pt x="564" y="754"/>
                    <a:pt x="565" y="717"/>
                    <a:pt x="589" y="695"/>
                  </a:cubicBezTo>
                  <a:cubicBezTo>
                    <a:pt x="589" y="695"/>
                    <a:pt x="589" y="695"/>
                    <a:pt x="589" y="695"/>
                  </a:cubicBezTo>
                  <a:cubicBezTo>
                    <a:pt x="589" y="695"/>
                    <a:pt x="589" y="695"/>
                    <a:pt x="589" y="695"/>
                  </a:cubicBezTo>
                  <a:cubicBezTo>
                    <a:pt x="628" y="659"/>
                    <a:pt x="628" y="659"/>
                    <a:pt x="628" y="659"/>
                  </a:cubicBezTo>
                  <a:cubicBezTo>
                    <a:pt x="648" y="640"/>
                    <a:pt x="648" y="640"/>
                    <a:pt x="648" y="640"/>
                  </a:cubicBezTo>
                  <a:cubicBezTo>
                    <a:pt x="660" y="629"/>
                    <a:pt x="675" y="623"/>
                    <a:pt x="691" y="623"/>
                  </a:cubicBezTo>
                  <a:cubicBezTo>
                    <a:pt x="692" y="623"/>
                    <a:pt x="693" y="623"/>
                    <a:pt x="694" y="623"/>
                  </a:cubicBezTo>
                  <a:cubicBezTo>
                    <a:pt x="711" y="624"/>
                    <a:pt x="727" y="631"/>
                    <a:pt x="738" y="644"/>
                  </a:cubicBezTo>
                  <a:cubicBezTo>
                    <a:pt x="1014" y="941"/>
                    <a:pt x="1014" y="941"/>
                    <a:pt x="1014" y="941"/>
                  </a:cubicBezTo>
                  <a:cubicBezTo>
                    <a:pt x="1044" y="974"/>
                    <a:pt x="1042" y="1025"/>
                    <a:pt x="1010" y="10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4143375" y="3516313"/>
              <a:ext cx="485775" cy="549275"/>
            </a:xfrm>
            <a:custGeom>
              <a:avLst/>
              <a:gdLst>
                <a:gd name="T0" fmla="*/ 437 w 478"/>
                <a:gd name="T1" fmla="*/ 210 h 539"/>
                <a:gd name="T2" fmla="*/ 186 w 478"/>
                <a:gd name="T3" fmla="*/ 472 h 539"/>
                <a:gd name="T4" fmla="*/ 136 w 478"/>
                <a:gd name="T5" fmla="*/ 494 h 539"/>
                <a:gd name="T6" fmla="*/ 85 w 478"/>
                <a:gd name="T7" fmla="*/ 474 h 539"/>
                <a:gd name="T8" fmla="*/ 80 w 478"/>
                <a:gd name="T9" fmla="*/ 470 h 539"/>
                <a:gd name="T10" fmla="*/ 78 w 478"/>
                <a:gd name="T11" fmla="*/ 368 h 539"/>
                <a:gd name="T12" fmla="*/ 391 w 478"/>
                <a:gd name="T13" fmla="*/ 41 h 539"/>
                <a:gd name="T14" fmla="*/ 390 w 478"/>
                <a:gd name="T15" fmla="*/ 8 h 539"/>
                <a:gd name="T16" fmla="*/ 358 w 478"/>
                <a:gd name="T17" fmla="*/ 9 h 539"/>
                <a:gd name="T18" fmla="*/ 45 w 478"/>
                <a:gd name="T19" fmla="*/ 337 h 539"/>
                <a:gd name="T20" fmla="*/ 49 w 478"/>
                <a:gd name="T21" fmla="*/ 503 h 539"/>
                <a:gd name="T22" fmla="*/ 53 w 478"/>
                <a:gd name="T23" fmla="*/ 507 h 539"/>
                <a:gd name="T24" fmla="*/ 134 w 478"/>
                <a:gd name="T25" fmla="*/ 539 h 539"/>
                <a:gd name="T26" fmla="*/ 137 w 478"/>
                <a:gd name="T27" fmla="*/ 539 h 539"/>
                <a:gd name="T28" fmla="*/ 219 w 478"/>
                <a:gd name="T29" fmla="*/ 503 h 539"/>
                <a:gd name="T30" fmla="*/ 469 w 478"/>
                <a:gd name="T31" fmla="*/ 241 h 539"/>
                <a:gd name="T32" fmla="*/ 469 w 478"/>
                <a:gd name="T33" fmla="*/ 209 h 539"/>
                <a:gd name="T34" fmla="*/ 437 w 478"/>
                <a:gd name="T35" fmla="*/ 21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539">
                  <a:moveTo>
                    <a:pt x="437" y="210"/>
                  </a:moveTo>
                  <a:cubicBezTo>
                    <a:pt x="186" y="472"/>
                    <a:pt x="186" y="472"/>
                    <a:pt x="186" y="472"/>
                  </a:cubicBezTo>
                  <a:cubicBezTo>
                    <a:pt x="173" y="486"/>
                    <a:pt x="155" y="494"/>
                    <a:pt x="136" y="494"/>
                  </a:cubicBezTo>
                  <a:cubicBezTo>
                    <a:pt x="117" y="495"/>
                    <a:pt x="99" y="488"/>
                    <a:pt x="85" y="474"/>
                  </a:cubicBezTo>
                  <a:cubicBezTo>
                    <a:pt x="80" y="470"/>
                    <a:pt x="80" y="470"/>
                    <a:pt x="80" y="470"/>
                  </a:cubicBezTo>
                  <a:cubicBezTo>
                    <a:pt x="51" y="443"/>
                    <a:pt x="50" y="397"/>
                    <a:pt x="78" y="368"/>
                  </a:cubicBezTo>
                  <a:cubicBezTo>
                    <a:pt x="391" y="41"/>
                    <a:pt x="391" y="41"/>
                    <a:pt x="391" y="41"/>
                  </a:cubicBezTo>
                  <a:cubicBezTo>
                    <a:pt x="399" y="31"/>
                    <a:pt x="399" y="17"/>
                    <a:pt x="390" y="8"/>
                  </a:cubicBezTo>
                  <a:cubicBezTo>
                    <a:pt x="381" y="0"/>
                    <a:pt x="366" y="0"/>
                    <a:pt x="358" y="9"/>
                  </a:cubicBezTo>
                  <a:cubicBezTo>
                    <a:pt x="45" y="337"/>
                    <a:pt x="45" y="337"/>
                    <a:pt x="45" y="337"/>
                  </a:cubicBezTo>
                  <a:cubicBezTo>
                    <a:pt x="0" y="384"/>
                    <a:pt x="2" y="458"/>
                    <a:pt x="49" y="503"/>
                  </a:cubicBezTo>
                  <a:cubicBezTo>
                    <a:pt x="53" y="507"/>
                    <a:pt x="53" y="507"/>
                    <a:pt x="53" y="507"/>
                  </a:cubicBezTo>
                  <a:cubicBezTo>
                    <a:pt x="75" y="528"/>
                    <a:pt x="104" y="539"/>
                    <a:pt x="134" y="539"/>
                  </a:cubicBezTo>
                  <a:cubicBezTo>
                    <a:pt x="135" y="539"/>
                    <a:pt x="136" y="539"/>
                    <a:pt x="137" y="539"/>
                  </a:cubicBezTo>
                  <a:cubicBezTo>
                    <a:pt x="168" y="539"/>
                    <a:pt x="197" y="526"/>
                    <a:pt x="219" y="503"/>
                  </a:cubicBezTo>
                  <a:cubicBezTo>
                    <a:pt x="469" y="241"/>
                    <a:pt x="469" y="241"/>
                    <a:pt x="469" y="241"/>
                  </a:cubicBezTo>
                  <a:cubicBezTo>
                    <a:pt x="478" y="232"/>
                    <a:pt x="478" y="217"/>
                    <a:pt x="469" y="209"/>
                  </a:cubicBezTo>
                  <a:cubicBezTo>
                    <a:pt x="460" y="200"/>
                    <a:pt x="445" y="200"/>
                    <a:pt x="4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4675188" y="2860676"/>
              <a:ext cx="650875" cy="630237"/>
            </a:xfrm>
            <a:custGeom>
              <a:avLst/>
              <a:gdLst>
                <a:gd name="T0" fmla="*/ 630 w 638"/>
                <a:gd name="T1" fmla="*/ 323 h 618"/>
                <a:gd name="T2" fmla="*/ 535 w 638"/>
                <a:gd name="T3" fmla="*/ 233 h 618"/>
                <a:gd name="T4" fmla="*/ 519 w 638"/>
                <a:gd name="T5" fmla="*/ 227 h 618"/>
                <a:gd name="T6" fmla="*/ 503 w 638"/>
                <a:gd name="T7" fmla="*/ 234 h 618"/>
                <a:gd name="T8" fmla="*/ 380 w 638"/>
                <a:gd name="T9" fmla="*/ 363 h 618"/>
                <a:gd name="T10" fmla="*/ 271 w 638"/>
                <a:gd name="T11" fmla="*/ 259 h 618"/>
                <a:gd name="T12" fmla="*/ 395 w 638"/>
                <a:gd name="T13" fmla="*/ 130 h 618"/>
                <a:gd name="T14" fmla="*/ 401 w 638"/>
                <a:gd name="T15" fmla="*/ 114 h 618"/>
                <a:gd name="T16" fmla="*/ 394 w 638"/>
                <a:gd name="T17" fmla="*/ 98 h 618"/>
                <a:gd name="T18" fmla="*/ 299 w 638"/>
                <a:gd name="T19" fmla="*/ 7 h 618"/>
                <a:gd name="T20" fmla="*/ 279 w 638"/>
                <a:gd name="T21" fmla="*/ 2 h 618"/>
                <a:gd name="T22" fmla="*/ 124 w 638"/>
                <a:gd name="T23" fmla="*/ 88 h 618"/>
                <a:gd name="T24" fmla="*/ 64 w 638"/>
                <a:gd name="T25" fmla="*/ 411 h 618"/>
                <a:gd name="T26" fmla="*/ 9 w 638"/>
                <a:gd name="T27" fmla="*/ 469 h 618"/>
                <a:gd name="T28" fmla="*/ 10 w 638"/>
                <a:gd name="T29" fmla="*/ 501 h 618"/>
                <a:gd name="T30" fmla="*/ 42 w 638"/>
                <a:gd name="T31" fmla="*/ 500 h 618"/>
                <a:gd name="T32" fmla="*/ 107 w 638"/>
                <a:gd name="T33" fmla="*/ 431 h 618"/>
                <a:gd name="T34" fmla="*/ 111 w 638"/>
                <a:gd name="T35" fmla="*/ 406 h 618"/>
                <a:gd name="T36" fmla="*/ 156 w 638"/>
                <a:gd name="T37" fmla="*/ 119 h 618"/>
                <a:gd name="T38" fmla="*/ 277 w 638"/>
                <a:gd name="T39" fmla="*/ 49 h 618"/>
                <a:gd name="T40" fmla="*/ 346 w 638"/>
                <a:gd name="T41" fmla="*/ 115 h 618"/>
                <a:gd name="T42" fmla="*/ 223 w 638"/>
                <a:gd name="T43" fmla="*/ 244 h 618"/>
                <a:gd name="T44" fmla="*/ 224 w 638"/>
                <a:gd name="T45" fmla="*/ 276 h 618"/>
                <a:gd name="T46" fmla="*/ 365 w 638"/>
                <a:gd name="T47" fmla="*/ 411 h 618"/>
                <a:gd name="T48" fmla="*/ 381 w 638"/>
                <a:gd name="T49" fmla="*/ 418 h 618"/>
                <a:gd name="T50" fmla="*/ 397 w 638"/>
                <a:gd name="T51" fmla="*/ 411 h 618"/>
                <a:gd name="T52" fmla="*/ 520 w 638"/>
                <a:gd name="T53" fmla="*/ 281 h 618"/>
                <a:gd name="T54" fmla="*/ 590 w 638"/>
                <a:gd name="T55" fmla="*/ 348 h 618"/>
                <a:gd name="T56" fmla="*/ 525 w 638"/>
                <a:gd name="T57" fmla="*/ 471 h 618"/>
                <a:gd name="T58" fmla="*/ 241 w 638"/>
                <a:gd name="T59" fmla="*/ 530 h 618"/>
                <a:gd name="T60" fmla="*/ 216 w 638"/>
                <a:gd name="T61" fmla="*/ 535 h 618"/>
                <a:gd name="T62" fmla="*/ 177 w 638"/>
                <a:gd name="T63" fmla="*/ 576 h 618"/>
                <a:gd name="T64" fmla="*/ 178 w 638"/>
                <a:gd name="T65" fmla="*/ 608 h 618"/>
                <a:gd name="T66" fmla="*/ 193 w 638"/>
                <a:gd name="T67" fmla="*/ 614 h 618"/>
                <a:gd name="T68" fmla="*/ 210 w 638"/>
                <a:gd name="T69" fmla="*/ 607 h 618"/>
                <a:gd name="T70" fmla="*/ 238 w 638"/>
                <a:gd name="T71" fmla="*/ 577 h 618"/>
                <a:gd name="T72" fmla="*/ 558 w 638"/>
                <a:gd name="T73" fmla="*/ 502 h 618"/>
                <a:gd name="T74" fmla="*/ 637 w 638"/>
                <a:gd name="T75" fmla="*/ 343 h 618"/>
                <a:gd name="T76" fmla="*/ 630 w 638"/>
                <a:gd name="T77" fmla="*/ 32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18">
                  <a:moveTo>
                    <a:pt x="630" y="323"/>
                  </a:moveTo>
                  <a:cubicBezTo>
                    <a:pt x="535" y="233"/>
                    <a:pt x="535" y="233"/>
                    <a:pt x="535" y="233"/>
                  </a:cubicBezTo>
                  <a:cubicBezTo>
                    <a:pt x="531" y="229"/>
                    <a:pt x="525" y="226"/>
                    <a:pt x="519" y="227"/>
                  </a:cubicBezTo>
                  <a:cubicBezTo>
                    <a:pt x="513" y="227"/>
                    <a:pt x="507" y="229"/>
                    <a:pt x="503" y="234"/>
                  </a:cubicBezTo>
                  <a:cubicBezTo>
                    <a:pt x="380" y="363"/>
                    <a:pt x="380" y="363"/>
                    <a:pt x="380" y="363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9" y="126"/>
                    <a:pt x="401" y="120"/>
                    <a:pt x="401" y="114"/>
                  </a:cubicBezTo>
                  <a:cubicBezTo>
                    <a:pt x="401" y="108"/>
                    <a:pt x="398" y="102"/>
                    <a:pt x="394" y="98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4" y="2"/>
                    <a:pt x="286" y="0"/>
                    <a:pt x="279" y="2"/>
                  </a:cubicBezTo>
                  <a:cubicBezTo>
                    <a:pt x="219" y="14"/>
                    <a:pt x="166" y="44"/>
                    <a:pt x="124" y="88"/>
                  </a:cubicBezTo>
                  <a:cubicBezTo>
                    <a:pt x="42" y="174"/>
                    <a:pt x="18" y="302"/>
                    <a:pt x="64" y="411"/>
                  </a:cubicBezTo>
                  <a:cubicBezTo>
                    <a:pt x="9" y="469"/>
                    <a:pt x="9" y="469"/>
                    <a:pt x="9" y="469"/>
                  </a:cubicBezTo>
                  <a:cubicBezTo>
                    <a:pt x="0" y="478"/>
                    <a:pt x="1" y="492"/>
                    <a:pt x="10" y="501"/>
                  </a:cubicBezTo>
                  <a:cubicBezTo>
                    <a:pt x="19" y="509"/>
                    <a:pt x="33" y="509"/>
                    <a:pt x="42" y="500"/>
                  </a:cubicBezTo>
                  <a:cubicBezTo>
                    <a:pt x="107" y="431"/>
                    <a:pt x="107" y="431"/>
                    <a:pt x="107" y="431"/>
                  </a:cubicBezTo>
                  <a:cubicBezTo>
                    <a:pt x="114" y="425"/>
                    <a:pt x="115" y="414"/>
                    <a:pt x="111" y="406"/>
                  </a:cubicBezTo>
                  <a:cubicBezTo>
                    <a:pt x="65" y="311"/>
                    <a:pt x="84" y="196"/>
                    <a:pt x="156" y="119"/>
                  </a:cubicBezTo>
                  <a:cubicBezTo>
                    <a:pt x="189" y="85"/>
                    <a:pt x="231" y="61"/>
                    <a:pt x="277" y="49"/>
                  </a:cubicBezTo>
                  <a:cubicBezTo>
                    <a:pt x="346" y="115"/>
                    <a:pt x="346" y="115"/>
                    <a:pt x="346" y="115"/>
                  </a:cubicBezTo>
                  <a:cubicBezTo>
                    <a:pt x="223" y="244"/>
                    <a:pt x="223" y="244"/>
                    <a:pt x="223" y="244"/>
                  </a:cubicBezTo>
                  <a:cubicBezTo>
                    <a:pt x="214" y="253"/>
                    <a:pt x="215" y="268"/>
                    <a:pt x="224" y="276"/>
                  </a:cubicBezTo>
                  <a:cubicBezTo>
                    <a:pt x="365" y="411"/>
                    <a:pt x="365" y="411"/>
                    <a:pt x="365" y="411"/>
                  </a:cubicBezTo>
                  <a:cubicBezTo>
                    <a:pt x="369" y="415"/>
                    <a:pt x="375" y="418"/>
                    <a:pt x="381" y="418"/>
                  </a:cubicBezTo>
                  <a:cubicBezTo>
                    <a:pt x="387" y="417"/>
                    <a:pt x="393" y="415"/>
                    <a:pt x="397" y="411"/>
                  </a:cubicBezTo>
                  <a:cubicBezTo>
                    <a:pt x="520" y="281"/>
                    <a:pt x="520" y="281"/>
                    <a:pt x="520" y="281"/>
                  </a:cubicBezTo>
                  <a:cubicBezTo>
                    <a:pt x="590" y="348"/>
                    <a:pt x="590" y="348"/>
                    <a:pt x="590" y="348"/>
                  </a:cubicBezTo>
                  <a:cubicBezTo>
                    <a:pt x="580" y="394"/>
                    <a:pt x="558" y="437"/>
                    <a:pt x="525" y="471"/>
                  </a:cubicBezTo>
                  <a:cubicBezTo>
                    <a:pt x="452" y="547"/>
                    <a:pt x="338" y="571"/>
                    <a:pt x="241" y="530"/>
                  </a:cubicBezTo>
                  <a:cubicBezTo>
                    <a:pt x="232" y="526"/>
                    <a:pt x="222" y="528"/>
                    <a:pt x="216" y="535"/>
                  </a:cubicBezTo>
                  <a:cubicBezTo>
                    <a:pt x="177" y="576"/>
                    <a:pt x="177" y="576"/>
                    <a:pt x="177" y="576"/>
                  </a:cubicBezTo>
                  <a:cubicBezTo>
                    <a:pt x="168" y="585"/>
                    <a:pt x="169" y="599"/>
                    <a:pt x="178" y="608"/>
                  </a:cubicBezTo>
                  <a:cubicBezTo>
                    <a:pt x="182" y="612"/>
                    <a:pt x="188" y="614"/>
                    <a:pt x="193" y="614"/>
                  </a:cubicBezTo>
                  <a:cubicBezTo>
                    <a:pt x="199" y="614"/>
                    <a:pt x="205" y="612"/>
                    <a:pt x="210" y="607"/>
                  </a:cubicBezTo>
                  <a:cubicBezTo>
                    <a:pt x="238" y="577"/>
                    <a:pt x="238" y="577"/>
                    <a:pt x="238" y="577"/>
                  </a:cubicBezTo>
                  <a:cubicBezTo>
                    <a:pt x="349" y="618"/>
                    <a:pt x="476" y="589"/>
                    <a:pt x="558" y="502"/>
                  </a:cubicBezTo>
                  <a:cubicBezTo>
                    <a:pt x="600" y="458"/>
                    <a:pt x="627" y="403"/>
                    <a:pt x="637" y="343"/>
                  </a:cubicBezTo>
                  <a:cubicBezTo>
                    <a:pt x="638" y="336"/>
                    <a:pt x="636" y="329"/>
                    <a:pt x="630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17" name="Группа 68"/>
          <p:cNvGrpSpPr/>
          <p:nvPr/>
        </p:nvGrpSpPr>
        <p:grpSpPr>
          <a:xfrm>
            <a:off x="4532230" y="2963215"/>
            <a:ext cx="553398" cy="486804"/>
            <a:chOff x="8828088" y="-1587500"/>
            <a:chExt cx="1319213" cy="1160463"/>
          </a:xfrm>
          <a:solidFill>
            <a:schemeClr val="bg1"/>
          </a:solidFill>
        </p:grpSpPr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8828088" y="-1587500"/>
              <a:ext cx="1319213" cy="1160463"/>
            </a:xfrm>
            <a:custGeom>
              <a:avLst/>
              <a:gdLst>
                <a:gd name="T0" fmla="*/ 1230 w 1294"/>
                <a:gd name="T1" fmla="*/ 541 h 1137"/>
                <a:gd name="T2" fmla="*/ 1073 w 1294"/>
                <a:gd name="T3" fmla="*/ 541 h 1137"/>
                <a:gd name="T4" fmla="*/ 1073 w 1294"/>
                <a:gd name="T5" fmla="*/ 102 h 1137"/>
                <a:gd name="T6" fmla="*/ 971 w 1294"/>
                <a:gd name="T7" fmla="*/ 0 h 1137"/>
                <a:gd name="T8" fmla="*/ 101 w 1294"/>
                <a:gd name="T9" fmla="*/ 0 h 1137"/>
                <a:gd name="T10" fmla="*/ 0 w 1294"/>
                <a:gd name="T11" fmla="*/ 102 h 1137"/>
                <a:gd name="T12" fmla="*/ 0 w 1294"/>
                <a:gd name="T13" fmla="*/ 698 h 1137"/>
                <a:gd name="T14" fmla="*/ 101 w 1294"/>
                <a:gd name="T15" fmla="*/ 800 h 1137"/>
                <a:gd name="T16" fmla="*/ 232 w 1294"/>
                <a:gd name="T17" fmla="*/ 800 h 1137"/>
                <a:gd name="T18" fmla="*/ 232 w 1294"/>
                <a:gd name="T19" fmla="*/ 1022 h 1137"/>
                <a:gd name="T20" fmla="*/ 245 w 1294"/>
                <a:gd name="T21" fmla="*/ 1042 h 1137"/>
                <a:gd name="T22" fmla="*/ 254 w 1294"/>
                <a:gd name="T23" fmla="*/ 1044 h 1137"/>
                <a:gd name="T24" fmla="*/ 269 w 1294"/>
                <a:gd name="T25" fmla="*/ 1039 h 1137"/>
                <a:gd name="T26" fmla="*/ 567 w 1294"/>
                <a:gd name="T27" fmla="*/ 800 h 1137"/>
                <a:gd name="T28" fmla="*/ 677 w 1294"/>
                <a:gd name="T29" fmla="*/ 800 h 1137"/>
                <a:gd name="T30" fmla="*/ 677 w 1294"/>
                <a:gd name="T31" fmla="*/ 913 h 1137"/>
                <a:gd name="T32" fmla="*/ 741 w 1294"/>
                <a:gd name="T33" fmla="*/ 977 h 1137"/>
                <a:gd name="T34" fmla="*/ 1001 w 1294"/>
                <a:gd name="T35" fmla="*/ 977 h 1137"/>
                <a:gd name="T36" fmla="*/ 1152 w 1294"/>
                <a:gd name="T37" fmla="*/ 1130 h 1137"/>
                <a:gd name="T38" fmla="*/ 1168 w 1294"/>
                <a:gd name="T39" fmla="*/ 1137 h 1137"/>
                <a:gd name="T40" fmla="*/ 1176 w 1294"/>
                <a:gd name="T41" fmla="*/ 1135 h 1137"/>
                <a:gd name="T42" fmla="*/ 1190 w 1294"/>
                <a:gd name="T43" fmla="*/ 1114 h 1137"/>
                <a:gd name="T44" fmla="*/ 1190 w 1294"/>
                <a:gd name="T45" fmla="*/ 977 h 1137"/>
                <a:gd name="T46" fmla="*/ 1230 w 1294"/>
                <a:gd name="T47" fmla="*/ 977 h 1137"/>
                <a:gd name="T48" fmla="*/ 1294 w 1294"/>
                <a:gd name="T49" fmla="*/ 913 h 1137"/>
                <a:gd name="T50" fmla="*/ 1294 w 1294"/>
                <a:gd name="T51" fmla="*/ 605 h 1137"/>
                <a:gd name="T52" fmla="*/ 1230 w 1294"/>
                <a:gd name="T53" fmla="*/ 541 h 1137"/>
                <a:gd name="T54" fmla="*/ 559 w 1294"/>
                <a:gd name="T55" fmla="*/ 754 h 1137"/>
                <a:gd name="T56" fmla="*/ 545 w 1294"/>
                <a:gd name="T57" fmla="*/ 759 h 1137"/>
                <a:gd name="T58" fmla="*/ 277 w 1294"/>
                <a:gd name="T59" fmla="*/ 974 h 1137"/>
                <a:gd name="T60" fmla="*/ 277 w 1294"/>
                <a:gd name="T61" fmla="*/ 777 h 1137"/>
                <a:gd name="T62" fmla="*/ 254 w 1294"/>
                <a:gd name="T63" fmla="*/ 754 h 1137"/>
                <a:gd name="T64" fmla="*/ 101 w 1294"/>
                <a:gd name="T65" fmla="*/ 754 h 1137"/>
                <a:gd name="T66" fmla="*/ 45 w 1294"/>
                <a:gd name="T67" fmla="*/ 698 h 1137"/>
                <a:gd name="T68" fmla="*/ 45 w 1294"/>
                <a:gd name="T69" fmla="*/ 102 h 1137"/>
                <a:gd name="T70" fmla="*/ 101 w 1294"/>
                <a:gd name="T71" fmla="*/ 46 h 1137"/>
                <a:gd name="T72" fmla="*/ 971 w 1294"/>
                <a:gd name="T73" fmla="*/ 46 h 1137"/>
                <a:gd name="T74" fmla="*/ 1028 w 1294"/>
                <a:gd name="T75" fmla="*/ 102 h 1137"/>
                <a:gd name="T76" fmla="*/ 1028 w 1294"/>
                <a:gd name="T77" fmla="*/ 698 h 1137"/>
                <a:gd name="T78" fmla="*/ 971 w 1294"/>
                <a:gd name="T79" fmla="*/ 754 h 1137"/>
                <a:gd name="T80" fmla="*/ 700 w 1294"/>
                <a:gd name="T81" fmla="*/ 754 h 1137"/>
                <a:gd name="T82" fmla="*/ 700 w 1294"/>
                <a:gd name="T83" fmla="*/ 754 h 1137"/>
                <a:gd name="T84" fmla="*/ 700 w 1294"/>
                <a:gd name="T85" fmla="*/ 754 h 1137"/>
                <a:gd name="T86" fmla="*/ 559 w 1294"/>
                <a:gd name="T87" fmla="*/ 754 h 1137"/>
                <a:gd name="T88" fmla="*/ 1249 w 1294"/>
                <a:gd name="T89" fmla="*/ 913 h 1137"/>
                <a:gd name="T90" fmla="*/ 1230 w 1294"/>
                <a:gd name="T91" fmla="*/ 932 h 1137"/>
                <a:gd name="T92" fmla="*/ 1168 w 1294"/>
                <a:gd name="T93" fmla="*/ 932 h 1137"/>
                <a:gd name="T94" fmla="*/ 1145 w 1294"/>
                <a:gd name="T95" fmla="*/ 954 h 1137"/>
                <a:gd name="T96" fmla="*/ 1145 w 1294"/>
                <a:gd name="T97" fmla="*/ 1059 h 1137"/>
                <a:gd name="T98" fmla="*/ 1026 w 1294"/>
                <a:gd name="T99" fmla="*/ 938 h 1137"/>
                <a:gd name="T100" fmla="*/ 1010 w 1294"/>
                <a:gd name="T101" fmla="*/ 932 h 1137"/>
                <a:gd name="T102" fmla="*/ 741 w 1294"/>
                <a:gd name="T103" fmla="*/ 932 h 1137"/>
                <a:gd name="T104" fmla="*/ 722 w 1294"/>
                <a:gd name="T105" fmla="*/ 913 h 1137"/>
                <a:gd name="T106" fmla="*/ 722 w 1294"/>
                <a:gd name="T107" fmla="*/ 800 h 1137"/>
                <a:gd name="T108" fmla="*/ 971 w 1294"/>
                <a:gd name="T109" fmla="*/ 800 h 1137"/>
                <a:gd name="T110" fmla="*/ 1073 w 1294"/>
                <a:gd name="T111" fmla="*/ 698 h 1137"/>
                <a:gd name="T112" fmla="*/ 1073 w 1294"/>
                <a:gd name="T113" fmla="*/ 587 h 1137"/>
                <a:gd name="T114" fmla="*/ 1230 w 1294"/>
                <a:gd name="T115" fmla="*/ 587 h 1137"/>
                <a:gd name="T116" fmla="*/ 1249 w 1294"/>
                <a:gd name="T117" fmla="*/ 605 h 1137"/>
                <a:gd name="T118" fmla="*/ 1249 w 1294"/>
                <a:gd name="T119" fmla="*/ 913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94" h="1137">
                  <a:moveTo>
                    <a:pt x="1230" y="541"/>
                  </a:moveTo>
                  <a:cubicBezTo>
                    <a:pt x="1073" y="541"/>
                    <a:pt x="1073" y="541"/>
                    <a:pt x="1073" y="541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3" y="46"/>
                    <a:pt x="1027" y="0"/>
                    <a:pt x="97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2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0" y="754"/>
                    <a:pt x="45" y="800"/>
                    <a:pt x="101" y="800"/>
                  </a:cubicBezTo>
                  <a:cubicBezTo>
                    <a:pt x="232" y="800"/>
                    <a:pt x="232" y="800"/>
                    <a:pt x="232" y="800"/>
                  </a:cubicBezTo>
                  <a:cubicBezTo>
                    <a:pt x="232" y="1022"/>
                    <a:pt x="232" y="1022"/>
                    <a:pt x="232" y="1022"/>
                  </a:cubicBezTo>
                  <a:cubicBezTo>
                    <a:pt x="232" y="1030"/>
                    <a:pt x="237" y="1038"/>
                    <a:pt x="245" y="1042"/>
                  </a:cubicBezTo>
                  <a:cubicBezTo>
                    <a:pt x="248" y="1044"/>
                    <a:pt x="251" y="1044"/>
                    <a:pt x="254" y="1044"/>
                  </a:cubicBezTo>
                  <a:cubicBezTo>
                    <a:pt x="259" y="1044"/>
                    <a:pt x="265" y="1043"/>
                    <a:pt x="269" y="1039"/>
                  </a:cubicBezTo>
                  <a:cubicBezTo>
                    <a:pt x="567" y="800"/>
                    <a:pt x="567" y="800"/>
                    <a:pt x="567" y="800"/>
                  </a:cubicBezTo>
                  <a:cubicBezTo>
                    <a:pt x="677" y="800"/>
                    <a:pt x="677" y="800"/>
                    <a:pt x="677" y="800"/>
                  </a:cubicBezTo>
                  <a:cubicBezTo>
                    <a:pt x="677" y="913"/>
                    <a:pt x="677" y="913"/>
                    <a:pt x="677" y="913"/>
                  </a:cubicBezTo>
                  <a:cubicBezTo>
                    <a:pt x="677" y="948"/>
                    <a:pt x="706" y="977"/>
                    <a:pt x="741" y="977"/>
                  </a:cubicBezTo>
                  <a:cubicBezTo>
                    <a:pt x="1001" y="977"/>
                    <a:pt x="1001" y="977"/>
                    <a:pt x="1001" y="977"/>
                  </a:cubicBezTo>
                  <a:cubicBezTo>
                    <a:pt x="1152" y="1130"/>
                    <a:pt x="1152" y="1130"/>
                    <a:pt x="1152" y="1130"/>
                  </a:cubicBezTo>
                  <a:cubicBezTo>
                    <a:pt x="1156" y="1134"/>
                    <a:pt x="1162" y="1137"/>
                    <a:pt x="1168" y="1137"/>
                  </a:cubicBezTo>
                  <a:cubicBezTo>
                    <a:pt x="1171" y="1137"/>
                    <a:pt x="1174" y="1136"/>
                    <a:pt x="1176" y="1135"/>
                  </a:cubicBezTo>
                  <a:cubicBezTo>
                    <a:pt x="1185" y="1131"/>
                    <a:pt x="1190" y="1123"/>
                    <a:pt x="1190" y="1114"/>
                  </a:cubicBezTo>
                  <a:cubicBezTo>
                    <a:pt x="1190" y="977"/>
                    <a:pt x="1190" y="977"/>
                    <a:pt x="1190" y="977"/>
                  </a:cubicBezTo>
                  <a:cubicBezTo>
                    <a:pt x="1230" y="977"/>
                    <a:pt x="1230" y="977"/>
                    <a:pt x="1230" y="977"/>
                  </a:cubicBezTo>
                  <a:cubicBezTo>
                    <a:pt x="1265" y="977"/>
                    <a:pt x="1294" y="948"/>
                    <a:pt x="1294" y="913"/>
                  </a:cubicBezTo>
                  <a:cubicBezTo>
                    <a:pt x="1294" y="605"/>
                    <a:pt x="1294" y="605"/>
                    <a:pt x="1294" y="605"/>
                  </a:cubicBezTo>
                  <a:cubicBezTo>
                    <a:pt x="1294" y="570"/>
                    <a:pt x="1265" y="541"/>
                    <a:pt x="1230" y="541"/>
                  </a:cubicBezTo>
                  <a:close/>
                  <a:moveTo>
                    <a:pt x="559" y="754"/>
                  </a:moveTo>
                  <a:cubicBezTo>
                    <a:pt x="554" y="754"/>
                    <a:pt x="549" y="756"/>
                    <a:pt x="545" y="759"/>
                  </a:cubicBezTo>
                  <a:cubicBezTo>
                    <a:pt x="277" y="974"/>
                    <a:pt x="277" y="974"/>
                    <a:pt x="277" y="974"/>
                  </a:cubicBezTo>
                  <a:cubicBezTo>
                    <a:pt x="277" y="777"/>
                    <a:pt x="277" y="777"/>
                    <a:pt x="277" y="777"/>
                  </a:cubicBezTo>
                  <a:cubicBezTo>
                    <a:pt x="277" y="764"/>
                    <a:pt x="267" y="754"/>
                    <a:pt x="254" y="754"/>
                  </a:cubicBezTo>
                  <a:cubicBezTo>
                    <a:pt x="101" y="754"/>
                    <a:pt x="101" y="754"/>
                    <a:pt x="101" y="754"/>
                  </a:cubicBezTo>
                  <a:cubicBezTo>
                    <a:pt x="70" y="754"/>
                    <a:pt x="45" y="729"/>
                    <a:pt x="45" y="698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71"/>
                    <a:pt x="70" y="46"/>
                    <a:pt x="101" y="46"/>
                  </a:cubicBezTo>
                  <a:cubicBezTo>
                    <a:pt x="971" y="46"/>
                    <a:pt x="971" y="46"/>
                    <a:pt x="971" y="46"/>
                  </a:cubicBezTo>
                  <a:cubicBezTo>
                    <a:pt x="1002" y="46"/>
                    <a:pt x="1028" y="71"/>
                    <a:pt x="1028" y="102"/>
                  </a:cubicBezTo>
                  <a:cubicBezTo>
                    <a:pt x="1028" y="698"/>
                    <a:pt x="1028" y="698"/>
                    <a:pt x="1028" y="698"/>
                  </a:cubicBezTo>
                  <a:cubicBezTo>
                    <a:pt x="1028" y="729"/>
                    <a:pt x="1002" y="754"/>
                    <a:pt x="971" y="754"/>
                  </a:cubicBezTo>
                  <a:cubicBezTo>
                    <a:pt x="700" y="754"/>
                    <a:pt x="700" y="754"/>
                    <a:pt x="700" y="754"/>
                  </a:cubicBezTo>
                  <a:cubicBezTo>
                    <a:pt x="700" y="754"/>
                    <a:pt x="700" y="754"/>
                    <a:pt x="700" y="754"/>
                  </a:cubicBezTo>
                  <a:cubicBezTo>
                    <a:pt x="700" y="754"/>
                    <a:pt x="700" y="754"/>
                    <a:pt x="700" y="754"/>
                  </a:cubicBezTo>
                  <a:lnTo>
                    <a:pt x="559" y="754"/>
                  </a:lnTo>
                  <a:close/>
                  <a:moveTo>
                    <a:pt x="1249" y="913"/>
                  </a:moveTo>
                  <a:cubicBezTo>
                    <a:pt x="1249" y="923"/>
                    <a:pt x="1240" y="932"/>
                    <a:pt x="1230" y="932"/>
                  </a:cubicBezTo>
                  <a:cubicBezTo>
                    <a:pt x="1168" y="932"/>
                    <a:pt x="1168" y="932"/>
                    <a:pt x="1168" y="932"/>
                  </a:cubicBezTo>
                  <a:cubicBezTo>
                    <a:pt x="1155" y="932"/>
                    <a:pt x="1145" y="942"/>
                    <a:pt x="1145" y="954"/>
                  </a:cubicBezTo>
                  <a:cubicBezTo>
                    <a:pt x="1145" y="1059"/>
                    <a:pt x="1145" y="1059"/>
                    <a:pt x="1145" y="1059"/>
                  </a:cubicBezTo>
                  <a:cubicBezTo>
                    <a:pt x="1026" y="938"/>
                    <a:pt x="1026" y="938"/>
                    <a:pt x="1026" y="938"/>
                  </a:cubicBezTo>
                  <a:cubicBezTo>
                    <a:pt x="1022" y="934"/>
                    <a:pt x="1016" y="932"/>
                    <a:pt x="1010" y="932"/>
                  </a:cubicBezTo>
                  <a:cubicBezTo>
                    <a:pt x="741" y="932"/>
                    <a:pt x="741" y="932"/>
                    <a:pt x="741" y="932"/>
                  </a:cubicBezTo>
                  <a:cubicBezTo>
                    <a:pt x="731" y="932"/>
                    <a:pt x="722" y="923"/>
                    <a:pt x="722" y="913"/>
                  </a:cubicBezTo>
                  <a:cubicBezTo>
                    <a:pt x="722" y="800"/>
                    <a:pt x="722" y="800"/>
                    <a:pt x="722" y="800"/>
                  </a:cubicBezTo>
                  <a:cubicBezTo>
                    <a:pt x="971" y="800"/>
                    <a:pt x="971" y="800"/>
                    <a:pt x="971" y="800"/>
                  </a:cubicBezTo>
                  <a:cubicBezTo>
                    <a:pt x="1027" y="800"/>
                    <a:pt x="1073" y="754"/>
                    <a:pt x="1073" y="698"/>
                  </a:cubicBezTo>
                  <a:cubicBezTo>
                    <a:pt x="1073" y="587"/>
                    <a:pt x="1073" y="587"/>
                    <a:pt x="1073" y="587"/>
                  </a:cubicBezTo>
                  <a:cubicBezTo>
                    <a:pt x="1230" y="587"/>
                    <a:pt x="1230" y="587"/>
                    <a:pt x="1230" y="587"/>
                  </a:cubicBezTo>
                  <a:cubicBezTo>
                    <a:pt x="1240" y="587"/>
                    <a:pt x="1249" y="595"/>
                    <a:pt x="1249" y="605"/>
                  </a:cubicBezTo>
                  <a:lnTo>
                    <a:pt x="1249" y="9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8978901" y="-1252538"/>
              <a:ext cx="180975" cy="179388"/>
            </a:xfrm>
            <a:custGeom>
              <a:avLst/>
              <a:gdLst>
                <a:gd name="T0" fmla="*/ 88 w 177"/>
                <a:gd name="T1" fmla="*/ 0 h 177"/>
                <a:gd name="T2" fmla="*/ 0 w 177"/>
                <a:gd name="T3" fmla="*/ 88 h 177"/>
                <a:gd name="T4" fmla="*/ 88 w 177"/>
                <a:gd name="T5" fmla="*/ 177 h 177"/>
                <a:gd name="T6" fmla="*/ 177 w 177"/>
                <a:gd name="T7" fmla="*/ 88 h 177"/>
                <a:gd name="T8" fmla="*/ 88 w 177"/>
                <a:gd name="T9" fmla="*/ 0 h 177"/>
                <a:gd name="T10" fmla="*/ 88 w 177"/>
                <a:gd name="T11" fmla="*/ 140 h 177"/>
                <a:gd name="T12" fmla="*/ 37 w 177"/>
                <a:gd name="T13" fmla="*/ 88 h 177"/>
                <a:gd name="T14" fmla="*/ 88 w 177"/>
                <a:gd name="T15" fmla="*/ 37 h 177"/>
                <a:gd name="T16" fmla="*/ 140 w 177"/>
                <a:gd name="T17" fmla="*/ 88 h 177"/>
                <a:gd name="T18" fmla="*/ 88 w 177"/>
                <a:gd name="T19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7">
                  <a:moveTo>
                    <a:pt x="88" y="0"/>
                  </a:moveTo>
                  <a:cubicBezTo>
                    <a:pt x="40" y="0"/>
                    <a:pt x="0" y="40"/>
                    <a:pt x="0" y="88"/>
                  </a:cubicBezTo>
                  <a:cubicBezTo>
                    <a:pt x="0" y="137"/>
                    <a:pt x="40" y="177"/>
                    <a:pt x="88" y="177"/>
                  </a:cubicBezTo>
                  <a:cubicBezTo>
                    <a:pt x="137" y="177"/>
                    <a:pt x="177" y="137"/>
                    <a:pt x="177" y="88"/>
                  </a:cubicBezTo>
                  <a:cubicBezTo>
                    <a:pt x="177" y="40"/>
                    <a:pt x="137" y="0"/>
                    <a:pt x="88" y="0"/>
                  </a:cubicBezTo>
                  <a:close/>
                  <a:moveTo>
                    <a:pt x="88" y="140"/>
                  </a:moveTo>
                  <a:cubicBezTo>
                    <a:pt x="60" y="140"/>
                    <a:pt x="37" y="117"/>
                    <a:pt x="37" y="88"/>
                  </a:cubicBezTo>
                  <a:cubicBezTo>
                    <a:pt x="37" y="60"/>
                    <a:pt x="60" y="37"/>
                    <a:pt x="88" y="37"/>
                  </a:cubicBezTo>
                  <a:cubicBezTo>
                    <a:pt x="117" y="37"/>
                    <a:pt x="140" y="60"/>
                    <a:pt x="140" y="88"/>
                  </a:cubicBezTo>
                  <a:cubicBezTo>
                    <a:pt x="140" y="117"/>
                    <a:pt x="117" y="140"/>
                    <a:pt x="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9285288" y="-1252538"/>
              <a:ext cx="179388" cy="179388"/>
            </a:xfrm>
            <a:custGeom>
              <a:avLst/>
              <a:gdLst>
                <a:gd name="T0" fmla="*/ 88 w 177"/>
                <a:gd name="T1" fmla="*/ 0 h 177"/>
                <a:gd name="T2" fmla="*/ 0 w 177"/>
                <a:gd name="T3" fmla="*/ 88 h 177"/>
                <a:gd name="T4" fmla="*/ 88 w 177"/>
                <a:gd name="T5" fmla="*/ 177 h 177"/>
                <a:gd name="T6" fmla="*/ 177 w 177"/>
                <a:gd name="T7" fmla="*/ 88 h 177"/>
                <a:gd name="T8" fmla="*/ 88 w 177"/>
                <a:gd name="T9" fmla="*/ 0 h 177"/>
                <a:gd name="T10" fmla="*/ 88 w 177"/>
                <a:gd name="T11" fmla="*/ 140 h 177"/>
                <a:gd name="T12" fmla="*/ 37 w 177"/>
                <a:gd name="T13" fmla="*/ 88 h 177"/>
                <a:gd name="T14" fmla="*/ 88 w 177"/>
                <a:gd name="T15" fmla="*/ 37 h 177"/>
                <a:gd name="T16" fmla="*/ 140 w 177"/>
                <a:gd name="T17" fmla="*/ 88 h 177"/>
                <a:gd name="T18" fmla="*/ 88 w 177"/>
                <a:gd name="T19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7">
                  <a:moveTo>
                    <a:pt x="88" y="0"/>
                  </a:moveTo>
                  <a:cubicBezTo>
                    <a:pt x="40" y="0"/>
                    <a:pt x="0" y="40"/>
                    <a:pt x="0" y="88"/>
                  </a:cubicBezTo>
                  <a:cubicBezTo>
                    <a:pt x="0" y="137"/>
                    <a:pt x="40" y="177"/>
                    <a:pt x="88" y="177"/>
                  </a:cubicBezTo>
                  <a:cubicBezTo>
                    <a:pt x="137" y="177"/>
                    <a:pt x="177" y="137"/>
                    <a:pt x="177" y="88"/>
                  </a:cubicBezTo>
                  <a:cubicBezTo>
                    <a:pt x="177" y="40"/>
                    <a:pt x="137" y="0"/>
                    <a:pt x="88" y="0"/>
                  </a:cubicBezTo>
                  <a:close/>
                  <a:moveTo>
                    <a:pt x="88" y="140"/>
                  </a:moveTo>
                  <a:cubicBezTo>
                    <a:pt x="60" y="140"/>
                    <a:pt x="37" y="117"/>
                    <a:pt x="37" y="88"/>
                  </a:cubicBezTo>
                  <a:cubicBezTo>
                    <a:pt x="37" y="60"/>
                    <a:pt x="60" y="37"/>
                    <a:pt x="88" y="37"/>
                  </a:cubicBezTo>
                  <a:cubicBezTo>
                    <a:pt x="117" y="37"/>
                    <a:pt x="140" y="60"/>
                    <a:pt x="140" y="88"/>
                  </a:cubicBezTo>
                  <a:cubicBezTo>
                    <a:pt x="140" y="117"/>
                    <a:pt x="117" y="140"/>
                    <a:pt x="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9590088" y="-1252538"/>
              <a:ext cx="180975" cy="179388"/>
            </a:xfrm>
            <a:custGeom>
              <a:avLst/>
              <a:gdLst>
                <a:gd name="T0" fmla="*/ 88 w 177"/>
                <a:gd name="T1" fmla="*/ 177 h 177"/>
                <a:gd name="T2" fmla="*/ 177 w 177"/>
                <a:gd name="T3" fmla="*/ 88 h 177"/>
                <a:gd name="T4" fmla="*/ 88 w 177"/>
                <a:gd name="T5" fmla="*/ 0 h 177"/>
                <a:gd name="T6" fmla="*/ 0 w 177"/>
                <a:gd name="T7" fmla="*/ 88 h 177"/>
                <a:gd name="T8" fmla="*/ 88 w 177"/>
                <a:gd name="T9" fmla="*/ 177 h 177"/>
                <a:gd name="T10" fmla="*/ 88 w 177"/>
                <a:gd name="T11" fmla="*/ 37 h 177"/>
                <a:gd name="T12" fmla="*/ 140 w 177"/>
                <a:gd name="T13" fmla="*/ 88 h 177"/>
                <a:gd name="T14" fmla="*/ 88 w 177"/>
                <a:gd name="T15" fmla="*/ 140 h 177"/>
                <a:gd name="T16" fmla="*/ 37 w 177"/>
                <a:gd name="T17" fmla="*/ 88 h 177"/>
                <a:gd name="T18" fmla="*/ 88 w 177"/>
                <a:gd name="T19" fmla="*/ 3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7">
                  <a:moveTo>
                    <a:pt x="88" y="177"/>
                  </a:moveTo>
                  <a:cubicBezTo>
                    <a:pt x="137" y="177"/>
                    <a:pt x="177" y="137"/>
                    <a:pt x="177" y="88"/>
                  </a:cubicBezTo>
                  <a:cubicBezTo>
                    <a:pt x="177" y="40"/>
                    <a:pt x="137" y="0"/>
                    <a:pt x="88" y="0"/>
                  </a:cubicBezTo>
                  <a:cubicBezTo>
                    <a:pt x="40" y="0"/>
                    <a:pt x="0" y="40"/>
                    <a:pt x="0" y="88"/>
                  </a:cubicBezTo>
                  <a:cubicBezTo>
                    <a:pt x="0" y="137"/>
                    <a:pt x="40" y="177"/>
                    <a:pt x="88" y="177"/>
                  </a:cubicBezTo>
                  <a:close/>
                  <a:moveTo>
                    <a:pt x="88" y="37"/>
                  </a:moveTo>
                  <a:cubicBezTo>
                    <a:pt x="117" y="37"/>
                    <a:pt x="140" y="60"/>
                    <a:pt x="140" y="88"/>
                  </a:cubicBezTo>
                  <a:cubicBezTo>
                    <a:pt x="140" y="117"/>
                    <a:pt x="117" y="140"/>
                    <a:pt x="88" y="140"/>
                  </a:cubicBezTo>
                  <a:cubicBezTo>
                    <a:pt x="60" y="140"/>
                    <a:pt x="37" y="117"/>
                    <a:pt x="37" y="88"/>
                  </a:cubicBezTo>
                  <a:cubicBezTo>
                    <a:pt x="37" y="60"/>
                    <a:pt x="60" y="37"/>
                    <a:pt x="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18" name="Группа 75"/>
          <p:cNvGrpSpPr/>
          <p:nvPr/>
        </p:nvGrpSpPr>
        <p:grpSpPr>
          <a:xfrm>
            <a:off x="7124803" y="2930594"/>
            <a:ext cx="538746" cy="471487"/>
            <a:chOff x="14028738" y="-1878013"/>
            <a:chExt cx="1284287" cy="1123950"/>
          </a:xfrm>
          <a:solidFill>
            <a:schemeClr val="bg1"/>
          </a:solidFill>
        </p:grpSpPr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14219238" y="-1878013"/>
              <a:ext cx="1093787" cy="1123950"/>
            </a:xfrm>
            <a:custGeom>
              <a:avLst/>
              <a:gdLst>
                <a:gd name="T0" fmla="*/ 926 w 1074"/>
                <a:gd name="T1" fmla="*/ 391 h 1103"/>
                <a:gd name="T2" fmla="*/ 817 w 1074"/>
                <a:gd name="T3" fmla="*/ 176 h 1103"/>
                <a:gd name="T4" fmla="*/ 605 w 1074"/>
                <a:gd name="T5" fmla="*/ 22 h 1103"/>
                <a:gd name="T6" fmla="*/ 22 w 1074"/>
                <a:gd name="T7" fmla="*/ 0 h 1103"/>
                <a:gd name="T8" fmla="*/ 0 w 1074"/>
                <a:gd name="T9" fmla="*/ 123 h 1103"/>
                <a:gd name="T10" fmla="*/ 45 w 1074"/>
                <a:gd name="T11" fmla="*/ 123 h 1103"/>
                <a:gd name="T12" fmla="*/ 560 w 1074"/>
                <a:gd name="T13" fmla="*/ 45 h 1103"/>
                <a:gd name="T14" fmla="*/ 560 w 1074"/>
                <a:gd name="T15" fmla="*/ 688 h 1103"/>
                <a:gd name="T16" fmla="*/ 45 w 1074"/>
                <a:gd name="T17" fmla="*/ 617 h 1103"/>
                <a:gd name="T18" fmla="*/ 0 w 1074"/>
                <a:gd name="T19" fmla="*/ 617 h 1103"/>
                <a:gd name="T20" fmla="*/ 0 w 1074"/>
                <a:gd name="T21" fmla="*/ 961 h 1103"/>
                <a:gd name="T22" fmla="*/ 135 w 1074"/>
                <a:gd name="T23" fmla="*/ 984 h 1103"/>
                <a:gd name="T24" fmla="*/ 416 w 1074"/>
                <a:gd name="T25" fmla="*/ 984 h 1103"/>
                <a:gd name="T26" fmla="*/ 780 w 1074"/>
                <a:gd name="T27" fmla="*/ 1103 h 1103"/>
                <a:gd name="T28" fmla="*/ 1052 w 1074"/>
                <a:gd name="T29" fmla="*/ 984 h 1103"/>
                <a:gd name="T30" fmla="*/ 1074 w 1074"/>
                <a:gd name="T31" fmla="*/ 710 h 1103"/>
                <a:gd name="T32" fmla="*/ 1063 w 1074"/>
                <a:gd name="T33" fmla="*/ 467 h 1103"/>
                <a:gd name="T34" fmla="*/ 802 w 1074"/>
                <a:gd name="T35" fmla="*/ 221 h 1103"/>
                <a:gd name="T36" fmla="*/ 897 w 1074"/>
                <a:gd name="T37" fmla="*/ 427 h 1103"/>
                <a:gd name="T38" fmla="*/ 1029 w 1074"/>
                <a:gd name="T39" fmla="*/ 688 h 1103"/>
                <a:gd name="T40" fmla="*/ 605 w 1074"/>
                <a:gd name="T41" fmla="*/ 221 h 1103"/>
                <a:gd name="T42" fmla="*/ 179 w 1074"/>
                <a:gd name="T43" fmla="*/ 961 h 1103"/>
                <a:gd name="T44" fmla="*/ 373 w 1074"/>
                <a:gd name="T45" fmla="*/ 961 h 1103"/>
                <a:gd name="T46" fmla="*/ 780 w 1074"/>
                <a:gd name="T47" fmla="*/ 1058 h 1103"/>
                <a:gd name="T48" fmla="*/ 780 w 1074"/>
                <a:gd name="T49" fmla="*/ 864 h 1103"/>
                <a:gd name="T50" fmla="*/ 780 w 1074"/>
                <a:gd name="T51" fmla="*/ 1058 h 1103"/>
                <a:gd name="T52" fmla="*/ 921 w 1074"/>
                <a:gd name="T53" fmla="*/ 938 h 1103"/>
                <a:gd name="T54" fmla="*/ 640 w 1074"/>
                <a:gd name="T55" fmla="*/ 938 h 1103"/>
                <a:gd name="T56" fmla="*/ 276 w 1074"/>
                <a:gd name="T57" fmla="*/ 819 h 1103"/>
                <a:gd name="T58" fmla="*/ 45 w 1074"/>
                <a:gd name="T59" fmla="*/ 938 h 1103"/>
                <a:gd name="T60" fmla="*/ 582 w 1074"/>
                <a:gd name="T61" fmla="*/ 733 h 1103"/>
                <a:gd name="T62" fmla="*/ 1029 w 1074"/>
                <a:gd name="T63" fmla="*/ 938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4" h="1103">
                  <a:moveTo>
                    <a:pt x="1063" y="467"/>
                  </a:moveTo>
                  <a:cubicBezTo>
                    <a:pt x="926" y="391"/>
                    <a:pt x="926" y="391"/>
                    <a:pt x="926" y="391"/>
                  </a:cubicBezTo>
                  <a:cubicBezTo>
                    <a:pt x="838" y="189"/>
                    <a:pt x="838" y="189"/>
                    <a:pt x="838" y="189"/>
                  </a:cubicBezTo>
                  <a:cubicBezTo>
                    <a:pt x="834" y="181"/>
                    <a:pt x="826" y="176"/>
                    <a:pt x="817" y="176"/>
                  </a:cubicBezTo>
                  <a:cubicBezTo>
                    <a:pt x="605" y="176"/>
                    <a:pt x="605" y="176"/>
                    <a:pt x="605" y="176"/>
                  </a:cubicBezTo>
                  <a:cubicBezTo>
                    <a:pt x="605" y="22"/>
                    <a:pt x="605" y="22"/>
                    <a:pt x="605" y="22"/>
                  </a:cubicBezTo>
                  <a:cubicBezTo>
                    <a:pt x="605" y="10"/>
                    <a:pt x="595" y="0"/>
                    <a:pt x="58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6"/>
                    <a:pt x="10" y="146"/>
                    <a:pt x="22" y="146"/>
                  </a:cubicBezTo>
                  <a:cubicBezTo>
                    <a:pt x="35" y="146"/>
                    <a:pt x="45" y="136"/>
                    <a:pt x="45" y="123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60" y="198"/>
                    <a:pt x="560" y="198"/>
                    <a:pt x="560" y="198"/>
                  </a:cubicBezTo>
                  <a:cubicBezTo>
                    <a:pt x="560" y="688"/>
                    <a:pt x="560" y="688"/>
                    <a:pt x="560" y="688"/>
                  </a:cubicBezTo>
                  <a:cubicBezTo>
                    <a:pt x="45" y="688"/>
                    <a:pt x="45" y="688"/>
                    <a:pt x="45" y="688"/>
                  </a:cubicBezTo>
                  <a:cubicBezTo>
                    <a:pt x="45" y="617"/>
                    <a:pt x="45" y="617"/>
                    <a:pt x="45" y="617"/>
                  </a:cubicBezTo>
                  <a:cubicBezTo>
                    <a:pt x="45" y="604"/>
                    <a:pt x="35" y="594"/>
                    <a:pt x="22" y="594"/>
                  </a:cubicBezTo>
                  <a:cubicBezTo>
                    <a:pt x="10" y="594"/>
                    <a:pt x="0" y="604"/>
                    <a:pt x="0" y="617"/>
                  </a:cubicBezTo>
                  <a:cubicBezTo>
                    <a:pt x="0" y="710"/>
                    <a:pt x="0" y="710"/>
                    <a:pt x="0" y="710"/>
                  </a:cubicBezTo>
                  <a:cubicBezTo>
                    <a:pt x="0" y="961"/>
                    <a:pt x="0" y="961"/>
                    <a:pt x="0" y="961"/>
                  </a:cubicBezTo>
                  <a:cubicBezTo>
                    <a:pt x="0" y="974"/>
                    <a:pt x="10" y="984"/>
                    <a:pt x="22" y="984"/>
                  </a:cubicBezTo>
                  <a:cubicBezTo>
                    <a:pt x="135" y="984"/>
                    <a:pt x="135" y="984"/>
                    <a:pt x="135" y="984"/>
                  </a:cubicBezTo>
                  <a:cubicBezTo>
                    <a:pt x="146" y="1051"/>
                    <a:pt x="205" y="1103"/>
                    <a:pt x="276" y="1103"/>
                  </a:cubicBezTo>
                  <a:cubicBezTo>
                    <a:pt x="347" y="1103"/>
                    <a:pt x="406" y="1051"/>
                    <a:pt x="416" y="984"/>
                  </a:cubicBezTo>
                  <a:cubicBezTo>
                    <a:pt x="640" y="984"/>
                    <a:pt x="640" y="984"/>
                    <a:pt x="640" y="984"/>
                  </a:cubicBezTo>
                  <a:cubicBezTo>
                    <a:pt x="651" y="1051"/>
                    <a:pt x="710" y="1103"/>
                    <a:pt x="780" y="1103"/>
                  </a:cubicBezTo>
                  <a:cubicBezTo>
                    <a:pt x="851" y="1103"/>
                    <a:pt x="910" y="1051"/>
                    <a:pt x="921" y="984"/>
                  </a:cubicBezTo>
                  <a:cubicBezTo>
                    <a:pt x="1052" y="984"/>
                    <a:pt x="1052" y="984"/>
                    <a:pt x="1052" y="984"/>
                  </a:cubicBezTo>
                  <a:cubicBezTo>
                    <a:pt x="1064" y="984"/>
                    <a:pt x="1074" y="974"/>
                    <a:pt x="1074" y="961"/>
                  </a:cubicBezTo>
                  <a:cubicBezTo>
                    <a:pt x="1074" y="710"/>
                    <a:pt x="1074" y="710"/>
                    <a:pt x="1074" y="710"/>
                  </a:cubicBezTo>
                  <a:cubicBezTo>
                    <a:pt x="1074" y="487"/>
                    <a:pt x="1074" y="487"/>
                    <a:pt x="1074" y="487"/>
                  </a:cubicBezTo>
                  <a:cubicBezTo>
                    <a:pt x="1074" y="479"/>
                    <a:pt x="1070" y="471"/>
                    <a:pt x="1063" y="467"/>
                  </a:cubicBezTo>
                  <a:close/>
                  <a:moveTo>
                    <a:pt x="605" y="221"/>
                  </a:moveTo>
                  <a:cubicBezTo>
                    <a:pt x="802" y="221"/>
                    <a:pt x="802" y="221"/>
                    <a:pt x="802" y="221"/>
                  </a:cubicBezTo>
                  <a:cubicBezTo>
                    <a:pt x="888" y="416"/>
                    <a:pt x="888" y="416"/>
                    <a:pt x="888" y="416"/>
                  </a:cubicBezTo>
                  <a:cubicBezTo>
                    <a:pt x="890" y="421"/>
                    <a:pt x="893" y="424"/>
                    <a:pt x="897" y="427"/>
                  </a:cubicBezTo>
                  <a:cubicBezTo>
                    <a:pt x="1029" y="500"/>
                    <a:pt x="1029" y="500"/>
                    <a:pt x="1029" y="500"/>
                  </a:cubicBezTo>
                  <a:cubicBezTo>
                    <a:pt x="1029" y="688"/>
                    <a:pt x="1029" y="688"/>
                    <a:pt x="1029" y="688"/>
                  </a:cubicBezTo>
                  <a:cubicBezTo>
                    <a:pt x="605" y="688"/>
                    <a:pt x="605" y="688"/>
                    <a:pt x="605" y="688"/>
                  </a:cubicBezTo>
                  <a:lnTo>
                    <a:pt x="605" y="221"/>
                  </a:lnTo>
                  <a:close/>
                  <a:moveTo>
                    <a:pt x="276" y="1058"/>
                  </a:moveTo>
                  <a:cubicBezTo>
                    <a:pt x="222" y="1058"/>
                    <a:pt x="179" y="1014"/>
                    <a:pt x="179" y="961"/>
                  </a:cubicBezTo>
                  <a:cubicBezTo>
                    <a:pt x="179" y="908"/>
                    <a:pt x="222" y="864"/>
                    <a:pt x="276" y="864"/>
                  </a:cubicBezTo>
                  <a:cubicBezTo>
                    <a:pt x="329" y="864"/>
                    <a:pt x="373" y="908"/>
                    <a:pt x="373" y="961"/>
                  </a:cubicBezTo>
                  <a:cubicBezTo>
                    <a:pt x="373" y="1014"/>
                    <a:pt x="329" y="1058"/>
                    <a:pt x="276" y="1058"/>
                  </a:cubicBezTo>
                  <a:close/>
                  <a:moveTo>
                    <a:pt x="780" y="1058"/>
                  </a:moveTo>
                  <a:cubicBezTo>
                    <a:pt x="727" y="1058"/>
                    <a:pt x="683" y="1014"/>
                    <a:pt x="683" y="961"/>
                  </a:cubicBezTo>
                  <a:cubicBezTo>
                    <a:pt x="683" y="908"/>
                    <a:pt x="727" y="864"/>
                    <a:pt x="780" y="864"/>
                  </a:cubicBezTo>
                  <a:cubicBezTo>
                    <a:pt x="834" y="864"/>
                    <a:pt x="877" y="908"/>
                    <a:pt x="877" y="961"/>
                  </a:cubicBezTo>
                  <a:cubicBezTo>
                    <a:pt x="877" y="1014"/>
                    <a:pt x="834" y="1058"/>
                    <a:pt x="780" y="1058"/>
                  </a:cubicBezTo>
                  <a:close/>
                  <a:moveTo>
                    <a:pt x="1029" y="938"/>
                  </a:moveTo>
                  <a:cubicBezTo>
                    <a:pt x="921" y="938"/>
                    <a:pt x="921" y="938"/>
                    <a:pt x="921" y="938"/>
                  </a:cubicBezTo>
                  <a:cubicBezTo>
                    <a:pt x="910" y="871"/>
                    <a:pt x="851" y="819"/>
                    <a:pt x="780" y="819"/>
                  </a:cubicBezTo>
                  <a:cubicBezTo>
                    <a:pt x="710" y="819"/>
                    <a:pt x="651" y="871"/>
                    <a:pt x="640" y="938"/>
                  </a:cubicBezTo>
                  <a:cubicBezTo>
                    <a:pt x="416" y="938"/>
                    <a:pt x="416" y="938"/>
                    <a:pt x="416" y="938"/>
                  </a:cubicBezTo>
                  <a:cubicBezTo>
                    <a:pt x="406" y="871"/>
                    <a:pt x="347" y="819"/>
                    <a:pt x="276" y="819"/>
                  </a:cubicBezTo>
                  <a:cubicBezTo>
                    <a:pt x="205" y="819"/>
                    <a:pt x="146" y="871"/>
                    <a:pt x="135" y="938"/>
                  </a:cubicBezTo>
                  <a:cubicBezTo>
                    <a:pt x="45" y="938"/>
                    <a:pt x="45" y="938"/>
                    <a:pt x="45" y="938"/>
                  </a:cubicBezTo>
                  <a:cubicBezTo>
                    <a:pt x="45" y="733"/>
                    <a:pt x="45" y="733"/>
                    <a:pt x="45" y="733"/>
                  </a:cubicBezTo>
                  <a:cubicBezTo>
                    <a:pt x="582" y="733"/>
                    <a:pt x="582" y="733"/>
                    <a:pt x="582" y="733"/>
                  </a:cubicBezTo>
                  <a:cubicBezTo>
                    <a:pt x="1029" y="733"/>
                    <a:pt x="1029" y="733"/>
                    <a:pt x="1029" y="733"/>
                  </a:cubicBezTo>
                  <a:lnTo>
                    <a:pt x="1029" y="9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14028738" y="-1671638"/>
              <a:ext cx="371475" cy="46038"/>
            </a:xfrm>
            <a:custGeom>
              <a:avLst/>
              <a:gdLst>
                <a:gd name="T0" fmla="*/ 365 w 365"/>
                <a:gd name="T1" fmla="*/ 23 h 46"/>
                <a:gd name="T2" fmla="*/ 342 w 365"/>
                <a:gd name="T3" fmla="*/ 0 h 46"/>
                <a:gd name="T4" fmla="*/ 22 w 365"/>
                <a:gd name="T5" fmla="*/ 0 h 46"/>
                <a:gd name="T6" fmla="*/ 0 w 365"/>
                <a:gd name="T7" fmla="*/ 23 h 46"/>
                <a:gd name="T8" fmla="*/ 22 w 365"/>
                <a:gd name="T9" fmla="*/ 46 h 46"/>
                <a:gd name="T10" fmla="*/ 342 w 365"/>
                <a:gd name="T11" fmla="*/ 46 h 46"/>
                <a:gd name="T12" fmla="*/ 365 w 365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46">
                  <a:moveTo>
                    <a:pt x="365" y="23"/>
                  </a:moveTo>
                  <a:cubicBezTo>
                    <a:pt x="365" y="10"/>
                    <a:pt x="355" y="0"/>
                    <a:pt x="34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342" y="46"/>
                    <a:pt x="342" y="46"/>
                    <a:pt x="342" y="46"/>
                  </a:cubicBezTo>
                  <a:cubicBezTo>
                    <a:pt x="355" y="46"/>
                    <a:pt x="365" y="36"/>
                    <a:pt x="36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14109700" y="-1528763"/>
              <a:ext cx="290512" cy="46038"/>
            </a:xfrm>
            <a:custGeom>
              <a:avLst/>
              <a:gdLst>
                <a:gd name="T0" fmla="*/ 285 w 285"/>
                <a:gd name="T1" fmla="*/ 23 h 46"/>
                <a:gd name="T2" fmla="*/ 262 w 285"/>
                <a:gd name="T3" fmla="*/ 0 h 46"/>
                <a:gd name="T4" fmla="*/ 22 w 285"/>
                <a:gd name="T5" fmla="*/ 0 h 46"/>
                <a:gd name="T6" fmla="*/ 0 w 285"/>
                <a:gd name="T7" fmla="*/ 23 h 46"/>
                <a:gd name="T8" fmla="*/ 22 w 285"/>
                <a:gd name="T9" fmla="*/ 46 h 46"/>
                <a:gd name="T10" fmla="*/ 262 w 285"/>
                <a:gd name="T11" fmla="*/ 46 h 46"/>
                <a:gd name="T12" fmla="*/ 285 w 285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46">
                  <a:moveTo>
                    <a:pt x="285" y="23"/>
                  </a:moveTo>
                  <a:cubicBezTo>
                    <a:pt x="285" y="10"/>
                    <a:pt x="275" y="0"/>
                    <a:pt x="26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75" y="46"/>
                    <a:pt x="285" y="36"/>
                    <a:pt x="28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4150975" y="-1385888"/>
              <a:ext cx="249237" cy="46038"/>
            </a:xfrm>
            <a:custGeom>
              <a:avLst/>
              <a:gdLst>
                <a:gd name="T0" fmla="*/ 245 w 245"/>
                <a:gd name="T1" fmla="*/ 23 h 46"/>
                <a:gd name="T2" fmla="*/ 222 w 245"/>
                <a:gd name="T3" fmla="*/ 0 h 46"/>
                <a:gd name="T4" fmla="*/ 22 w 245"/>
                <a:gd name="T5" fmla="*/ 0 h 46"/>
                <a:gd name="T6" fmla="*/ 0 w 245"/>
                <a:gd name="T7" fmla="*/ 23 h 46"/>
                <a:gd name="T8" fmla="*/ 22 w 245"/>
                <a:gd name="T9" fmla="*/ 46 h 46"/>
                <a:gd name="T10" fmla="*/ 222 w 245"/>
                <a:gd name="T11" fmla="*/ 46 h 46"/>
                <a:gd name="T12" fmla="*/ 245 w 245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46">
                  <a:moveTo>
                    <a:pt x="245" y="23"/>
                  </a:moveTo>
                  <a:cubicBezTo>
                    <a:pt x="245" y="10"/>
                    <a:pt x="235" y="0"/>
                    <a:pt x="2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222" y="46"/>
                    <a:pt x="222" y="46"/>
                    <a:pt x="222" y="46"/>
                  </a:cubicBezTo>
                  <a:cubicBezTo>
                    <a:pt x="235" y="46"/>
                    <a:pt x="245" y="36"/>
                    <a:pt x="2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19" name="Группа 82"/>
          <p:cNvGrpSpPr/>
          <p:nvPr/>
        </p:nvGrpSpPr>
        <p:grpSpPr>
          <a:xfrm>
            <a:off x="9758400" y="2928594"/>
            <a:ext cx="394238" cy="473485"/>
            <a:chOff x="19357976" y="-2152650"/>
            <a:chExt cx="939800" cy="1128713"/>
          </a:xfrm>
          <a:solidFill>
            <a:schemeClr val="bg1"/>
          </a:solidFill>
        </p:grpSpPr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19357976" y="-2152650"/>
              <a:ext cx="939800" cy="1128713"/>
            </a:xfrm>
            <a:custGeom>
              <a:avLst/>
              <a:gdLst>
                <a:gd name="T0" fmla="*/ 920 w 920"/>
                <a:gd name="T1" fmla="*/ 318 h 1108"/>
                <a:gd name="T2" fmla="*/ 920 w 920"/>
                <a:gd name="T3" fmla="*/ 315 h 1108"/>
                <a:gd name="T4" fmla="*/ 919 w 920"/>
                <a:gd name="T5" fmla="*/ 311 h 1108"/>
                <a:gd name="T6" fmla="*/ 917 w 920"/>
                <a:gd name="T7" fmla="*/ 308 h 1108"/>
                <a:gd name="T8" fmla="*/ 915 w 920"/>
                <a:gd name="T9" fmla="*/ 305 h 1108"/>
                <a:gd name="T10" fmla="*/ 913 w 920"/>
                <a:gd name="T11" fmla="*/ 303 h 1108"/>
                <a:gd name="T12" fmla="*/ 601 w 920"/>
                <a:gd name="T13" fmla="*/ 6 h 1108"/>
                <a:gd name="T14" fmla="*/ 598 w 920"/>
                <a:gd name="T15" fmla="*/ 4 h 1108"/>
                <a:gd name="T16" fmla="*/ 595 w 920"/>
                <a:gd name="T17" fmla="*/ 2 h 1108"/>
                <a:gd name="T18" fmla="*/ 592 w 920"/>
                <a:gd name="T19" fmla="*/ 1 h 1108"/>
                <a:gd name="T20" fmla="*/ 589 w 920"/>
                <a:gd name="T21" fmla="*/ 1 h 1108"/>
                <a:gd name="T22" fmla="*/ 586 w 920"/>
                <a:gd name="T23" fmla="*/ 0 h 1108"/>
                <a:gd name="T24" fmla="*/ 264 w 920"/>
                <a:gd name="T25" fmla="*/ 0 h 1108"/>
                <a:gd name="T26" fmla="*/ 139 w 920"/>
                <a:gd name="T27" fmla="*/ 148 h 1108"/>
                <a:gd name="T28" fmla="*/ 0 w 920"/>
                <a:gd name="T29" fmla="*/ 274 h 1108"/>
                <a:gd name="T30" fmla="*/ 126 w 920"/>
                <a:gd name="T31" fmla="*/ 1108 h 1108"/>
                <a:gd name="T32" fmla="*/ 781 w 920"/>
                <a:gd name="T33" fmla="*/ 983 h 1108"/>
                <a:gd name="T34" fmla="*/ 794 w 920"/>
                <a:gd name="T35" fmla="*/ 960 h 1108"/>
                <a:gd name="T36" fmla="*/ 920 w 920"/>
                <a:gd name="T37" fmla="*/ 320 h 1108"/>
                <a:gd name="T38" fmla="*/ 608 w 920"/>
                <a:gd name="T39" fmla="*/ 217 h 1108"/>
                <a:gd name="T40" fmla="*/ 841 w 920"/>
                <a:gd name="T41" fmla="*/ 297 h 1108"/>
                <a:gd name="T42" fmla="*/ 608 w 920"/>
                <a:gd name="T43" fmla="*/ 217 h 1108"/>
                <a:gd name="T44" fmla="*/ 656 w 920"/>
                <a:gd name="T45" fmla="*/ 1063 h 1108"/>
                <a:gd name="T46" fmla="*/ 45 w 920"/>
                <a:gd name="T47" fmla="*/ 983 h 1108"/>
                <a:gd name="T48" fmla="*/ 126 w 920"/>
                <a:gd name="T49" fmla="*/ 194 h 1108"/>
                <a:gd name="T50" fmla="*/ 139 w 920"/>
                <a:gd name="T51" fmla="*/ 834 h 1108"/>
                <a:gd name="T52" fmla="*/ 736 w 920"/>
                <a:gd name="T53" fmla="*/ 960 h 1108"/>
                <a:gd name="T54" fmla="*/ 875 w 920"/>
                <a:gd name="T55" fmla="*/ 834 h 1108"/>
                <a:gd name="T56" fmla="*/ 759 w 920"/>
                <a:gd name="T57" fmla="*/ 915 h 1108"/>
                <a:gd name="T58" fmla="*/ 759 w 920"/>
                <a:gd name="T59" fmla="*/ 915 h 1108"/>
                <a:gd name="T60" fmla="*/ 184 w 920"/>
                <a:gd name="T61" fmla="*/ 834 h 1108"/>
                <a:gd name="T62" fmla="*/ 264 w 920"/>
                <a:gd name="T63" fmla="*/ 46 h 1108"/>
                <a:gd name="T64" fmla="*/ 563 w 920"/>
                <a:gd name="T65" fmla="*/ 217 h 1108"/>
                <a:gd name="T66" fmla="*/ 688 w 920"/>
                <a:gd name="T67" fmla="*/ 342 h 1108"/>
                <a:gd name="T68" fmla="*/ 875 w 920"/>
                <a:gd name="T69" fmla="*/ 834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0" h="1108">
                  <a:moveTo>
                    <a:pt x="920" y="318"/>
                  </a:moveTo>
                  <a:cubicBezTo>
                    <a:pt x="920" y="318"/>
                    <a:pt x="920" y="318"/>
                    <a:pt x="920" y="318"/>
                  </a:cubicBezTo>
                  <a:cubicBezTo>
                    <a:pt x="920" y="317"/>
                    <a:pt x="920" y="316"/>
                    <a:pt x="920" y="315"/>
                  </a:cubicBezTo>
                  <a:cubicBezTo>
                    <a:pt x="920" y="315"/>
                    <a:pt x="920" y="315"/>
                    <a:pt x="920" y="315"/>
                  </a:cubicBezTo>
                  <a:cubicBezTo>
                    <a:pt x="919" y="314"/>
                    <a:pt x="919" y="313"/>
                    <a:pt x="919" y="312"/>
                  </a:cubicBezTo>
                  <a:cubicBezTo>
                    <a:pt x="919" y="312"/>
                    <a:pt x="919" y="311"/>
                    <a:pt x="919" y="311"/>
                  </a:cubicBezTo>
                  <a:cubicBezTo>
                    <a:pt x="918" y="310"/>
                    <a:pt x="918" y="309"/>
                    <a:pt x="917" y="309"/>
                  </a:cubicBezTo>
                  <a:cubicBezTo>
                    <a:pt x="917" y="308"/>
                    <a:pt x="917" y="308"/>
                    <a:pt x="917" y="308"/>
                  </a:cubicBezTo>
                  <a:cubicBezTo>
                    <a:pt x="917" y="307"/>
                    <a:pt x="916" y="307"/>
                    <a:pt x="916" y="306"/>
                  </a:cubicBezTo>
                  <a:cubicBezTo>
                    <a:pt x="915" y="306"/>
                    <a:pt x="915" y="306"/>
                    <a:pt x="915" y="305"/>
                  </a:cubicBezTo>
                  <a:cubicBezTo>
                    <a:pt x="915" y="305"/>
                    <a:pt x="914" y="304"/>
                    <a:pt x="913" y="303"/>
                  </a:cubicBezTo>
                  <a:cubicBezTo>
                    <a:pt x="913" y="303"/>
                    <a:pt x="913" y="303"/>
                    <a:pt x="913" y="303"/>
                  </a:cubicBezTo>
                  <a:cubicBezTo>
                    <a:pt x="601" y="6"/>
                    <a:pt x="601" y="6"/>
                    <a:pt x="601" y="6"/>
                  </a:cubicBezTo>
                  <a:cubicBezTo>
                    <a:pt x="601" y="6"/>
                    <a:pt x="601" y="6"/>
                    <a:pt x="601" y="6"/>
                  </a:cubicBezTo>
                  <a:cubicBezTo>
                    <a:pt x="600" y="6"/>
                    <a:pt x="599" y="5"/>
                    <a:pt x="599" y="5"/>
                  </a:cubicBezTo>
                  <a:cubicBezTo>
                    <a:pt x="599" y="4"/>
                    <a:pt x="598" y="4"/>
                    <a:pt x="598" y="4"/>
                  </a:cubicBezTo>
                  <a:cubicBezTo>
                    <a:pt x="598" y="4"/>
                    <a:pt x="597" y="3"/>
                    <a:pt x="596" y="3"/>
                  </a:cubicBezTo>
                  <a:cubicBezTo>
                    <a:pt x="596" y="3"/>
                    <a:pt x="595" y="3"/>
                    <a:pt x="595" y="2"/>
                  </a:cubicBezTo>
                  <a:cubicBezTo>
                    <a:pt x="594" y="2"/>
                    <a:pt x="594" y="2"/>
                    <a:pt x="593" y="1"/>
                  </a:cubicBezTo>
                  <a:cubicBezTo>
                    <a:pt x="593" y="1"/>
                    <a:pt x="593" y="1"/>
                    <a:pt x="592" y="1"/>
                  </a:cubicBezTo>
                  <a:cubicBezTo>
                    <a:pt x="592" y="1"/>
                    <a:pt x="591" y="1"/>
                    <a:pt x="590" y="1"/>
                  </a:cubicBezTo>
                  <a:cubicBezTo>
                    <a:pt x="589" y="1"/>
                    <a:pt x="589" y="1"/>
                    <a:pt x="589" y="1"/>
                  </a:cubicBezTo>
                  <a:cubicBezTo>
                    <a:pt x="588" y="0"/>
                    <a:pt x="587" y="0"/>
                    <a:pt x="587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86" y="0"/>
                    <a:pt x="586" y="0"/>
                    <a:pt x="58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95" y="0"/>
                    <a:pt x="139" y="57"/>
                    <a:pt x="139" y="126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56" y="148"/>
                    <a:pt x="0" y="205"/>
                    <a:pt x="0" y="274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52"/>
                    <a:pt x="56" y="1108"/>
                    <a:pt x="126" y="1108"/>
                  </a:cubicBezTo>
                  <a:cubicBezTo>
                    <a:pt x="656" y="1108"/>
                    <a:pt x="656" y="1108"/>
                    <a:pt x="656" y="1108"/>
                  </a:cubicBezTo>
                  <a:cubicBezTo>
                    <a:pt x="725" y="1108"/>
                    <a:pt x="781" y="1052"/>
                    <a:pt x="781" y="983"/>
                  </a:cubicBezTo>
                  <a:cubicBezTo>
                    <a:pt x="781" y="960"/>
                    <a:pt x="781" y="960"/>
                    <a:pt x="781" y="960"/>
                  </a:cubicBezTo>
                  <a:cubicBezTo>
                    <a:pt x="794" y="960"/>
                    <a:pt x="794" y="960"/>
                    <a:pt x="794" y="960"/>
                  </a:cubicBezTo>
                  <a:cubicBezTo>
                    <a:pt x="864" y="960"/>
                    <a:pt x="920" y="904"/>
                    <a:pt x="920" y="834"/>
                  </a:cubicBezTo>
                  <a:cubicBezTo>
                    <a:pt x="920" y="320"/>
                    <a:pt x="920" y="320"/>
                    <a:pt x="920" y="320"/>
                  </a:cubicBezTo>
                  <a:cubicBezTo>
                    <a:pt x="920" y="319"/>
                    <a:pt x="920" y="319"/>
                    <a:pt x="920" y="318"/>
                  </a:cubicBezTo>
                  <a:close/>
                  <a:moveTo>
                    <a:pt x="608" y="217"/>
                  </a:moveTo>
                  <a:cubicBezTo>
                    <a:pt x="608" y="76"/>
                    <a:pt x="608" y="76"/>
                    <a:pt x="608" y="76"/>
                  </a:cubicBezTo>
                  <a:cubicBezTo>
                    <a:pt x="841" y="297"/>
                    <a:pt x="841" y="297"/>
                    <a:pt x="841" y="297"/>
                  </a:cubicBezTo>
                  <a:cubicBezTo>
                    <a:pt x="688" y="297"/>
                    <a:pt x="688" y="297"/>
                    <a:pt x="688" y="297"/>
                  </a:cubicBezTo>
                  <a:cubicBezTo>
                    <a:pt x="644" y="297"/>
                    <a:pt x="608" y="261"/>
                    <a:pt x="608" y="217"/>
                  </a:cubicBezTo>
                  <a:close/>
                  <a:moveTo>
                    <a:pt x="736" y="983"/>
                  </a:moveTo>
                  <a:cubicBezTo>
                    <a:pt x="736" y="1027"/>
                    <a:pt x="700" y="1063"/>
                    <a:pt x="656" y="1063"/>
                  </a:cubicBezTo>
                  <a:cubicBezTo>
                    <a:pt x="126" y="1063"/>
                    <a:pt x="126" y="1063"/>
                    <a:pt x="126" y="1063"/>
                  </a:cubicBezTo>
                  <a:cubicBezTo>
                    <a:pt x="81" y="1063"/>
                    <a:pt x="45" y="1027"/>
                    <a:pt x="45" y="983"/>
                  </a:cubicBezTo>
                  <a:cubicBezTo>
                    <a:pt x="45" y="274"/>
                    <a:pt x="45" y="274"/>
                    <a:pt x="45" y="274"/>
                  </a:cubicBezTo>
                  <a:cubicBezTo>
                    <a:pt x="45" y="230"/>
                    <a:pt x="81" y="194"/>
                    <a:pt x="126" y="194"/>
                  </a:cubicBezTo>
                  <a:cubicBezTo>
                    <a:pt x="139" y="194"/>
                    <a:pt x="139" y="194"/>
                    <a:pt x="139" y="194"/>
                  </a:cubicBezTo>
                  <a:cubicBezTo>
                    <a:pt x="139" y="834"/>
                    <a:pt x="139" y="834"/>
                    <a:pt x="139" y="834"/>
                  </a:cubicBezTo>
                  <a:cubicBezTo>
                    <a:pt x="139" y="904"/>
                    <a:pt x="195" y="960"/>
                    <a:pt x="264" y="960"/>
                  </a:cubicBezTo>
                  <a:cubicBezTo>
                    <a:pt x="736" y="960"/>
                    <a:pt x="736" y="960"/>
                    <a:pt x="736" y="960"/>
                  </a:cubicBezTo>
                  <a:lnTo>
                    <a:pt x="736" y="983"/>
                  </a:lnTo>
                  <a:close/>
                  <a:moveTo>
                    <a:pt x="875" y="834"/>
                  </a:moveTo>
                  <a:cubicBezTo>
                    <a:pt x="875" y="879"/>
                    <a:pt x="839" y="915"/>
                    <a:pt x="794" y="915"/>
                  </a:cubicBezTo>
                  <a:cubicBezTo>
                    <a:pt x="759" y="915"/>
                    <a:pt x="759" y="915"/>
                    <a:pt x="759" y="915"/>
                  </a:cubicBezTo>
                  <a:cubicBezTo>
                    <a:pt x="759" y="915"/>
                    <a:pt x="759" y="915"/>
                    <a:pt x="759" y="915"/>
                  </a:cubicBezTo>
                  <a:cubicBezTo>
                    <a:pt x="759" y="915"/>
                    <a:pt x="759" y="915"/>
                    <a:pt x="759" y="915"/>
                  </a:cubicBezTo>
                  <a:cubicBezTo>
                    <a:pt x="264" y="915"/>
                    <a:pt x="264" y="915"/>
                    <a:pt x="264" y="915"/>
                  </a:cubicBezTo>
                  <a:cubicBezTo>
                    <a:pt x="220" y="915"/>
                    <a:pt x="184" y="879"/>
                    <a:pt x="184" y="834"/>
                  </a:cubicBezTo>
                  <a:cubicBezTo>
                    <a:pt x="184" y="126"/>
                    <a:pt x="184" y="126"/>
                    <a:pt x="184" y="126"/>
                  </a:cubicBezTo>
                  <a:cubicBezTo>
                    <a:pt x="184" y="82"/>
                    <a:pt x="220" y="46"/>
                    <a:pt x="264" y="46"/>
                  </a:cubicBezTo>
                  <a:cubicBezTo>
                    <a:pt x="563" y="46"/>
                    <a:pt x="563" y="46"/>
                    <a:pt x="563" y="46"/>
                  </a:cubicBezTo>
                  <a:cubicBezTo>
                    <a:pt x="563" y="217"/>
                    <a:pt x="563" y="217"/>
                    <a:pt x="563" y="217"/>
                  </a:cubicBezTo>
                  <a:cubicBezTo>
                    <a:pt x="563" y="284"/>
                    <a:pt x="616" y="339"/>
                    <a:pt x="682" y="342"/>
                  </a:cubicBezTo>
                  <a:cubicBezTo>
                    <a:pt x="684" y="342"/>
                    <a:pt x="686" y="342"/>
                    <a:pt x="688" y="342"/>
                  </a:cubicBezTo>
                  <a:cubicBezTo>
                    <a:pt x="875" y="342"/>
                    <a:pt x="875" y="342"/>
                    <a:pt x="875" y="342"/>
                  </a:cubicBezTo>
                  <a:lnTo>
                    <a:pt x="875" y="8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19646901" y="-1670050"/>
              <a:ext cx="504825" cy="47625"/>
            </a:xfrm>
            <a:custGeom>
              <a:avLst/>
              <a:gdLst>
                <a:gd name="T0" fmla="*/ 0 w 495"/>
                <a:gd name="T1" fmla="*/ 23 h 46"/>
                <a:gd name="T2" fmla="*/ 22 w 495"/>
                <a:gd name="T3" fmla="*/ 46 h 46"/>
                <a:gd name="T4" fmla="*/ 472 w 495"/>
                <a:gd name="T5" fmla="*/ 46 h 46"/>
                <a:gd name="T6" fmla="*/ 495 w 495"/>
                <a:gd name="T7" fmla="*/ 23 h 46"/>
                <a:gd name="T8" fmla="*/ 472 w 495"/>
                <a:gd name="T9" fmla="*/ 0 h 46"/>
                <a:gd name="T10" fmla="*/ 22 w 495"/>
                <a:gd name="T11" fmla="*/ 0 h 46"/>
                <a:gd name="T12" fmla="*/ 0 w 495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46">
                  <a:moveTo>
                    <a:pt x="0" y="23"/>
                  </a:moveTo>
                  <a:cubicBezTo>
                    <a:pt x="0" y="36"/>
                    <a:pt x="10" y="46"/>
                    <a:pt x="22" y="46"/>
                  </a:cubicBezTo>
                  <a:cubicBezTo>
                    <a:pt x="472" y="46"/>
                    <a:pt x="472" y="46"/>
                    <a:pt x="472" y="46"/>
                  </a:cubicBezTo>
                  <a:cubicBezTo>
                    <a:pt x="485" y="46"/>
                    <a:pt x="495" y="36"/>
                    <a:pt x="495" y="23"/>
                  </a:cubicBezTo>
                  <a:cubicBezTo>
                    <a:pt x="495" y="10"/>
                    <a:pt x="485" y="0"/>
                    <a:pt x="47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19646901" y="-1527175"/>
              <a:ext cx="504825" cy="47625"/>
            </a:xfrm>
            <a:custGeom>
              <a:avLst/>
              <a:gdLst>
                <a:gd name="T0" fmla="*/ 472 w 495"/>
                <a:gd name="T1" fmla="*/ 0 h 46"/>
                <a:gd name="T2" fmla="*/ 22 w 495"/>
                <a:gd name="T3" fmla="*/ 0 h 46"/>
                <a:gd name="T4" fmla="*/ 0 w 495"/>
                <a:gd name="T5" fmla="*/ 23 h 46"/>
                <a:gd name="T6" fmla="*/ 22 w 495"/>
                <a:gd name="T7" fmla="*/ 46 h 46"/>
                <a:gd name="T8" fmla="*/ 472 w 495"/>
                <a:gd name="T9" fmla="*/ 46 h 46"/>
                <a:gd name="T10" fmla="*/ 495 w 495"/>
                <a:gd name="T11" fmla="*/ 23 h 46"/>
                <a:gd name="T12" fmla="*/ 472 w 49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46">
                  <a:moveTo>
                    <a:pt x="4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472" y="46"/>
                    <a:pt x="472" y="46"/>
                    <a:pt x="472" y="46"/>
                  </a:cubicBezTo>
                  <a:cubicBezTo>
                    <a:pt x="485" y="46"/>
                    <a:pt x="495" y="36"/>
                    <a:pt x="495" y="23"/>
                  </a:cubicBezTo>
                  <a:cubicBezTo>
                    <a:pt x="495" y="10"/>
                    <a:pt x="485" y="0"/>
                    <a:pt x="4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19646901" y="-1384300"/>
              <a:ext cx="504825" cy="47625"/>
            </a:xfrm>
            <a:custGeom>
              <a:avLst/>
              <a:gdLst>
                <a:gd name="T0" fmla="*/ 472 w 495"/>
                <a:gd name="T1" fmla="*/ 0 h 46"/>
                <a:gd name="T2" fmla="*/ 22 w 495"/>
                <a:gd name="T3" fmla="*/ 0 h 46"/>
                <a:gd name="T4" fmla="*/ 0 w 495"/>
                <a:gd name="T5" fmla="*/ 23 h 46"/>
                <a:gd name="T6" fmla="*/ 22 w 495"/>
                <a:gd name="T7" fmla="*/ 46 h 46"/>
                <a:gd name="T8" fmla="*/ 472 w 495"/>
                <a:gd name="T9" fmla="*/ 46 h 46"/>
                <a:gd name="T10" fmla="*/ 495 w 495"/>
                <a:gd name="T11" fmla="*/ 23 h 46"/>
                <a:gd name="T12" fmla="*/ 472 w 49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46">
                  <a:moveTo>
                    <a:pt x="4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2" y="46"/>
                  </a:cubicBezTo>
                  <a:cubicBezTo>
                    <a:pt x="472" y="46"/>
                    <a:pt x="472" y="46"/>
                    <a:pt x="472" y="46"/>
                  </a:cubicBezTo>
                  <a:cubicBezTo>
                    <a:pt x="485" y="46"/>
                    <a:pt x="495" y="36"/>
                    <a:pt x="495" y="23"/>
                  </a:cubicBezTo>
                  <a:cubicBezTo>
                    <a:pt x="495" y="10"/>
                    <a:pt x="485" y="0"/>
                    <a:pt x="4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664" tIns="22832" rIns="45664" bIns="22832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Text Placeholder 7"/>
          <p:cNvSpPr txBox="1"/>
          <p:nvPr/>
        </p:nvSpPr>
        <p:spPr>
          <a:xfrm>
            <a:off x="1391945" y="4543718"/>
            <a:ext cx="1275758" cy="50539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962109" y="5146943"/>
            <a:ext cx="2342981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Text Placeholder 7"/>
          <p:cNvSpPr txBox="1"/>
          <p:nvPr/>
        </p:nvSpPr>
        <p:spPr>
          <a:xfrm>
            <a:off x="4057618" y="563880"/>
            <a:ext cx="1275758" cy="50539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 Placeholder 2"/>
          <p:cNvSpPr txBox="1"/>
          <p:nvPr/>
        </p:nvSpPr>
        <p:spPr>
          <a:xfrm>
            <a:off x="3627782" y="1167105"/>
            <a:ext cx="2342981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Text Placeholder 7"/>
          <p:cNvSpPr txBox="1"/>
          <p:nvPr/>
        </p:nvSpPr>
        <p:spPr>
          <a:xfrm>
            <a:off x="6785578" y="4543718"/>
            <a:ext cx="1275758" cy="50539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6355742" y="5146943"/>
            <a:ext cx="2342981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 Placeholder 7"/>
          <p:cNvSpPr txBox="1"/>
          <p:nvPr/>
        </p:nvSpPr>
        <p:spPr>
          <a:xfrm>
            <a:off x="9349717" y="546694"/>
            <a:ext cx="1275758" cy="505393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品味苦痛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8919881" y="1149919"/>
            <a:ext cx="2342981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3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"/>
          <p:cNvSpPr txBox="1"/>
          <p:nvPr/>
        </p:nvSpPr>
        <p:spPr>
          <a:xfrm>
            <a:off x="3944341" y="1072321"/>
            <a:ext cx="7046521" cy="21044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痛苦，究竟意味着什么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司马迁在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报任安书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中，一语道破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文王拘而演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周易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，仲尼厄而作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春秋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，屈原放逐乃赋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离骚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左丘失明厥有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国语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中国古代文人有多少沉郁顿挫的痛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55882" y="0"/>
            <a:ext cx="5180282" cy="5916814"/>
            <a:chOff x="-455883" y="0"/>
            <a:chExt cx="5815283" cy="6642100"/>
          </a:xfrm>
        </p:grpSpPr>
        <p:sp>
          <p:nvSpPr>
            <p:cNvPr id="41" name="任意多边形: 形状 40"/>
            <p:cNvSpPr/>
            <p:nvPr/>
          </p:nvSpPr>
          <p:spPr>
            <a:xfrm>
              <a:off x="-455883" y="0"/>
              <a:ext cx="5815283" cy="6642100"/>
            </a:xfrm>
            <a:custGeom>
              <a:avLst/>
              <a:gdLst>
                <a:gd name="connsiteX0" fmla="*/ 0 w 5359400"/>
                <a:gd name="connsiteY0" fmla="*/ 0 h 6121400"/>
                <a:gd name="connsiteX1" fmla="*/ 5359400 w 5359400"/>
                <a:gd name="connsiteY1" fmla="*/ 3052763 h 6121400"/>
                <a:gd name="connsiteX2" fmla="*/ 0 w 5359400"/>
                <a:gd name="connsiteY2" fmla="*/ 6121400 h 6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9400" h="6121400">
                  <a:moveTo>
                    <a:pt x="0" y="0"/>
                  </a:moveTo>
                  <a:lnTo>
                    <a:pt x="5359400" y="3052763"/>
                  </a:lnTo>
                  <a:lnTo>
                    <a:pt x="0" y="612140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359400" cy="6121400"/>
            </a:xfrm>
            <a:custGeom>
              <a:avLst/>
              <a:gdLst>
                <a:gd name="connsiteX0" fmla="*/ 0 w 5359400"/>
                <a:gd name="connsiteY0" fmla="*/ 0 h 6121400"/>
                <a:gd name="connsiteX1" fmla="*/ 5359400 w 5359400"/>
                <a:gd name="connsiteY1" fmla="*/ 3052763 h 6121400"/>
                <a:gd name="connsiteX2" fmla="*/ 0 w 5359400"/>
                <a:gd name="connsiteY2" fmla="*/ 6121400 h 6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9400" h="6121400">
                  <a:moveTo>
                    <a:pt x="0" y="0"/>
                  </a:moveTo>
                  <a:lnTo>
                    <a:pt x="5359400" y="3052763"/>
                  </a:lnTo>
                  <a:lnTo>
                    <a:pt x="0" y="6121400"/>
                  </a:lnTo>
                  <a:close/>
                </a:path>
              </a:pathLst>
            </a:custGeom>
          </p:spPr>
        </p:pic>
      </p:grpSp>
      <p:grpSp>
        <p:nvGrpSpPr>
          <p:cNvPr id="35" name="组合 34"/>
          <p:cNvGrpSpPr/>
          <p:nvPr/>
        </p:nvGrpSpPr>
        <p:grpSpPr>
          <a:xfrm>
            <a:off x="8561622" y="1143946"/>
            <a:ext cx="6917431" cy="5744792"/>
            <a:chOff x="8088312" y="356258"/>
            <a:chExt cx="7828891" cy="6501742"/>
          </a:xfrm>
        </p:grpSpPr>
        <p:sp>
          <p:nvSpPr>
            <p:cNvPr id="43" name="任意多边形: 形状 42"/>
            <p:cNvSpPr/>
            <p:nvPr/>
          </p:nvSpPr>
          <p:spPr>
            <a:xfrm rot="17965081">
              <a:off x="9688511" y="-57150"/>
              <a:ext cx="5815283" cy="6642100"/>
            </a:xfrm>
            <a:custGeom>
              <a:avLst/>
              <a:gdLst>
                <a:gd name="connsiteX0" fmla="*/ 0 w 5359400"/>
                <a:gd name="connsiteY0" fmla="*/ 0 h 6121400"/>
                <a:gd name="connsiteX1" fmla="*/ 5359400 w 5359400"/>
                <a:gd name="connsiteY1" fmla="*/ 3052763 h 6121400"/>
                <a:gd name="connsiteX2" fmla="*/ 0 w 5359400"/>
                <a:gd name="connsiteY2" fmla="*/ 6121400 h 6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9400" h="6121400">
                  <a:moveTo>
                    <a:pt x="0" y="0"/>
                  </a:moveTo>
                  <a:lnTo>
                    <a:pt x="5359400" y="3052763"/>
                  </a:lnTo>
                  <a:lnTo>
                    <a:pt x="0" y="612140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8088312" y="2165350"/>
              <a:ext cx="4103688" cy="4692650"/>
            </a:xfrm>
            <a:custGeom>
              <a:avLst/>
              <a:gdLst>
                <a:gd name="connsiteX0" fmla="*/ 4103688 w 4103688"/>
                <a:gd name="connsiteY0" fmla="*/ 0 h 4692650"/>
                <a:gd name="connsiteX1" fmla="*/ 4103688 w 4103688"/>
                <a:gd name="connsiteY1" fmla="*/ 4692650 h 4692650"/>
                <a:gd name="connsiteX2" fmla="*/ 0 w 4103688"/>
                <a:gd name="connsiteY2" fmla="*/ 2354263 h 469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688" h="4692650">
                  <a:moveTo>
                    <a:pt x="4103688" y="0"/>
                  </a:moveTo>
                  <a:lnTo>
                    <a:pt x="4103688" y="4692650"/>
                  </a:lnTo>
                  <a:lnTo>
                    <a:pt x="0" y="2354263"/>
                  </a:lnTo>
                  <a:close/>
                </a:path>
              </a:pathLst>
            </a:custGeom>
          </p:spPr>
        </p:pic>
      </p:grpSp>
      <p:sp>
        <p:nvSpPr>
          <p:cNvPr id="28" name="文本框 27"/>
          <p:cNvSpPr txBox="1"/>
          <p:nvPr/>
        </p:nvSpPr>
        <p:spPr>
          <a:xfrm>
            <a:off x="3918876" y="416411"/>
            <a:ext cx="242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 来 展 望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2239554" y="4555654"/>
            <a:ext cx="7046521" cy="21044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痛苦，究竟意味着什么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司马迁在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报任安书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中，一语道破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文王拘而演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周易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，仲尼厄而作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春秋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，屈原放逐乃赋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离骚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左丘失明厥有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国语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中国古代文人有多少沉郁顿挫的痛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095750" y="3886200"/>
            <a:ext cx="2000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55"/>
          <p:cNvSpPr>
            <a:spLocks noEditPoints="1"/>
          </p:cNvSpPr>
          <p:nvPr/>
        </p:nvSpPr>
        <p:spPr bwMode="auto">
          <a:xfrm>
            <a:off x="2637941" y="1781327"/>
            <a:ext cx="2851098" cy="2199770"/>
          </a:xfrm>
          <a:custGeom>
            <a:avLst/>
            <a:gdLst>
              <a:gd name="T0" fmla="*/ 481 w 606"/>
              <a:gd name="T1" fmla="*/ 365 h 467"/>
              <a:gd name="T2" fmla="*/ 409 w 606"/>
              <a:gd name="T3" fmla="*/ 342 h 467"/>
              <a:gd name="T4" fmla="*/ 531 w 606"/>
              <a:gd name="T5" fmla="*/ 303 h 467"/>
              <a:gd name="T6" fmla="*/ 580 w 606"/>
              <a:gd name="T7" fmla="*/ 290 h 467"/>
              <a:gd name="T8" fmla="*/ 521 w 606"/>
              <a:gd name="T9" fmla="*/ 241 h 467"/>
              <a:gd name="T10" fmla="*/ 525 w 606"/>
              <a:gd name="T11" fmla="*/ 235 h 467"/>
              <a:gd name="T12" fmla="*/ 556 w 606"/>
              <a:gd name="T13" fmla="*/ 204 h 467"/>
              <a:gd name="T14" fmla="*/ 505 w 606"/>
              <a:gd name="T15" fmla="*/ 214 h 467"/>
              <a:gd name="T16" fmla="*/ 560 w 606"/>
              <a:gd name="T17" fmla="*/ 174 h 467"/>
              <a:gd name="T18" fmla="*/ 540 w 606"/>
              <a:gd name="T19" fmla="*/ 132 h 467"/>
              <a:gd name="T20" fmla="*/ 352 w 606"/>
              <a:gd name="T21" fmla="*/ 336 h 467"/>
              <a:gd name="T22" fmla="*/ 485 w 606"/>
              <a:gd name="T23" fmla="*/ 134 h 467"/>
              <a:gd name="T24" fmla="*/ 437 w 606"/>
              <a:gd name="T25" fmla="*/ 144 h 467"/>
              <a:gd name="T26" fmla="*/ 364 w 606"/>
              <a:gd name="T27" fmla="*/ 190 h 467"/>
              <a:gd name="T28" fmla="*/ 450 w 606"/>
              <a:gd name="T29" fmla="*/ 57 h 467"/>
              <a:gd name="T30" fmla="*/ 388 w 606"/>
              <a:gd name="T31" fmla="*/ 133 h 467"/>
              <a:gd name="T32" fmla="*/ 396 w 606"/>
              <a:gd name="T33" fmla="*/ 75 h 467"/>
              <a:gd name="T34" fmla="*/ 376 w 606"/>
              <a:gd name="T35" fmla="*/ 83 h 467"/>
              <a:gd name="T36" fmla="*/ 367 w 606"/>
              <a:gd name="T37" fmla="*/ 117 h 467"/>
              <a:gd name="T38" fmla="*/ 285 w 606"/>
              <a:gd name="T39" fmla="*/ 326 h 467"/>
              <a:gd name="T40" fmla="*/ 317 w 606"/>
              <a:gd name="T41" fmla="*/ 55 h 467"/>
              <a:gd name="T42" fmla="*/ 289 w 606"/>
              <a:gd name="T43" fmla="*/ 89 h 467"/>
              <a:gd name="T44" fmla="*/ 274 w 606"/>
              <a:gd name="T45" fmla="*/ 11 h 467"/>
              <a:gd name="T46" fmla="*/ 273 w 606"/>
              <a:gd name="T47" fmla="*/ 105 h 467"/>
              <a:gd name="T48" fmla="*/ 257 w 606"/>
              <a:gd name="T49" fmla="*/ 42 h 467"/>
              <a:gd name="T50" fmla="*/ 271 w 606"/>
              <a:gd name="T51" fmla="*/ 186 h 467"/>
              <a:gd name="T52" fmla="*/ 229 w 606"/>
              <a:gd name="T53" fmla="*/ 101 h 467"/>
              <a:gd name="T54" fmla="*/ 207 w 606"/>
              <a:gd name="T55" fmla="*/ 82 h 467"/>
              <a:gd name="T56" fmla="*/ 199 w 606"/>
              <a:gd name="T57" fmla="*/ 83 h 467"/>
              <a:gd name="T58" fmla="*/ 204 w 606"/>
              <a:gd name="T59" fmla="*/ 102 h 467"/>
              <a:gd name="T60" fmla="*/ 220 w 606"/>
              <a:gd name="T61" fmla="*/ 143 h 467"/>
              <a:gd name="T62" fmla="*/ 120 w 606"/>
              <a:gd name="T63" fmla="*/ 86 h 467"/>
              <a:gd name="T64" fmla="*/ 244 w 606"/>
              <a:gd name="T65" fmla="*/ 190 h 467"/>
              <a:gd name="T66" fmla="*/ 245 w 606"/>
              <a:gd name="T67" fmla="*/ 281 h 467"/>
              <a:gd name="T68" fmla="*/ 127 w 606"/>
              <a:gd name="T69" fmla="*/ 118 h 467"/>
              <a:gd name="T70" fmla="*/ 113 w 606"/>
              <a:gd name="T71" fmla="*/ 197 h 467"/>
              <a:gd name="T72" fmla="*/ 38 w 606"/>
              <a:gd name="T73" fmla="*/ 189 h 467"/>
              <a:gd name="T74" fmla="*/ 29 w 606"/>
              <a:gd name="T75" fmla="*/ 196 h 467"/>
              <a:gd name="T76" fmla="*/ 125 w 606"/>
              <a:gd name="T77" fmla="*/ 238 h 467"/>
              <a:gd name="T78" fmla="*/ 163 w 606"/>
              <a:gd name="T79" fmla="*/ 265 h 467"/>
              <a:gd name="T80" fmla="*/ 97 w 606"/>
              <a:gd name="T81" fmla="*/ 261 h 467"/>
              <a:gd name="T82" fmla="*/ 6 w 606"/>
              <a:gd name="T83" fmla="*/ 239 h 467"/>
              <a:gd name="T84" fmla="*/ 10 w 606"/>
              <a:gd name="T85" fmla="*/ 289 h 467"/>
              <a:gd name="T86" fmla="*/ 44 w 606"/>
              <a:gd name="T87" fmla="*/ 305 h 467"/>
              <a:gd name="T88" fmla="*/ 37 w 606"/>
              <a:gd name="T89" fmla="*/ 331 h 467"/>
              <a:gd name="T90" fmla="*/ 113 w 606"/>
              <a:gd name="T91" fmla="*/ 307 h 467"/>
              <a:gd name="T92" fmla="*/ 103 w 606"/>
              <a:gd name="T93" fmla="*/ 394 h 467"/>
              <a:gd name="T94" fmla="*/ 276 w 606"/>
              <a:gd name="T95" fmla="*/ 389 h 467"/>
              <a:gd name="T96" fmla="*/ 358 w 606"/>
              <a:gd name="T97" fmla="*/ 343 h 467"/>
              <a:gd name="T98" fmla="*/ 575 w 606"/>
              <a:gd name="T99" fmla="*/ 434 h 467"/>
              <a:gd name="T100" fmla="*/ 599 w 606"/>
              <a:gd name="T101" fmla="*/ 386 h 467"/>
              <a:gd name="T102" fmla="*/ 542 w 606"/>
              <a:gd name="T103" fmla="*/ 371 h 467"/>
              <a:gd name="T104" fmla="*/ 520 w 606"/>
              <a:gd name="T105" fmla="*/ 371 h 467"/>
              <a:gd name="T106" fmla="*/ 528 w 606"/>
              <a:gd name="T107" fmla="*/ 254 h 467"/>
              <a:gd name="T108" fmla="*/ 169 w 606"/>
              <a:gd name="T109" fmla="*/ 98 h 467"/>
              <a:gd name="T110" fmla="*/ 213 w 606"/>
              <a:gd name="T111" fmla="*/ 147 h 467"/>
              <a:gd name="T112" fmla="*/ 112 w 606"/>
              <a:gd name="T113" fmla="*/ 215 h 467"/>
              <a:gd name="T114" fmla="*/ 485 w 606"/>
              <a:gd name="T115" fmla="*/ 39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6" h="467">
                <a:moveTo>
                  <a:pt x="598" y="338"/>
                </a:moveTo>
                <a:cubicBezTo>
                  <a:pt x="599" y="338"/>
                  <a:pt x="600" y="337"/>
                  <a:pt x="601" y="337"/>
                </a:cubicBezTo>
                <a:cubicBezTo>
                  <a:pt x="602" y="337"/>
                  <a:pt x="603" y="337"/>
                  <a:pt x="604" y="337"/>
                </a:cubicBezTo>
                <a:cubicBezTo>
                  <a:pt x="606" y="334"/>
                  <a:pt x="605" y="329"/>
                  <a:pt x="601" y="329"/>
                </a:cubicBezTo>
                <a:cubicBezTo>
                  <a:pt x="574" y="331"/>
                  <a:pt x="552" y="352"/>
                  <a:pt x="527" y="361"/>
                </a:cubicBezTo>
                <a:cubicBezTo>
                  <a:pt x="546" y="349"/>
                  <a:pt x="562" y="330"/>
                  <a:pt x="583" y="323"/>
                </a:cubicBezTo>
                <a:cubicBezTo>
                  <a:pt x="588" y="322"/>
                  <a:pt x="586" y="314"/>
                  <a:pt x="581" y="316"/>
                </a:cubicBezTo>
                <a:cubicBezTo>
                  <a:pt x="550" y="325"/>
                  <a:pt x="529" y="363"/>
                  <a:pt x="496" y="364"/>
                </a:cubicBezTo>
                <a:cubicBezTo>
                  <a:pt x="494" y="364"/>
                  <a:pt x="492" y="365"/>
                  <a:pt x="490" y="365"/>
                </a:cubicBezTo>
                <a:cubicBezTo>
                  <a:pt x="490" y="365"/>
                  <a:pt x="490" y="365"/>
                  <a:pt x="490" y="365"/>
                </a:cubicBezTo>
                <a:cubicBezTo>
                  <a:pt x="487" y="365"/>
                  <a:pt x="484" y="365"/>
                  <a:pt x="481" y="365"/>
                </a:cubicBezTo>
                <a:cubicBezTo>
                  <a:pt x="481" y="365"/>
                  <a:pt x="481" y="365"/>
                  <a:pt x="481" y="365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9" y="365"/>
                  <a:pt x="479" y="365"/>
                  <a:pt x="479" y="365"/>
                </a:cubicBezTo>
                <a:cubicBezTo>
                  <a:pt x="476" y="364"/>
                  <a:pt x="472" y="363"/>
                  <a:pt x="468" y="361"/>
                </a:cubicBezTo>
                <a:cubicBezTo>
                  <a:pt x="467" y="361"/>
                  <a:pt x="466" y="360"/>
                  <a:pt x="465" y="360"/>
                </a:cubicBezTo>
                <a:cubicBezTo>
                  <a:pt x="463" y="359"/>
                  <a:pt x="461" y="358"/>
                  <a:pt x="458" y="357"/>
                </a:cubicBezTo>
                <a:cubicBezTo>
                  <a:pt x="455" y="357"/>
                  <a:pt x="452" y="356"/>
                  <a:pt x="449" y="356"/>
                </a:cubicBezTo>
                <a:cubicBezTo>
                  <a:pt x="445" y="354"/>
                  <a:pt x="442" y="353"/>
                  <a:pt x="439" y="352"/>
                </a:cubicBezTo>
                <a:cubicBezTo>
                  <a:pt x="433" y="349"/>
                  <a:pt x="426" y="348"/>
                  <a:pt x="420" y="346"/>
                </a:cubicBezTo>
                <a:cubicBezTo>
                  <a:pt x="420" y="345"/>
                  <a:pt x="419" y="345"/>
                  <a:pt x="419" y="345"/>
                </a:cubicBezTo>
                <a:cubicBezTo>
                  <a:pt x="416" y="344"/>
                  <a:pt x="412" y="343"/>
                  <a:pt x="409" y="342"/>
                </a:cubicBezTo>
                <a:cubicBezTo>
                  <a:pt x="405" y="341"/>
                  <a:pt x="402" y="340"/>
                  <a:pt x="399" y="339"/>
                </a:cubicBezTo>
                <a:cubicBezTo>
                  <a:pt x="390" y="337"/>
                  <a:pt x="382" y="335"/>
                  <a:pt x="374" y="334"/>
                </a:cubicBezTo>
                <a:cubicBezTo>
                  <a:pt x="387" y="327"/>
                  <a:pt x="399" y="316"/>
                  <a:pt x="410" y="305"/>
                </a:cubicBezTo>
                <a:cubicBezTo>
                  <a:pt x="411" y="304"/>
                  <a:pt x="412" y="303"/>
                  <a:pt x="414" y="303"/>
                </a:cubicBezTo>
                <a:cubicBezTo>
                  <a:pt x="414" y="303"/>
                  <a:pt x="414" y="302"/>
                  <a:pt x="415" y="302"/>
                </a:cubicBezTo>
                <a:cubicBezTo>
                  <a:pt x="423" y="296"/>
                  <a:pt x="434" y="294"/>
                  <a:pt x="444" y="293"/>
                </a:cubicBezTo>
                <a:cubicBezTo>
                  <a:pt x="447" y="294"/>
                  <a:pt x="451" y="295"/>
                  <a:pt x="455" y="295"/>
                </a:cubicBezTo>
                <a:cubicBezTo>
                  <a:pt x="456" y="295"/>
                  <a:pt x="456" y="295"/>
                  <a:pt x="457" y="295"/>
                </a:cubicBezTo>
                <a:cubicBezTo>
                  <a:pt x="458" y="295"/>
                  <a:pt x="459" y="295"/>
                  <a:pt x="460" y="294"/>
                </a:cubicBezTo>
                <a:cubicBezTo>
                  <a:pt x="486" y="297"/>
                  <a:pt x="506" y="317"/>
                  <a:pt x="533" y="311"/>
                </a:cubicBezTo>
                <a:cubicBezTo>
                  <a:pt x="538" y="310"/>
                  <a:pt x="536" y="302"/>
                  <a:pt x="531" y="303"/>
                </a:cubicBezTo>
                <a:cubicBezTo>
                  <a:pt x="514" y="307"/>
                  <a:pt x="498" y="298"/>
                  <a:pt x="481" y="292"/>
                </a:cubicBezTo>
                <a:cubicBezTo>
                  <a:pt x="490" y="292"/>
                  <a:pt x="500" y="291"/>
                  <a:pt x="509" y="292"/>
                </a:cubicBezTo>
                <a:cubicBezTo>
                  <a:pt x="524" y="293"/>
                  <a:pt x="535" y="300"/>
                  <a:pt x="549" y="305"/>
                </a:cubicBezTo>
                <a:cubicBezTo>
                  <a:pt x="562" y="310"/>
                  <a:pt x="576" y="311"/>
                  <a:pt x="590" y="312"/>
                </a:cubicBezTo>
                <a:cubicBezTo>
                  <a:pt x="595" y="313"/>
                  <a:pt x="595" y="305"/>
                  <a:pt x="590" y="304"/>
                </a:cubicBezTo>
                <a:cubicBezTo>
                  <a:pt x="573" y="303"/>
                  <a:pt x="559" y="298"/>
                  <a:pt x="544" y="293"/>
                </a:cubicBezTo>
                <a:cubicBezTo>
                  <a:pt x="558" y="295"/>
                  <a:pt x="572" y="296"/>
                  <a:pt x="586" y="298"/>
                </a:cubicBezTo>
                <a:cubicBezTo>
                  <a:pt x="590" y="299"/>
                  <a:pt x="593" y="293"/>
                  <a:pt x="589" y="291"/>
                </a:cubicBezTo>
                <a:cubicBezTo>
                  <a:pt x="589" y="291"/>
                  <a:pt x="589" y="291"/>
                  <a:pt x="589" y="291"/>
                </a:cubicBezTo>
                <a:cubicBezTo>
                  <a:pt x="586" y="291"/>
                  <a:pt x="583" y="290"/>
                  <a:pt x="580" y="290"/>
                </a:cubicBezTo>
                <a:cubicBezTo>
                  <a:pt x="580" y="290"/>
                  <a:pt x="580" y="290"/>
                  <a:pt x="580" y="290"/>
                </a:cubicBezTo>
                <a:cubicBezTo>
                  <a:pt x="562" y="287"/>
                  <a:pt x="544" y="285"/>
                  <a:pt x="526" y="284"/>
                </a:cubicBezTo>
                <a:cubicBezTo>
                  <a:pt x="527" y="284"/>
                  <a:pt x="529" y="283"/>
                  <a:pt x="530" y="283"/>
                </a:cubicBezTo>
                <a:cubicBezTo>
                  <a:pt x="549" y="279"/>
                  <a:pt x="566" y="278"/>
                  <a:pt x="585" y="277"/>
                </a:cubicBezTo>
                <a:cubicBezTo>
                  <a:pt x="590" y="276"/>
                  <a:pt x="590" y="268"/>
                  <a:pt x="585" y="269"/>
                </a:cubicBezTo>
                <a:cubicBezTo>
                  <a:pt x="585" y="269"/>
                  <a:pt x="584" y="269"/>
                  <a:pt x="584" y="269"/>
                </a:cubicBezTo>
                <a:cubicBezTo>
                  <a:pt x="585" y="267"/>
                  <a:pt x="585" y="264"/>
                  <a:pt x="583" y="263"/>
                </a:cubicBezTo>
                <a:cubicBezTo>
                  <a:pt x="568" y="257"/>
                  <a:pt x="553" y="250"/>
                  <a:pt x="537" y="247"/>
                </a:cubicBezTo>
                <a:cubicBezTo>
                  <a:pt x="550" y="246"/>
                  <a:pt x="564" y="246"/>
                  <a:pt x="578" y="247"/>
                </a:cubicBezTo>
                <a:cubicBezTo>
                  <a:pt x="583" y="248"/>
                  <a:pt x="583" y="240"/>
                  <a:pt x="578" y="239"/>
                </a:cubicBezTo>
                <a:cubicBezTo>
                  <a:pt x="559" y="237"/>
                  <a:pt x="541" y="238"/>
                  <a:pt x="523" y="241"/>
                </a:cubicBezTo>
                <a:cubicBezTo>
                  <a:pt x="522" y="241"/>
                  <a:pt x="522" y="241"/>
                  <a:pt x="521" y="241"/>
                </a:cubicBezTo>
                <a:cubicBezTo>
                  <a:pt x="517" y="241"/>
                  <a:pt x="513" y="242"/>
                  <a:pt x="509" y="243"/>
                </a:cubicBezTo>
                <a:cubicBezTo>
                  <a:pt x="509" y="243"/>
                  <a:pt x="509" y="243"/>
                  <a:pt x="509" y="243"/>
                </a:cubicBezTo>
                <a:cubicBezTo>
                  <a:pt x="508" y="243"/>
                  <a:pt x="508" y="243"/>
                  <a:pt x="508" y="243"/>
                </a:cubicBezTo>
                <a:cubicBezTo>
                  <a:pt x="511" y="241"/>
                  <a:pt x="514" y="240"/>
                  <a:pt x="517" y="238"/>
                </a:cubicBezTo>
                <a:cubicBezTo>
                  <a:pt x="517" y="238"/>
                  <a:pt x="518" y="238"/>
                  <a:pt x="518" y="238"/>
                </a:cubicBezTo>
                <a:cubicBezTo>
                  <a:pt x="518" y="238"/>
                  <a:pt x="518" y="238"/>
                  <a:pt x="518" y="238"/>
                </a:cubicBezTo>
                <a:cubicBezTo>
                  <a:pt x="518" y="238"/>
                  <a:pt x="518" y="238"/>
                  <a:pt x="518" y="238"/>
                </a:cubicBezTo>
                <a:cubicBezTo>
                  <a:pt x="519" y="238"/>
                  <a:pt x="519" y="238"/>
                  <a:pt x="519" y="238"/>
                </a:cubicBezTo>
                <a:cubicBezTo>
                  <a:pt x="520" y="237"/>
                  <a:pt x="521" y="237"/>
                  <a:pt x="522" y="236"/>
                </a:cubicBezTo>
                <a:cubicBezTo>
                  <a:pt x="522" y="236"/>
                  <a:pt x="523" y="236"/>
                  <a:pt x="523" y="236"/>
                </a:cubicBezTo>
                <a:cubicBezTo>
                  <a:pt x="524" y="236"/>
                  <a:pt x="524" y="236"/>
                  <a:pt x="525" y="235"/>
                </a:cubicBezTo>
                <a:cubicBezTo>
                  <a:pt x="525" y="235"/>
                  <a:pt x="525" y="235"/>
                  <a:pt x="525" y="235"/>
                </a:cubicBezTo>
                <a:cubicBezTo>
                  <a:pt x="530" y="235"/>
                  <a:pt x="535" y="234"/>
                  <a:pt x="540" y="233"/>
                </a:cubicBezTo>
                <a:cubicBezTo>
                  <a:pt x="554" y="229"/>
                  <a:pt x="569" y="225"/>
                  <a:pt x="583" y="220"/>
                </a:cubicBezTo>
                <a:cubicBezTo>
                  <a:pt x="588" y="218"/>
                  <a:pt x="586" y="211"/>
                  <a:pt x="581" y="212"/>
                </a:cubicBezTo>
                <a:cubicBezTo>
                  <a:pt x="567" y="217"/>
                  <a:pt x="553" y="221"/>
                  <a:pt x="539" y="225"/>
                </a:cubicBezTo>
                <a:cubicBezTo>
                  <a:pt x="553" y="215"/>
                  <a:pt x="567" y="204"/>
                  <a:pt x="582" y="196"/>
                </a:cubicBezTo>
                <a:cubicBezTo>
                  <a:pt x="587" y="193"/>
                  <a:pt x="583" y="186"/>
                  <a:pt x="578" y="189"/>
                </a:cubicBezTo>
                <a:cubicBezTo>
                  <a:pt x="575" y="190"/>
                  <a:pt x="572" y="192"/>
                  <a:pt x="569" y="194"/>
                </a:cubicBezTo>
                <a:cubicBezTo>
                  <a:pt x="569" y="195"/>
                  <a:pt x="569" y="195"/>
                  <a:pt x="568" y="196"/>
                </a:cubicBezTo>
                <a:cubicBezTo>
                  <a:pt x="564" y="198"/>
                  <a:pt x="560" y="201"/>
                  <a:pt x="556" y="203"/>
                </a:cubicBezTo>
                <a:cubicBezTo>
                  <a:pt x="556" y="203"/>
                  <a:pt x="556" y="203"/>
                  <a:pt x="556" y="204"/>
                </a:cubicBezTo>
                <a:cubicBezTo>
                  <a:pt x="555" y="204"/>
                  <a:pt x="555" y="204"/>
                  <a:pt x="555" y="204"/>
                </a:cubicBezTo>
                <a:cubicBezTo>
                  <a:pt x="552" y="206"/>
                  <a:pt x="550" y="208"/>
                  <a:pt x="547" y="209"/>
                </a:cubicBezTo>
                <a:cubicBezTo>
                  <a:pt x="538" y="215"/>
                  <a:pt x="530" y="222"/>
                  <a:pt x="520" y="227"/>
                </a:cubicBezTo>
                <a:cubicBezTo>
                  <a:pt x="500" y="240"/>
                  <a:pt x="477" y="246"/>
                  <a:pt x="455" y="252"/>
                </a:cubicBezTo>
                <a:cubicBezTo>
                  <a:pt x="460" y="246"/>
                  <a:pt x="464" y="240"/>
                  <a:pt x="469" y="234"/>
                </a:cubicBezTo>
                <a:cubicBezTo>
                  <a:pt x="470" y="234"/>
                  <a:pt x="471" y="233"/>
                  <a:pt x="472" y="232"/>
                </a:cubicBezTo>
                <a:cubicBezTo>
                  <a:pt x="472" y="232"/>
                  <a:pt x="472" y="232"/>
                  <a:pt x="472" y="232"/>
                </a:cubicBezTo>
                <a:cubicBezTo>
                  <a:pt x="474" y="231"/>
                  <a:pt x="475" y="230"/>
                  <a:pt x="477" y="229"/>
                </a:cubicBezTo>
                <a:cubicBezTo>
                  <a:pt x="478" y="228"/>
                  <a:pt x="479" y="227"/>
                  <a:pt x="481" y="226"/>
                </a:cubicBezTo>
                <a:cubicBezTo>
                  <a:pt x="487" y="221"/>
                  <a:pt x="496" y="217"/>
                  <a:pt x="505" y="214"/>
                </a:cubicBezTo>
                <a:cubicBezTo>
                  <a:pt x="505" y="214"/>
                  <a:pt x="505" y="214"/>
                  <a:pt x="505" y="214"/>
                </a:cubicBezTo>
                <a:cubicBezTo>
                  <a:pt x="508" y="213"/>
                  <a:pt x="511" y="212"/>
                  <a:pt x="514" y="212"/>
                </a:cubicBezTo>
                <a:cubicBezTo>
                  <a:pt x="517" y="211"/>
                  <a:pt x="521" y="211"/>
                  <a:pt x="525" y="210"/>
                </a:cubicBezTo>
                <a:cubicBezTo>
                  <a:pt x="530" y="209"/>
                  <a:pt x="535" y="208"/>
                  <a:pt x="541" y="206"/>
                </a:cubicBezTo>
                <a:cubicBezTo>
                  <a:pt x="541" y="206"/>
                  <a:pt x="541" y="206"/>
                  <a:pt x="541" y="206"/>
                </a:cubicBezTo>
                <a:cubicBezTo>
                  <a:pt x="541" y="206"/>
                  <a:pt x="541" y="206"/>
                  <a:pt x="542" y="206"/>
                </a:cubicBezTo>
                <a:cubicBezTo>
                  <a:pt x="546" y="204"/>
                  <a:pt x="556" y="199"/>
                  <a:pt x="551" y="196"/>
                </a:cubicBezTo>
                <a:cubicBezTo>
                  <a:pt x="550" y="195"/>
                  <a:pt x="549" y="195"/>
                  <a:pt x="548" y="196"/>
                </a:cubicBezTo>
                <a:cubicBezTo>
                  <a:pt x="548" y="196"/>
                  <a:pt x="548" y="196"/>
                  <a:pt x="547" y="196"/>
                </a:cubicBezTo>
                <a:cubicBezTo>
                  <a:pt x="546" y="196"/>
                  <a:pt x="545" y="196"/>
                  <a:pt x="544" y="197"/>
                </a:cubicBezTo>
                <a:cubicBezTo>
                  <a:pt x="552" y="192"/>
                  <a:pt x="559" y="186"/>
                  <a:pt x="566" y="180"/>
                </a:cubicBezTo>
                <a:cubicBezTo>
                  <a:pt x="569" y="176"/>
                  <a:pt x="564" y="170"/>
                  <a:pt x="560" y="174"/>
                </a:cubicBezTo>
                <a:cubicBezTo>
                  <a:pt x="544" y="190"/>
                  <a:pt x="525" y="199"/>
                  <a:pt x="504" y="207"/>
                </a:cubicBezTo>
                <a:cubicBezTo>
                  <a:pt x="502" y="207"/>
                  <a:pt x="501" y="208"/>
                  <a:pt x="499" y="209"/>
                </a:cubicBezTo>
                <a:cubicBezTo>
                  <a:pt x="518" y="193"/>
                  <a:pt x="538" y="179"/>
                  <a:pt x="559" y="166"/>
                </a:cubicBezTo>
                <a:cubicBezTo>
                  <a:pt x="563" y="164"/>
                  <a:pt x="559" y="157"/>
                  <a:pt x="555" y="160"/>
                </a:cubicBezTo>
                <a:cubicBezTo>
                  <a:pt x="535" y="171"/>
                  <a:pt x="517" y="184"/>
                  <a:pt x="499" y="199"/>
                </a:cubicBezTo>
                <a:cubicBezTo>
                  <a:pt x="503" y="194"/>
                  <a:pt x="506" y="189"/>
                  <a:pt x="510" y="185"/>
                </a:cubicBezTo>
                <a:cubicBezTo>
                  <a:pt x="518" y="175"/>
                  <a:pt x="534" y="147"/>
                  <a:pt x="548" y="148"/>
                </a:cubicBezTo>
                <a:cubicBezTo>
                  <a:pt x="553" y="149"/>
                  <a:pt x="553" y="141"/>
                  <a:pt x="548" y="140"/>
                </a:cubicBezTo>
                <a:cubicBezTo>
                  <a:pt x="538" y="139"/>
                  <a:pt x="533" y="145"/>
                  <a:pt x="526" y="152"/>
                </a:cubicBezTo>
                <a:cubicBezTo>
                  <a:pt x="526" y="153"/>
                  <a:pt x="525" y="154"/>
                  <a:pt x="524" y="156"/>
                </a:cubicBezTo>
                <a:cubicBezTo>
                  <a:pt x="529" y="148"/>
                  <a:pt x="535" y="140"/>
                  <a:pt x="540" y="132"/>
                </a:cubicBezTo>
                <a:cubicBezTo>
                  <a:pt x="543" y="128"/>
                  <a:pt x="536" y="124"/>
                  <a:pt x="533" y="128"/>
                </a:cubicBezTo>
                <a:cubicBezTo>
                  <a:pt x="521" y="145"/>
                  <a:pt x="510" y="162"/>
                  <a:pt x="499" y="180"/>
                </a:cubicBezTo>
                <a:cubicBezTo>
                  <a:pt x="506" y="161"/>
                  <a:pt x="509" y="140"/>
                  <a:pt x="518" y="122"/>
                </a:cubicBezTo>
                <a:cubicBezTo>
                  <a:pt x="521" y="118"/>
                  <a:pt x="514" y="114"/>
                  <a:pt x="511" y="118"/>
                </a:cubicBezTo>
                <a:cubicBezTo>
                  <a:pt x="503" y="135"/>
                  <a:pt x="500" y="154"/>
                  <a:pt x="494" y="171"/>
                </a:cubicBezTo>
                <a:cubicBezTo>
                  <a:pt x="487" y="190"/>
                  <a:pt x="477" y="208"/>
                  <a:pt x="465" y="224"/>
                </a:cubicBezTo>
                <a:cubicBezTo>
                  <a:pt x="465" y="224"/>
                  <a:pt x="465" y="224"/>
                  <a:pt x="464" y="224"/>
                </a:cubicBezTo>
                <a:cubicBezTo>
                  <a:pt x="462" y="229"/>
                  <a:pt x="460" y="234"/>
                  <a:pt x="456" y="238"/>
                </a:cubicBezTo>
                <a:cubicBezTo>
                  <a:pt x="455" y="239"/>
                  <a:pt x="454" y="241"/>
                  <a:pt x="453" y="242"/>
                </a:cubicBezTo>
                <a:cubicBezTo>
                  <a:pt x="444" y="253"/>
                  <a:pt x="434" y="264"/>
                  <a:pt x="425" y="276"/>
                </a:cubicBezTo>
                <a:cubicBezTo>
                  <a:pt x="405" y="300"/>
                  <a:pt x="382" y="326"/>
                  <a:pt x="352" y="336"/>
                </a:cubicBezTo>
                <a:cubicBezTo>
                  <a:pt x="342" y="339"/>
                  <a:pt x="332" y="341"/>
                  <a:pt x="323" y="343"/>
                </a:cubicBezTo>
                <a:cubicBezTo>
                  <a:pt x="330" y="331"/>
                  <a:pt x="329" y="316"/>
                  <a:pt x="330" y="303"/>
                </a:cubicBezTo>
                <a:cubicBezTo>
                  <a:pt x="332" y="272"/>
                  <a:pt x="336" y="235"/>
                  <a:pt x="358" y="211"/>
                </a:cubicBezTo>
                <a:cubicBezTo>
                  <a:pt x="364" y="205"/>
                  <a:pt x="370" y="199"/>
                  <a:pt x="376" y="194"/>
                </a:cubicBezTo>
                <a:cubicBezTo>
                  <a:pt x="376" y="194"/>
                  <a:pt x="376" y="194"/>
                  <a:pt x="376" y="194"/>
                </a:cubicBezTo>
                <a:cubicBezTo>
                  <a:pt x="378" y="192"/>
                  <a:pt x="380" y="190"/>
                  <a:pt x="382" y="189"/>
                </a:cubicBezTo>
                <a:cubicBezTo>
                  <a:pt x="382" y="189"/>
                  <a:pt x="382" y="189"/>
                  <a:pt x="383" y="189"/>
                </a:cubicBezTo>
                <a:cubicBezTo>
                  <a:pt x="384" y="188"/>
                  <a:pt x="385" y="187"/>
                  <a:pt x="387" y="187"/>
                </a:cubicBezTo>
                <a:cubicBezTo>
                  <a:pt x="400" y="178"/>
                  <a:pt x="419" y="175"/>
                  <a:pt x="433" y="168"/>
                </a:cubicBezTo>
                <a:cubicBezTo>
                  <a:pt x="451" y="161"/>
                  <a:pt x="468" y="151"/>
                  <a:pt x="484" y="140"/>
                </a:cubicBezTo>
                <a:cubicBezTo>
                  <a:pt x="486" y="139"/>
                  <a:pt x="487" y="136"/>
                  <a:pt x="485" y="134"/>
                </a:cubicBezTo>
                <a:cubicBezTo>
                  <a:pt x="485" y="134"/>
                  <a:pt x="484" y="134"/>
                  <a:pt x="484" y="134"/>
                </a:cubicBezTo>
                <a:cubicBezTo>
                  <a:pt x="483" y="134"/>
                  <a:pt x="483" y="134"/>
                  <a:pt x="482" y="134"/>
                </a:cubicBezTo>
                <a:cubicBezTo>
                  <a:pt x="480" y="135"/>
                  <a:pt x="478" y="136"/>
                  <a:pt x="476" y="136"/>
                </a:cubicBezTo>
                <a:cubicBezTo>
                  <a:pt x="476" y="137"/>
                  <a:pt x="475" y="137"/>
                  <a:pt x="475" y="137"/>
                </a:cubicBezTo>
                <a:cubicBezTo>
                  <a:pt x="457" y="148"/>
                  <a:pt x="437" y="159"/>
                  <a:pt x="417" y="166"/>
                </a:cubicBezTo>
                <a:cubicBezTo>
                  <a:pt x="414" y="167"/>
                  <a:pt x="411" y="168"/>
                  <a:pt x="408" y="169"/>
                </a:cubicBezTo>
                <a:cubicBezTo>
                  <a:pt x="408" y="169"/>
                  <a:pt x="408" y="169"/>
                  <a:pt x="409" y="169"/>
                </a:cubicBezTo>
                <a:cubicBezTo>
                  <a:pt x="432" y="155"/>
                  <a:pt x="460" y="149"/>
                  <a:pt x="476" y="124"/>
                </a:cubicBezTo>
                <a:cubicBezTo>
                  <a:pt x="479" y="120"/>
                  <a:pt x="472" y="116"/>
                  <a:pt x="469" y="120"/>
                </a:cubicBezTo>
                <a:cubicBezTo>
                  <a:pt x="459" y="135"/>
                  <a:pt x="443" y="143"/>
                  <a:pt x="427" y="151"/>
                </a:cubicBezTo>
                <a:cubicBezTo>
                  <a:pt x="431" y="148"/>
                  <a:pt x="434" y="146"/>
                  <a:pt x="437" y="144"/>
                </a:cubicBezTo>
                <a:cubicBezTo>
                  <a:pt x="449" y="133"/>
                  <a:pt x="460" y="121"/>
                  <a:pt x="471" y="109"/>
                </a:cubicBezTo>
                <a:cubicBezTo>
                  <a:pt x="475" y="105"/>
                  <a:pt x="469" y="100"/>
                  <a:pt x="465" y="104"/>
                </a:cubicBezTo>
                <a:cubicBezTo>
                  <a:pt x="453" y="117"/>
                  <a:pt x="441" y="131"/>
                  <a:pt x="426" y="142"/>
                </a:cubicBezTo>
                <a:cubicBezTo>
                  <a:pt x="424" y="143"/>
                  <a:pt x="423" y="145"/>
                  <a:pt x="421" y="146"/>
                </a:cubicBezTo>
                <a:cubicBezTo>
                  <a:pt x="436" y="128"/>
                  <a:pt x="452" y="109"/>
                  <a:pt x="471" y="95"/>
                </a:cubicBezTo>
                <a:cubicBezTo>
                  <a:pt x="475" y="92"/>
                  <a:pt x="471" y="85"/>
                  <a:pt x="467" y="88"/>
                </a:cubicBezTo>
                <a:cubicBezTo>
                  <a:pt x="446" y="104"/>
                  <a:pt x="429" y="123"/>
                  <a:pt x="413" y="143"/>
                </a:cubicBezTo>
                <a:cubicBezTo>
                  <a:pt x="399" y="160"/>
                  <a:pt x="384" y="175"/>
                  <a:pt x="369" y="190"/>
                </a:cubicBezTo>
                <a:cubicBezTo>
                  <a:pt x="368" y="190"/>
                  <a:pt x="368" y="191"/>
                  <a:pt x="368" y="191"/>
                </a:cubicBezTo>
                <a:cubicBezTo>
                  <a:pt x="366" y="193"/>
                  <a:pt x="364" y="195"/>
                  <a:pt x="362" y="196"/>
                </a:cubicBezTo>
                <a:cubicBezTo>
                  <a:pt x="363" y="194"/>
                  <a:pt x="363" y="192"/>
                  <a:pt x="364" y="190"/>
                </a:cubicBezTo>
                <a:cubicBezTo>
                  <a:pt x="363" y="189"/>
                  <a:pt x="363" y="189"/>
                  <a:pt x="364" y="188"/>
                </a:cubicBezTo>
                <a:cubicBezTo>
                  <a:pt x="365" y="185"/>
                  <a:pt x="365" y="182"/>
                  <a:pt x="367" y="179"/>
                </a:cubicBezTo>
                <a:cubicBezTo>
                  <a:pt x="367" y="178"/>
                  <a:pt x="367" y="178"/>
                  <a:pt x="367" y="178"/>
                </a:cubicBezTo>
                <a:cubicBezTo>
                  <a:pt x="368" y="175"/>
                  <a:pt x="370" y="173"/>
                  <a:pt x="372" y="171"/>
                </a:cubicBezTo>
                <a:cubicBezTo>
                  <a:pt x="373" y="170"/>
                  <a:pt x="373" y="170"/>
                  <a:pt x="373" y="170"/>
                </a:cubicBezTo>
                <a:cubicBezTo>
                  <a:pt x="379" y="161"/>
                  <a:pt x="386" y="153"/>
                  <a:pt x="391" y="143"/>
                </a:cubicBezTo>
                <a:cubicBezTo>
                  <a:pt x="398" y="131"/>
                  <a:pt x="407" y="124"/>
                  <a:pt x="419" y="116"/>
                </a:cubicBezTo>
                <a:cubicBezTo>
                  <a:pt x="435" y="106"/>
                  <a:pt x="453" y="98"/>
                  <a:pt x="463" y="82"/>
                </a:cubicBezTo>
                <a:cubicBezTo>
                  <a:pt x="466" y="78"/>
                  <a:pt x="459" y="74"/>
                  <a:pt x="456" y="78"/>
                </a:cubicBezTo>
                <a:cubicBezTo>
                  <a:pt x="445" y="95"/>
                  <a:pt x="425" y="103"/>
                  <a:pt x="408" y="113"/>
                </a:cubicBezTo>
                <a:cubicBezTo>
                  <a:pt x="422" y="94"/>
                  <a:pt x="436" y="76"/>
                  <a:pt x="450" y="57"/>
                </a:cubicBezTo>
                <a:cubicBezTo>
                  <a:pt x="453" y="53"/>
                  <a:pt x="446" y="49"/>
                  <a:pt x="443" y="53"/>
                </a:cubicBezTo>
                <a:cubicBezTo>
                  <a:pt x="430" y="70"/>
                  <a:pt x="418" y="87"/>
                  <a:pt x="405" y="103"/>
                </a:cubicBezTo>
                <a:cubicBezTo>
                  <a:pt x="406" y="100"/>
                  <a:pt x="407" y="97"/>
                  <a:pt x="407" y="93"/>
                </a:cubicBezTo>
                <a:cubicBezTo>
                  <a:pt x="411" y="74"/>
                  <a:pt x="419" y="59"/>
                  <a:pt x="433" y="45"/>
                </a:cubicBezTo>
                <a:cubicBezTo>
                  <a:pt x="437" y="42"/>
                  <a:pt x="431" y="36"/>
                  <a:pt x="428" y="40"/>
                </a:cubicBezTo>
                <a:cubicBezTo>
                  <a:pt x="418" y="49"/>
                  <a:pt x="410" y="59"/>
                  <a:pt x="405" y="72"/>
                </a:cubicBezTo>
                <a:cubicBezTo>
                  <a:pt x="399" y="86"/>
                  <a:pt x="400" y="103"/>
                  <a:pt x="394" y="116"/>
                </a:cubicBezTo>
                <a:cubicBezTo>
                  <a:pt x="393" y="121"/>
                  <a:pt x="391" y="125"/>
                  <a:pt x="389" y="130"/>
                </a:cubicBezTo>
                <a:cubicBezTo>
                  <a:pt x="389" y="130"/>
                  <a:pt x="389" y="130"/>
                  <a:pt x="389" y="130"/>
                </a:cubicBezTo>
                <a:cubicBezTo>
                  <a:pt x="389" y="130"/>
                  <a:pt x="389" y="130"/>
                  <a:pt x="389" y="130"/>
                </a:cubicBezTo>
                <a:cubicBezTo>
                  <a:pt x="389" y="131"/>
                  <a:pt x="388" y="132"/>
                  <a:pt x="388" y="133"/>
                </a:cubicBezTo>
                <a:cubicBezTo>
                  <a:pt x="388" y="134"/>
                  <a:pt x="387" y="134"/>
                  <a:pt x="387" y="135"/>
                </a:cubicBezTo>
                <a:cubicBezTo>
                  <a:pt x="386" y="135"/>
                  <a:pt x="386" y="136"/>
                  <a:pt x="386" y="137"/>
                </a:cubicBezTo>
                <a:cubicBezTo>
                  <a:pt x="382" y="145"/>
                  <a:pt x="376" y="152"/>
                  <a:pt x="371" y="159"/>
                </a:cubicBezTo>
                <a:cubicBezTo>
                  <a:pt x="373" y="150"/>
                  <a:pt x="374" y="141"/>
                  <a:pt x="375" y="131"/>
                </a:cubicBezTo>
                <a:cubicBezTo>
                  <a:pt x="375" y="127"/>
                  <a:pt x="375" y="123"/>
                  <a:pt x="375" y="119"/>
                </a:cubicBezTo>
                <a:cubicBezTo>
                  <a:pt x="375" y="119"/>
                  <a:pt x="375" y="119"/>
                  <a:pt x="375" y="119"/>
                </a:cubicBezTo>
                <a:cubicBezTo>
                  <a:pt x="376" y="118"/>
                  <a:pt x="376" y="116"/>
                  <a:pt x="377" y="115"/>
                </a:cubicBezTo>
                <a:cubicBezTo>
                  <a:pt x="377" y="115"/>
                  <a:pt x="377" y="115"/>
                  <a:pt x="377" y="114"/>
                </a:cubicBezTo>
                <a:cubicBezTo>
                  <a:pt x="377" y="114"/>
                  <a:pt x="377" y="114"/>
                  <a:pt x="377" y="114"/>
                </a:cubicBezTo>
                <a:cubicBezTo>
                  <a:pt x="378" y="113"/>
                  <a:pt x="379" y="111"/>
                  <a:pt x="380" y="110"/>
                </a:cubicBezTo>
                <a:cubicBezTo>
                  <a:pt x="385" y="98"/>
                  <a:pt x="390" y="86"/>
                  <a:pt x="396" y="75"/>
                </a:cubicBezTo>
                <a:cubicBezTo>
                  <a:pt x="401" y="63"/>
                  <a:pt x="408" y="54"/>
                  <a:pt x="416" y="44"/>
                </a:cubicBezTo>
                <a:cubicBezTo>
                  <a:pt x="419" y="40"/>
                  <a:pt x="412" y="36"/>
                  <a:pt x="409" y="40"/>
                </a:cubicBezTo>
                <a:cubicBezTo>
                  <a:pt x="401" y="51"/>
                  <a:pt x="394" y="59"/>
                  <a:pt x="389" y="71"/>
                </a:cubicBezTo>
                <a:cubicBezTo>
                  <a:pt x="387" y="74"/>
                  <a:pt x="385" y="78"/>
                  <a:pt x="384" y="82"/>
                </a:cubicBezTo>
                <a:cubicBezTo>
                  <a:pt x="383" y="83"/>
                  <a:pt x="383" y="84"/>
                  <a:pt x="382" y="85"/>
                </a:cubicBezTo>
                <a:cubicBezTo>
                  <a:pt x="382" y="86"/>
                  <a:pt x="382" y="86"/>
                  <a:pt x="382" y="87"/>
                </a:cubicBezTo>
                <a:cubicBezTo>
                  <a:pt x="380" y="91"/>
                  <a:pt x="378" y="95"/>
                  <a:pt x="376" y="99"/>
                </a:cubicBezTo>
                <a:cubicBezTo>
                  <a:pt x="376" y="95"/>
                  <a:pt x="376" y="91"/>
                  <a:pt x="376" y="87"/>
                </a:cubicBezTo>
                <a:cubicBezTo>
                  <a:pt x="376" y="86"/>
                  <a:pt x="375" y="86"/>
                  <a:pt x="375" y="85"/>
                </a:cubicBezTo>
                <a:cubicBezTo>
                  <a:pt x="376" y="85"/>
                  <a:pt x="376" y="84"/>
                  <a:pt x="376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7" y="77"/>
                  <a:pt x="379" y="71"/>
                  <a:pt x="382" y="66"/>
                </a:cubicBezTo>
                <a:cubicBezTo>
                  <a:pt x="382" y="66"/>
                  <a:pt x="382" y="66"/>
                  <a:pt x="382" y="66"/>
                </a:cubicBezTo>
                <a:cubicBezTo>
                  <a:pt x="382" y="65"/>
                  <a:pt x="383" y="64"/>
                  <a:pt x="383" y="64"/>
                </a:cubicBezTo>
                <a:cubicBezTo>
                  <a:pt x="384" y="59"/>
                  <a:pt x="387" y="56"/>
                  <a:pt x="389" y="52"/>
                </a:cubicBezTo>
                <a:cubicBezTo>
                  <a:pt x="390" y="50"/>
                  <a:pt x="391" y="48"/>
                  <a:pt x="392" y="46"/>
                </a:cubicBezTo>
                <a:cubicBezTo>
                  <a:pt x="394" y="42"/>
                  <a:pt x="387" y="38"/>
                  <a:pt x="385" y="42"/>
                </a:cubicBezTo>
                <a:cubicBezTo>
                  <a:pt x="382" y="48"/>
                  <a:pt x="379" y="55"/>
                  <a:pt x="377" y="61"/>
                </a:cubicBezTo>
                <a:cubicBezTo>
                  <a:pt x="378" y="55"/>
                  <a:pt x="378" y="49"/>
                  <a:pt x="380" y="42"/>
                </a:cubicBezTo>
                <a:cubicBezTo>
                  <a:pt x="381" y="37"/>
                  <a:pt x="373" y="35"/>
                  <a:pt x="372" y="40"/>
                </a:cubicBezTo>
                <a:cubicBezTo>
                  <a:pt x="367" y="66"/>
                  <a:pt x="366" y="91"/>
                  <a:pt x="367" y="117"/>
                </a:cubicBezTo>
                <a:cubicBezTo>
                  <a:pt x="368" y="145"/>
                  <a:pt x="359" y="173"/>
                  <a:pt x="353" y="201"/>
                </a:cubicBezTo>
                <a:cubicBezTo>
                  <a:pt x="353" y="201"/>
                  <a:pt x="353" y="202"/>
                  <a:pt x="353" y="202"/>
                </a:cubicBezTo>
                <a:cubicBezTo>
                  <a:pt x="352" y="204"/>
                  <a:pt x="352" y="205"/>
                  <a:pt x="351" y="207"/>
                </a:cubicBezTo>
                <a:cubicBezTo>
                  <a:pt x="351" y="207"/>
                  <a:pt x="351" y="208"/>
                  <a:pt x="351" y="208"/>
                </a:cubicBezTo>
                <a:cubicBezTo>
                  <a:pt x="338" y="223"/>
                  <a:pt x="331" y="242"/>
                  <a:pt x="327" y="262"/>
                </a:cubicBezTo>
                <a:cubicBezTo>
                  <a:pt x="325" y="274"/>
                  <a:pt x="323" y="286"/>
                  <a:pt x="322" y="299"/>
                </a:cubicBezTo>
                <a:cubicBezTo>
                  <a:pt x="321" y="315"/>
                  <a:pt x="323" y="335"/>
                  <a:pt x="310" y="346"/>
                </a:cubicBezTo>
                <a:cubicBezTo>
                  <a:pt x="309" y="347"/>
                  <a:pt x="309" y="347"/>
                  <a:pt x="309" y="348"/>
                </a:cubicBezTo>
                <a:cubicBezTo>
                  <a:pt x="303" y="350"/>
                  <a:pt x="297" y="354"/>
                  <a:pt x="293" y="360"/>
                </a:cubicBezTo>
                <a:cubicBezTo>
                  <a:pt x="293" y="360"/>
                  <a:pt x="293" y="359"/>
                  <a:pt x="293" y="359"/>
                </a:cubicBezTo>
                <a:cubicBezTo>
                  <a:pt x="293" y="347"/>
                  <a:pt x="289" y="337"/>
                  <a:pt x="285" y="326"/>
                </a:cubicBezTo>
                <a:cubicBezTo>
                  <a:pt x="277" y="307"/>
                  <a:pt x="274" y="292"/>
                  <a:pt x="274" y="271"/>
                </a:cubicBezTo>
                <a:cubicBezTo>
                  <a:pt x="273" y="255"/>
                  <a:pt x="274" y="238"/>
                  <a:pt x="275" y="222"/>
                </a:cubicBezTo>
                <a:cubicBezTo>
                  <a:pt x="277" y="206"/>
                  <a:pt x="281" y="192"/>
                  <a:pt x="283" y="177"/>
                </a:cubicBezTo>
                <a:cubicBezTo>
                  <a:pt x="283" y="177"/>
                  <a:pt x="284" y="177"/>
                  <a:pt x="284" y="177"/>
                </a:cubicBezTo>
                <a:cubicBezTo>
                  <a:pt x="284" y="174"/>
                  <a:pt x="285" y="171"/>
                  <a:pt x="287" y="168"/>
                </a:cubicBezTo>
                <a:cubicBezTo>
                  <a:pt x="292" y="145"/>
                  <a:pt x="305" y="124"/>
                  <a:pt x="316" y="103"/>
                </a:cubicBezTo>
                <a:cubicBezTo>
                  <a:pt x="326" y="85"/>
                  <a:pt x="336" y="69"/>
                  <a:pt x="335" y="48"/>
                </a:cubicBezTo>
                <a:cubicBezTo>
                  <a:pt x="334" y="42"/>
                  <a:pt x="326" y="42"/>
                  <a:pt x="327" y="48"/>
                </a:cubicBezTo>
                <a:cubicBezTo>
                  <a:pt x="328" y="61"/>
                  <a:pt x="323" y="74"/>
                  <a:pt x="317" y="86"/>
                </a:cubicBezTo>
                <a:cubicBezTo>
                  <a:pt x="318" y="82"/>
                  <a:pt x="318" y="79"/>
                  <a:pt x="318" y="75"/>
                </a:cubicBezTo>
                <a:cubicBezTo>
                  <a:pt x="318" y="70"/>
                  <a:pt x="317" y="62"/>
                  <a:pt x="317" y="55"/>
                </a:cubicBezTo>
                <a:cubicBezTo>
                  <a:pt x="317" y="55"/>
                  <a:pt x="317" y="54"/>
                  <a:pt x="317" y="53"/>
                </a:cubicBezTo>
                <a:cubicBezTo>
                  <a:pt x="317" y="51"/>
                  <a:pt x="317" y="48"/>
                  <a:pt x="317" y="46"/>
                </a:cubicBezTo>
                <a:cubicBezTo>
                  <a:pt x="315" y="43"/>
                  <a:pt x="311" y="45"/>
                  <a:pt x="310" y="48"/>
                </a:cubicBezTo>
                <a:cubicBezTo>
                  <a:pt x="307" y="56"/>
                  <a:pt x="311" y="71"/>
                  <a:pt x="310" y="81"/>
                </a:cubicBezTo>
                <a:cubicBezTo>
                  <a:pt x="309" y="94"/>
                  <a:pt x="306" y="105"/>
                  <a:pt x="300" y="116"/>
                </a:cubicBezTo>
                <a:cubicBezTo>
                  <a:pt x="300" y="116"/>
                  <a:pt x="299" y="116"/>
                  <a:pt x="299" y="116"/>
                </a:cubicBezTo>
                <a:cubicBezTo>
                  <a:pt x="297" y="121"/>
                  <a:pt x="295" y="127"/>
                  <a:pt x="292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9" y="137"/>
                  <a:pt x="287" y="143"/>
                  <a:pt x="284" y="149"/>
                </a:cubicBezTo>
                <a:cubicBezTo>
                  <a:pt x="284" y="144"/>
                  <a:pt x="284" y="139"/>
                  <a:pt x="284" y="134"/>
                </a:cubicBezTo>
                <a:cubicBezTo>
                  <a:pt x="285" y="119"/>
                  <a:pt x="290" y="104"/>
                  <a:pt x="289" y="89"/>
                </a:cubicBezTo>
                <a:cubicBezTo>
                  <a:pt x="289" y="88"/>
                  <a:pt x="289" y="88"/>
                  <a:pt x="289" y="87"/>
                </a:cubicBezTo>
                <a:cubicBezTo>
                  <a:pt x="296" y="62"/>
                  <a:pt x="309" y="39"/>
                  <a:pt x="328" y="20"/>
                </a:cubicBezTo>
                <a:cubicBezTo>
                  <a:pt x="332" y="17"/>
                  <a:pt x="326" y="11"/>
                  <a:pt x="323" y="15"/>
                </a:cubicBezTo>
                <a:cubicBezTo>
                  <a:pt x="313" y="24"/>
                  <a:pt x="305" y="34"/>
                  <a:pt x="299" y="45"/>
                </a:cubicBezTo>
                <a:cubicBezTo>
                  <a:pt x="301" y="35"/>
                  <a:pt x="303" y="24"/>
                  <a:pt x="304" y="14"/>
                </a:cubicBezTo>
                <a:cubicBezTo>
                  <a:pt x="305" y="9"/>
                  <a:pt x="297" y="9"/>
                  <a:pt x="296" y="14"/>
                </a:cubicBezTo>
                <a:cubicBezTo>
                  <a:pt x="294" y="31"/>
                  <a:pt x="290" y="47"/>
                  <a:pt x="285" y="62"/>
                </a:cubicBezTo>
                <a:cubicBezTo>
                  <a:pt x="284" y="57"/>
                  <a:pt x="282" y="52"/>
                  <a:pt x="281" y="46"/>
                </a:cubicBezTo>
                <a:cubicBezTo>
                  <a:pt x="279" y="36"/>
                  <a:pt x="284" y="22"/>
                  <a:pt x="279" y="13"/>
                </a:cubicBezTo>
                <a:cubicBezTo>
                  <a:pt x="279" y="12"/>
                  <a:pt x="277" y="11"/>
                  <a:pt x="276" y="11"/>
                </a:cubicBezTo>
                <a:cubicBezTo>
                  <a:pt x="275" y="11"/>
                  <a:pt x="275" y="11"/>
                  <a:pt x="274" y="11"/>
                </a:cubicBezTo>
                <a:cubicBezTo>
                  <a:pt x="274" y="14"/>
                  <a:pt x="275" y="17"/>
                  <a:pt x="275" y="21"/>
                </a:cubicBezTo>
                <a:cubicBezTo>
                  <a:pt x="275" y="22"/>
                  <a:pt x="274" y="23"/>
                  <a:pt x="273" y="24"/>
                </a:cubicBezTo>
                <a:cubicBezTo>
                  <a:pt x="272" y="30"/>
                  <a:pt x="272" y="37"/>
                  <a:pt x="272" y="37"/>
                </a:cubicBezTo>
                <a:cubicBezTo>
                  <a:pt x="272" y="43"/>
                  <a:pt x="274" y="49"/>
                  <a:pt x="275" y="55"/>
                </a:cubicBezTo>
                <a:cubicBezTo>
                  <a:pt x="278" y="66"/>
                  <a:pt x="280" y="77"/>
                  <a:pt x="281" y="87"/>
                </a:cubicBezTo>
                <a:cubicBezTo>
                  <a:pt x="281" y="88"/>
                  <a:pt x="281" y="88"/>
                  <a:pt x="281" y="89"/>
                </a:cubicBezTo>
                <a:cubicBezTo>
                  <a:pt x="281" y="93"/>
                  <a:pt x="281" y="97"/>
                  <a:pt x="281" y="101"/>
                </a:cubicBezTo>
                <a:cubicBezTo>
                  <a:pt x="281" y="101"/>
                  <a:pt x="281" y="101"/>
                  <a:pt x="281" y="101"/>
                </a:cubicBezTo>
                <a:cubicBezTo>
                  <a:pt x="280" y="103"/>
                  <a:pt x="280" y="105"/>
                  <a:pt x="280" y="107"/>
                </a:cubicBezTo>
                <a:cubicBezTo>
                  <a:pt x="279" y="117"/>
                  <a:pt x="278" y="127"/>
                  <a:pt x="277" y="137"/>
                </a:cubicBezTo>
                <a:cubicBezTo>
                  <a:pt x="276" y="126"/>
                  <a:pt x="275" y="116"/>
                  <a:pt x="273" y="105"/>
                </a:cubicBezTo>
                <a:cubicBezTo>
                  <a:pt x="273" y="105"/>
                  <a:pt x="273" y="105"/>
                  <a:pt x="273" y="104"/>
                </a:cubicBezTo>
                <a:cubicBezTo>
                  <a:pt x="272" y="104"/>
                  <a:pt x="272" y="104"/>
                  <a:pt x="272" y="103"/>
                </a:cubicBezTo>
                <a:cubicBezTo>
                  <a:pt x="270" y="93"/>
                  <a:pt x="267" y="83"/>
                  <a:pt x="264" y="74"/>
                </a:cubicBezTo>
                <a:cubicBezTo>
                  <a:pt x="264" y="61"/>
                  <a:pt x="265" y="49"/>
                  <a:pt x="265" y="36"/>
                </a:cubicBezTo>
                <a:cubicBezTo>
                  <a:pt x="265" y="27"/>
                  <a:pt x="267" y="13"/>
                  <a:pt x="264" y="4"/>
                </a:cubicBezTo>
                <a:cubicBezTo>
                  <a:pt x="263" y="2"/>
                  <a:pt x="261" y="0"/>
                  <a:pt x="259" y="1"/>
                </a:cubicBezTo>
                <a:cubicBezTo>
                  <a:pt x="258" y="1"/>
                  <a:pt x="258" y="1"/>
                  <a:pt x="258" y="1"/>
                </a:cubicBezTo>
                <a:cubicBezTo>
                  <a:pt x="257" y="1"/>
                  <a:pt x="256" y="2"/>
                  <a:pt x="256" y="3"/>
                </a:cubicBezTo>
                <a:cubicBezTo>
                  <a:pt x="256" y="5"/>
                  <a:pt x="256" y="7"/>
                  <a:pt x="256" y="8"/>
                </a:cubicBezTo>
                <a:cubicBezTo>
                  <a:pt x="256" y="8"/>
                  <a:pt x="257" y="9"/>
                  <a:pt x="257" y="9"/>
                </a:cubicBezTo>
                <a:cubicBezTo>
                  <a:pt x="259" y="18"/>
                  <a:pt x="257" y="33"/>
                  <a:pt x="257" y="42"/>
                </a:cubicBezTo>
                <a:cubicBezTo>
                  <a:pt x="257" y="45"/>
                  <a:pt x="257" y="47"/>
                  <a:pt x="257" y="50"/>
                </a:cubicBezTo>
                <a:cubicBezTo>
                  <a:pt x="254" y="40"/>
                  <a:pt x="253" y="30"/>
                  <a:pt x="253" y="19"/>
                </a:cubicBezTo>
                <a:cubicBezTo>
                  <a:pt x="253" y="13"/>
                  <a:pt x="245" y="13"/>
                  <a:pt x="245" y="19"/>
                </a:cubicBezTo>
                <a:cubicBezTo>
                  <a:pt x="244" y="39"/>
                  <a:pt x="250" y="57"/>
                  <a:pt x="256" y="76"/>
                </a:cubicBezTo>
                <a:cubicBezTo>
                  <a:pt x="256" y="76"/>
                  <a:pt x="256" y="76"/>
                  <a:pt x="256" y="77"/>
                </a:cubicBezTo>
                <a:cubicBezTo>
                  <a:pt x="256" y="77"/>
                  <a:pt x="256" y="77"/>
                  <a:pt x="256" y="77"/>
                </a:cubicBezTo>
                <a:cubicBezTo>
                  <a:pt x="256" y="78"/>
                  <a:pt x="257" y="78"/>
                  <a:pt x="257" y="79"/>
                </a:cubicBezTo>
                <a:cubicBezTo>
                  <a:pt x="257" y="80"/>
                  <a:pt x="258" y="82"/>
                  <a:pt x="258" y="84"/>
                </a:cubicBezTo>
                <a:cubicBezTo>
                  <a:pt x="259" y="87"/>
                  <a:pt x="260" y="90"/>
                  <a:pt x="261" y="94"/>
                </a:cubicBezTo>
                <a:cubicBezTo>
                  <a:pt x="270" y="121"/>
                  <a:pt x="271" y="150"/>
                  <a:pt x="271" y="179"/>
                </a:cubicBezTo>
                <a:cubicBezTo>
                  <a:pt x="271" y="181"/>
                  <a:pt x="271" y="183"/>
                  <a:pt x="271" y="186"/>
                </a:cubicBezTo>
                <a:cubicBezTo>
                  <a:pt x="271" y="186"/>
                  <a:pt x="271" y="186"/>
                  <a:pt x="271" y="186"/>
                </a:cubicBezTo>
                <a:cubicBezTo>
                  <a:pt x="271" y="189"/>
                  <a:pt x="271" y="191"/>
                  <a:pt x="271" y="194"/>
                </a:cubicBezTo>
                <a:cubicBezTo>
                  <a:pt x="270" y="201"/>
                  <a:pt x="269" y="208"/>
                  <a:pt x="268" y="216"/>
                </a:cubicBezTo>
                <a:cubicBezTo>
                  <a:pt x="257" y="190"/>
                  <a:pt x="246" y="165"/>
                  <a:pt x="235" y="139"/>
                </a:cubicBezTo>
                <a:cubicBezTo>
                  <a:pt x="235" y="139"/>
                  <a:pt x="235" y="139"/>
                  <a:pt x="235" y="139"/>
                </a:cubicBezTo>
                <a:cubicBezTo>
                  <a:pt x="234" y="137"/>
                  <a:pt x="234" y="136"/>
                  <a:pt x="233" y="135"/>
                </a:cubicBezTo>
                <a:cubicBezTo>
                  <a:pt x="233" y="134"/>
                  <a:pt x="233" y="134"/>
                  <a:pt x="234" y="133"/>
                </a:cubicBezTo>
                <a:cubicBezTo>
                  <a:pt x="232" y="128"/>
                  <a:pt x="231" y="122"/>
                  <a:pt x="231" y="116"/>
                </a:cubicBezTo>
                <a:cubicBezTo>
                  <a:pt x="230" y="113"/>
                  <a:pt x="230" y="110"/>
                  <a:pt x="230" y="107"/>
                </a:cubicBezTo>
                <a:cubicBezTo>
                  <a:pt x="230" y="107"/>
                  <a:pt x="230" y="107"/>
                  <a:pt x="230" y="107"/>
                </a:cubicBezTo>
                <a:cubicBezTo>
                  <a:pt x="229" y="105"/>
                  <a:pt x="229" y="103"/>
                  <a:pt x="229" y="101"/>
                </a:cubicBezTo>
                <a:cubicBezTo>
                  <a:pt x="226" y="77"/>
                  <a:pt x="236" y="52"/>
                  <a:pt x="234" y="27"/>
                </a:cubicBezTo>
                <a:cubicBezTo>
                  <a:pt x="233" y="22"/>
                  <a:pt x="225" y="22"/>
                  <a:pt x="226" y="27"/>
                </a:cubicBezTo>
                <a:cubicBezTo>
                  <a:pt x="227" y="39"/>
                  <a:pt x="225" y="51"/>
                  <a:pt x="223" y="63"/>
                </a:cubicBezTo>
                <a:cubicBezTo>
                  <a:pt x="222" y="50"/>
                  <a:pt x="219" y="37"/>
                  <a:pt x="213" y="24"/>
                </a:cubicBezTo>
                <a:cubicBezTo>
                  <a:pt x="210" y="20"/>
                  <a:pt x="204" y="24"/>
                  <a:pt x="206" y="28"/>
                </a:cubicBezTo>
                <a:cubicBezTo>
                  <a:pt x="216" y="48"/>
                  <a:pt x="215" y="70"/>
                  <a:pt x="217" y="92"/>
                </a:cubicBezTo>
                <a:cubicBezTo>
                  <a:pt x="218" y="95"/>
                  <a:pt x="218" y="98"/>
                  <a:pt x="219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100"/>
                  <a:pt x="218" y="100"/>
                  <a:pt x="218" y="99"/>
                </a:cubicBezTo>
                <a:cubicBezTo>
                  <a:pt x="216" y="98"/>
                  <a:pt x="215" y="96"/>
                  <a:pt x="214" y="94"/>
                </a:cubicBezTo>
                <a:cubicBezTo>
                  <a:pt x="212" y="90"/>
                  <a:pt x="210" y="86"/>
                  <a:pt x="207" y="82"/>
                </a:cubicBezTo>
                <a:cubicBezTo>
                  <a:pt x="201" y="62"/>
                  <a:pt x="206" y="36"/>
                  <a:pt x="202" y="16"/>
                </a:cubicBezTo>
                <a:cubicBezTo>
                  <a:pt x="201" y="11"/>
                  <a:pt x="193" y="13"/>
                  <a:pt x="194" y="18"/>
                </a:cubicBezTo>
                <a:cubicBezTo>
                  <a:pt x="195" y="25"/>
                  <a:pt x="196" y="32"/>
                  <a:pt x="196" y="40"/>
                </a:cubicBezTo>
                <a:cubicBezTo>
                  <a:pt x="194" y="32"/>
                  <a:pt x="192" y="24"/>
                  <a:pt x="188" y="17"/>
                </a:cubicBezTo>
                <a:cubicBezTo>
                  <a:pt x="186" y="12"/>
                  <a:pt x="179" y="16"/>
                  <a:pt x="181" y="21"/>
                </a:cubicBezTo>
                <a:cubicBezTo>
                  <a:pt x="186" y="31"/>
                  <a:pt x="189" y="41"/>
                  <a:pt x="191" y="51"/>
                </a:cubicBezTo>
                <a:cubicBezTo>
                  <a:pt x="185" y="42"/>
                  <a:pt x="179" y="32"/>
                  <a:pt x="173" y="23"/>
                </a:cubicBezTo>
                <a:cubicBezTo>
                  <a:pt x="170" y="19"/>
                  <a:pt x="163" y="23"/>
                  <a:pt x="166" y="27"/>
                </a:cubicBezTo>
                <a:cubicBezTo>
                  <a:pt x="177" y="43"/>
                  <a:pt x="187" y="61"/>
                  <a:pt x="197" y="79"/>
                </a:cubicBezTo>
                <a:cubicBezTo>
                  <a:pt x="197" y="79"/>
                  <a:pt x="197" y="80"/>
                  <a:pt x="197" y="80"/>
                </a:cubicBezTo>
                <a:cubicBezTo>
                  <a:pt x="198" y="81"/>
                  <a:pt x="198" y="82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200" y="85"/>
                  <a:pt x="201" y="86"/>
                  <a:pt x="202" y="87"/>
                </a:cubicBezTo>
                <a:cubicBezTo>
                  <a:pt x="202" y="87"/>
                  <a:pt x="202" y="88"/>
                  <a:pt x="203" y="88"/>
                </a:cubicBezTo>
                <a:cubicBezTo>
                  <a:pt x="203" y="88"/>
                  <a:pt x="203" y="89"/>
                  <a:pt x="203" y="89"/>
                </a:cubicBezTo>
                <a:cubicBezTo>
                  <a:pt x="204" y="90"/>
                  <a:pt x="205" y="92"/>
                  <a:pt x="205" y="93"/>
                </a:cubicBezTo>
                <a:cubicBezTo>
                  <a:pt x="205" y="94"/>
                  <a:pt x="205" y="94"/>
                  <a:pt x="205" y="94"/>
                </a:cubicBezTo>
                <a:cubicBezTo>
                  <a:pt x="207" y="98"/>
                  <a:pt x="209" y="102"/>
                  <a:pt x="211" y="105"/>
                </a:cubicBezTo>
                <a:cubicBezTo>
                  <a:pt x="211" y="106"/>
                  <a:pt x="211" y="106"/>
                  <a:pt x="211" y="106"/>
                </a:cubicBezTo>
                <a:cubicBezTo>
                  <a:pt x="213" y="111"/>
                  <a:pt x="216" y="116"/>
                  <a:pt x="218" y="122"/>
                </a:cubicBezTo>
                <a:cubicBezTo>
                  <a:pt x="216" y="119"/>
                  <a:pt x="215" y="117"/>
                  <a:pt x="213" y="115"/>
                </a:cubicBezTo>
                <a:cubicBezTo>
                  <a:pt x="210" y="110"/>
                  <a:pt x="207" y="106"/>
                  <a:pt x="204" y="102"/>
                </a:cubicBezTo>
                <a:cubicBezTo>
                  <a:pt x="203" y="102"/>
                  <a:pt x="203" y="101"/>
                  <a:pt x="203" y="100"/>
                </a:cubicBezTo>
                <a:cubicBezTo>
                  <a:pt x="202" y="100"/>
                  <a:pt x="202" y="99"/>
                  <a:pt x="201" y="99"/>
                </a:cubicBezTo>
                <a:cubicBezTo>
                  <a:pt x="201" y="99"/>
                  <a:pt x="201" y="98"/>
                  <a:pt x="201" y="98"/>
                </a:cubicBezTo>
                <a:cubicBezTo>
                  <a:pt x="187" y="78"/>
                  <a:pt x="173" y="58"/>
                  <a:pt x="158" y="37"/>
                </a:cubicBezTo>
                <a:cubicBezTo>
                  <a:pt x="155" y="33"/>
                  <a:pt x="148" y="37"/>
                  <a:pt x="151" y="42"/>
                </a:cubicBezTo>
                <a:cubicBezTo>
                  <a:pt x="165" y="61"/>
                  <a:pt x="179" y="80"/>
                  <a:pt x="192" y="100"/>
                </a:cubicBezTo>
                <a:cubicBezTo>
                  <a:pt x="205" y="118"/>
                  <a:pt x="221" y="137"/>
                  <a:pt x="230" y="158"/>
                </a:cubicBezTo>
                <a:cubicBezTo>
                  <a:pt x="230" y="157"/>
                  <a:pt x="230" y="157"/>
                  <a:pt x="230" y="157"/>
                </a:cubicBezTo>
                <a:cubicBezTo>
                  <a:pt x="227" y="155"/>
                  <a:pt x="226" y="153"/>
                  <a:pt x="224" y="150"/>
                </a:cubicBezTo>
                <a:cubicBezTo>
                  <a:pt x="224" y="150"/>
                  <a:pt x="224" y="149"/>
                  <a:pt x="223" y="149"/>
                </a:cubicBezTo>
                <a:cubicBezTo>
                  <a:pt x="222" y="147"/>
                  <a:pt x="221" y="145"/>
                  <a:pt x="220" y="143"/>
                </a:cubicBezTo>
                <a:cubicBezTo>
                  <a:pt x="220" y="142"/>
                  <a:pt x="220" y="142"/>
                  <a:pt x="219" y="142"/>
                </a:cubicBezTo>
                <a:cubicBezTo>
                  <a:pt x="204" y="108"/>
                  <a:pt x="171" y="87"/>
                  <a:pt x="155" y="53"/>
                </a:cubicBezTo>
                <a:cubicBezTo>
                  <a:pt x="152" y="49"/>
                  <a:pt x="146" y="53"/>
                  <a:pt x="148" y="57"/>
                </a:cubicBezTo>
                <a:cubicBezTo>
                  <a:pt x="152" y="66"/>
                  <a:pt x="158" y="75"/>
                  <a:pt x="165" y="82"/>
                </a:cubicBezTo>
                <a:cubicBezTo>
                  <a:pt x="157" y="76"/>
                  <a:pt x="148" y="70"/>
                  <a:pt x="138" y="67"/>
                </a:cubicBezTo>
                <a:cubicBezTo>
                  <a:pt x="138" y="66"/>
                  <a:pt x="137" y="66"/>
                  <a:pt x="136" y="66"/>
                </a:cubicBezTo>
                <a:cubicBezTo>
                  <a:pt x="135" y="65"/>
                  <a:pt x="134" y="63"/>
                  <a:pt x="133" y="61"/>
                </a:cubicBezTo>
                <a:cubicBezTo>
                  <a:pt x="130" y="57"/>
                  <a:pt x="123" y="61"/>
                  <a:pt x="126" y="65"/>
                </a:cubicBezTo>
                <a:cubicBezTo>
                  <a:pt x="134" y="78"/>
                  <a:pt x="143" y="90"/>
                  <a:pt x="152" y="102"/>
                </a:cubicBezTo>
                <a:cubicBezTo>
                  <a:pt x="143" y="95"/>
                  <a:pt x="135" y="88"/>
                  <a:pt x="126" y="80"/>
                </a:cubicBezTo>
                <a:cubicBezTo>
                  <a:pt x="122" y="77"/>
                  <a:pt x="117" y="82"/>
                  <a:pt x="120" y="86"/>
                </a:cubicBezTo>
                <a:cubicBezTo>
                  <a:pt x="125" y="90"/>
                  <a:pt x="130" y="94"/>
                  <a:pt x="135" y="99"/>
                </a:cubicBezTo>
                <a:cubicBezTo>
                  <a:pt x="128" y="96"/>
                  <a:pt x="121" y="93"/>
                  <a:pt x="114" y="92"/>
                </a:cubicBezTo>
                <a:cubicBezTo>
                  <a:pt x="109" y="90"/>
                  <a:pt x="107" y="98"/>
                  <a:pt x="112" y="99"/>
                </a:cubicBezTo>
                <a:cubicBezTo>
                  <a:pt x="129" y="103"/>
                  <a:pt x="144" y="111"/>
                  <a:pt x="158" y="121"/>
                </a:cubicBezTo>
                <a:cubicBezTo>
                  <a:pt x="158" y="121"/>
                  <a:pt x="159" y="122"/>
                  <a:pt x="160" y="122"/>
                </a:cubicBezTo>
                <a:cubicBezTo>
                  <a:pt x="160" y="122"/>
                  <a:pt x="161" y="123"/>
                  <a:pt x="162" y="123"/>
                </a:cubicBezTo>
                <a:cubicBezTo>
                  <a:pt x="162" y="124"/>
                  <a:pt x="163" y="124"/>
                  <a:pt x="163" y="124"/>
                </a:cubicBezTo>
                <a:cubicBezTo>
                  <a:pt x="166" y="126"/>
                  <a:pt x="168" y="128"/>
                  <a:pt x="171" y="130"/>
                </a:cubicBezTo>
                <a:cubicBezTo>
                  <a:pt x="171" y="130"/>
                  <a:pt x="172" y="130"/>
                  <a:pt x="172" y="130"/>
                </a:cubicBezTo>
                <a:cubicBezTo>
                  <a:pt x="175" y="132"/>
                  <a:pt x="177" y="134"/>
                  <a:pt x="180" y="136"/>
                </a:cubicBezTo>
                <a:cubicBezTo>
                  <a:pt x="203" y="152"/>
                  <a:pt x="231" y="164"/>
                  <a:pt x="244" y="190"/>
                </a:cubicBezTo>
                <a:cubicBezTo>
                  <a:pt x="247" y="194"/>
                  <a:pt x="250" y="198"/>
                  <a:pt x="252" y="203"/>
                </a:cubicBezTo>
                <a:cubicBezTo>
                  <a:pt x="252" y="204"/>
                  <a:pt x="253" y="205"/>
                  <a:pt x="253" y="206"/>
                </a:cubicBezTo>
                <a:cubicBezTo>
                  <a:pt x="257" y="210"/>
                  <a:pt x="260" y="216"/>
                  <a:pt x="261" y="220"/>
                </a:cubicBezTo>
                <a:cubicBezTo>
                  <a:pt x="262" y="223"/>
                  <a:pt x="263" y="225"/>
                  <a:pt x="264" y="227"/>
                </a:cubicBezTo>
                <a:cubicBezTo>
                  <a:pt x="264" y="227"/>
                  <a:pt x="264" y="227"/>
                  <a:pt x="264" y="227"/>
                </a:cubicBezTo>
                <a:cubicBezTo>
                  <a:pt x="265" y="232"/>
                  <a:pt x="265" y="237"/>
                  <a:pt x="266" y="242"/>
                </a:cubicBezTo>
                <a:cubicBezTo>
                  <a:pt x="265" y="254"/>
                  <a:pt x="265" y="266"/>
                  <a:pt x="266" y="278"/>
                </a:cubicBezTo>
                <a:cubicBezTo>
                  <a:pt x="266" y="284"/>
                  <a:pt x="266" y="289"/>
                  <a:pt x="267" y="295"/>
                </a:cubicBezTo>
                <a:cubicBezTo>
                  <a:pt x="264" y="292"/>
                  <a:pt x="261" y="289"/>
                  <a:pt x="257" y="287"/>
                </a:cubicBezTo>
                <a:cubicBezTo>
                  <a:pt x="255" y="285"/>
                  <a:pt x="252" y="284"/>
                  <a:pt x="250" y="283"/>
                </a:cubicBezTo>
                <a:cubicBezTo>
                  <a:pt x="248" y="282"/>
                  <a:pt x="247" y="281"/>
                  <a:pt x="245" y="281"/>
                </a:cubicBezTo>
                <a:cubicBezTo>
                  <a:pt x="244" y="280"/>
                  <a:pt x="243" y="280"/>
                  <a:pt x="242" y="279"/>
                </a:cubicBezTo>
                <a:cubicBezTo>
                  <a:pt x="240" y="278"/>
                  <a:pt x="238" y="276"/>
                  <a:pt x="236" y="275"/>
                </a:cubicBezTo>
                <a:cubicBezTo>
                  <a:pt x="226" y="269"/>
                  <a:pt x="215" y="263"/>
                  <a:pt x="207" y="255"/>
                </a:cubicBezTo>
                <a:cubicBezTo>
                  <a:pt x="202" y="250"/>
                  <a:pt x="198" y="246"/>
                  <a:pt x="195" y="241"/>
                </a:cubicBezTo>
                <a:cubicBezTo>
                  <a:pt x="195" y="240"/>
                  <a:pt x="195" y="240"/>
                  <a:pt x="195" y="240"/>
                </a:cubicBezTo>
                <a:cubicBezTo>
                  <a:pt x="194" y="240"/>
                  <a:pt x="194" y="239"/>
                  <a:pt x="194" y="239"/>
                </a:cubicBezTo>
                <a:cubicBezTo>
                  <a:pt x="194" y="239"/>
                  <a:pt x="194" y="238"/>
                  <a:pt x="194" y="238"/>
                </a:cubicBezTo>
                <a:cubicBezTo>
                  <a:pt x="193" y="238"/>
                  <a:pt x="193" y="238"/>
                  <a:pt x="193" y="238"/>
                </a:cubicBezTo>
                <a:cubicBezTo>
                  <a:pt x="193" y="237"/>
                  <a:pt x="192" y="237"/>
                  <a:pt x="192" y="236"/>
                </a:cubicBezTo>
                <a:cubicBezTo>
                  <a:pt x="186" y="227"/>
                  <a:pt x="182" y="217"/>
                  <a:pt x="177" y="207"/>
                </a:cubicBezTo>
                <a:cubicBezTo>
                  <a:pt x="163" y="176"/>
                  <a:pt x="146" y="147"/>
                  <a:pt x="127" y="118"/>
                </a:cubicBezTo>
                <a:cubicBezTo>
                  <a:pt x="124" y="114"/>
                  <a:pt x="117" y="118"/>
                  <a:pt x="120" y="122"/>
                </a:cubicBezTo>
                <a:cubicBezTo>
                  <a:pt x="128" y="134"/>
                  <a:pt x="135" y="146"/>
                  <a:pt x="142" y="158"/>
                </a:cubicBezTo>
                <a:cubicBezTo>
                  <a:pt x="128" y="145"/>
                  <a:pt x="112" y="135"/>
                  <a:pt x="96" y="125"/>
                </a:cubicBezTo>
                <a:cubicBezTo>
                  <a:pt x="92" y="122"/>
                  <a:pt x="88" y="129"/>
                  <a:pt x="92" y="132"/>
                </a:cubicBezTo>
                <a:cubicBezTo>
                  <a:pt x="114" y="146"/>
                  <a:pt x="137" y="160"/>
                  <a:pt x="152" y="181"/>
                </a:cubicBezTo>
                <a:cubicBezTo>
                  <a:pt x="131" y="164"/>
                  <a:pt x="106" y="151"/>
                  <a:pt x="85" y="138"/>
                </a:cubicBezTo>
                <a:cubicBezTo>
                  <a:pt x="82" y="136"/>
                  <a:pt x="78" y="139"/>
                  <a:pt x="79" y="142"/>
                </a:cubicBezTo>
                <a:cubicBezTo>
                  <a:pt x="77" y="143"/>
                  <a:pt x="75" y="146"/>
                  <a:pt x="77" y="148"/>
                </a:cubicBezTo>
                <a:cubicBezTo>
                  <a:pt x="78" y="150"/>
                  <a:pt x="79" y="152"/>
                  <a:pt x="81" y="154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90" y="169"/>
                  <a:pt x="100" y="184"/>
                  <a:pt x="113" y="197"/>
                </a:cubicBezTo>
                <a:cubicBezTo>
                  <a:pt x="93" y="184"/>
                  <a:pt x="77" y="165"/>
                  <a:pt x="53" y="158"/>
                </a:cubicBezTo>
                <a:cubicBezTo>
                  <a:pt x="48" y="157"/>
                  <a:pt x="46" y="165"/>
                  <a:pt x="51" y="166"/>
                </a:cubicBezTo>
                <a:cubicBezTo>
                  <a:pt x="76" y="173"/>
                  <a:pt x="94" y="195"/>
                  <a:pt x="116" y="208"/>
                </a:cubicBezTo>
                <a:cubicBezTo>
                  <a:pt x="113" y="207"/>
                  <a:pt x="109" y="207"/>
                  <a:pt x="106" y="207"/>
                </a:cubicBezTo>
                <a:cubicBezTo>
                  <a:pt x="105" y="207"/>
                  <a:pt x="104" y="207"/>
                  <a:pt x="103" y="208"/>
                </a:cubicBezTo>
                <a:cubicBezTo>
                  <a:pt x="96" y="200"/>
                  <a:pt x="90" y="192"/>
                  <a:pt x="82" y="186"/>
                </a:cubicBezTo>
                <a:cubicBezTo>
                  <a:pt x="72" y="179"/>
                  <a:pt x="60" y="176"/>
                  <a:pt x="48" y="174"/>
                </a:cubicBezTo>
                <a:cubicBezTo>
                  <a:pt x="43" y="173"/>
                  <a:pt x="41" y="180"/>
                  <a:pt x="46" y="181"/>
                </a:cubicBezTo>
                <a:cubicBezTo>
                  <a:pt x="64" y="185"/>
                  <a:pt x="76" y="191"/>
                  <a:pt x="88" y="205"/>
                </a:cubicBezTo>
                <a:cubicBezTo>
                  <a:pt x="74" y="194"/>
                  <a:pt x="56" y="184"/>
                  <a:pt x="41" y="186"/>
                </a:cubicBezTo>
                <a:cubicBezTo>
                  <a:pt x="39" y="187"/>
                  <a:pt x="38" y="188"/>
                  <a:pt x="38" y="189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7" y="191"/>
                  <a:pt x="38" y="192"/>
                  <a:pt x="38" y="193"/>
                </a:cubicBezTo>
                <a:cubicBezTo>
                  <a:pt x="38" y="193"/>
                  <a:pt x="39" y="193"/>
                  <a:pt x="39" y="193"/>
                </a:cubicBezTo>
                <a:cubicBezTo>
                  <a:pt x="40" y="194"/>
                  <a:pt x="41" y="195"/>
                  <a:pt x="42" y="195"/>
                </a:cubicBezTo>
                <a:cubicBezTo>
                  <a:pt x="44" y="195"/>
                  <a:pt x="46" y="195"/>
                  <a:pt x="48" y="195"/>
                </a:cubicBezTo>
                <a:cubicBezTo>
                  <a:pt x="48" y="195"/>
                  <a:pt x="49" y="195"/>
                  <a:pt x="49" y="195"/>
                </a:cubicBezTo>
                <a:cubicBezTo>
                  <a:pt x="49" y="195"/>
                  <a:pt x="50" y="195"/>
                  <a:pt x="50" y="195"/>
                </a:cubicBezTo>
                <a:cubicBezTo>
                  <a:pt x="53" y="196"/>
                  <a:pt x="55" y="197"/>
                  <a:pt x="58" y="198"/>
                </a:cubicBezTo>
                <a:cubicBezTo>
                  <a:pt x="63" y="199"/>
                  <a:pt x="67" y="201"/>
                  <a:pt x="72" y="204"/>
                </a:cubicBezTo>
                <a:cubicBezTo>
                  <a:pt x="76" y="206"/>
                  <a:pt x="80" y="209"/>
                  <a:pt x="84" y="212"/>
                </a:cubicBezTo>
                <a:cubicBezTo>
                  <a:pt x="66" y="208"/>
                  <a:pt x="47" y="203"/>
                  <a:pt x="29" y="196"/>
                </a:cubicBezTo>
                <a:cubicBezTo>
                  <a:pt x="24" y="195"/>
                  <a:pt x="22" y="202"/>
                  <a:pt x="27" y="204"/>
                </a:cubicBezTo>
                <a:cubicBezTo>
                  <a:pt x="40" y="209"/>
                  <a:pt x="54" y="213"/>
                  <a:pt x="68" y="216"/>
                </a:cubicBezTo>
                <a:cubicBezTo>
                  <a:pt x="57" y="215"/>
                  <a:pt x="45" y="215"/>
                  <a:pt x="39" y="219"/>
                </a:cubicBezTo>
                <a:cubicBezTo>
                  <a:pt x="37" y="221"/>
                  <a:pt x="36" y="225"/>
                  <a:pt x="39" y="226"/>
                </a:cubicBezTo>
                <a:cubicBezTo>
                  <a:pt x="39" y="227"/>
                  <a:pt x="39" y="227"/>
                  <a:pt x="39" y="227"/>
                </a:cubicBezTo>
                <a:cubicBezTo>
                  <a:pt x="40" y="227"/>
                  <a:pt x="40" y="227"/>
                  <a:pt x="40" y="227"/>
                </a:cubicBezTo>
                <a:cubicBezTo>
                  <a:pt x="40" y="227"/>
                  <a:pt x="40" y="227"/>
                  <a:pt x="41" y="227"/>
                </a:cubicBezTo>
                <a:cubicBezTo>
                  <a:pt x="41" y="227"/>
                  <a:pt x="41" y="227"/>
                  <a:pt x="41" y="227"/>
                </a:cubicBezTo>
                <a:cubicBezTo>
                  <a:pt x="44" y="226"/>
                  <a:pt x="46" y="224"/>
                  <a:pt x="49" y="224"/>
                </a:cubicBezTo>
                <a:cubicBezTo>
                  <a:pt x="60" y="222"/>
                  <a:pt x="77" y="225"/>
                  <a:pt x="85" y="226"/>
                </a:cubicBezTo>
                <a:cubicBezTo>
                  <a:pt x="99" y="228"/>
                  <a:pt x="112" y="232"/>
                  <a:pt x="125" y="238"/>
                </a:cubicBezTo>
                <a:cubicBezTo>
                  <a:pt x="125" y="238"/>
                  <a:pt x="126" y="238"/>
                  <a:pt x="126" y="238"/>
                </a:cubicBezTo>
                <a:cubicBezTo>
                  <a:pt x="128" y="239"/>
                  <a:pt x="130" y="241"/>
                  <a:pt x="132" y="243"/>
                </a:cubicBezTo>
                <a:cubicBezTo>
                  <a:pt x="110" y="241"/>
                  <a:pt x="87" y="239"/>
                  <a:pt x="64" y="237"/>
                </a:cubicBezTo>
                <a:cubicBezTo>
                  <a:pt x="61" y="236"/>
                  <a:pt x="59" y="241"/>
                  <a:pt x="61" y="243"/>
                </a:cubicBezTo>
                <a:cubicBezTo>
                  <a:pt x="62" y="244"/>
                  <a:pt x="63" y="244"/>
                  <a:pt x="63" y="245"/>
                </a:cubicBezTo>
                <a:cubicBezTo>
                  <a:pt x="65" y="246"/>
                  <a:pt x="67" y="246"/>
                  <a:pt x="68" y="245"/>
                </a:cubicBezTo>
                <a:cubicBezTo>
                  <a:pt x="93" y="248"/>
                  <a:pt x="118" y="250"/>
                  <a:pt x="143" y="252"/>
                </a:cubicBezTo>
                <a:cubicBezTo>
                  <a:pt x="146" y="254"/>
                  <a:pt x="149" y="256"/>
                  <a:pt x="152" y="258"/>
                </a:cubicBezTo>
                <a:cubicBezTo>
                  <a:pt x="153" y="258"/>
                  <a:pt x="154" y="259"/>
                  <a:pt x="155" y="259"/>
                </a:cubicBezTo>
                <a:cubicBezTo>
                  <a:pt x="155" y="260"/>
                  <a:pt x="155" y="260"/>
                  <a:pt x="155" y="260"/>
                </a:cubicBezTo>
                <a:cubicBezTo>
                  <a:pt x="158" y="261"/>
                  <a:pt x="161" y="263"/>
                  <a:pt x="163" y="265"/>
                </a:cubicBezTo>
                <a:cubicBezTo>
                  <a:pt x="167" y="268"/>
                  <a:pt x="171" y="271"/>
                  <a:pt x="175" y="275"/>
                </a:cubicBezTo>
                <a:cubicBezTo>
                  <a:pt x="168" y="275"/>
                  <a:pt x="161" y="275"/>
                  <a:pt x="154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2" y="275"/>
                  <a:pt x="150" y="275"/>
                  <a:pt x="148" y="275"/>
                </a:cubicBezTo>
                <a:cubicBezTo>
                  <a:pt x="147" y="275"/>
                  <a:pt x="147" y="275"/>
                  <a:pt x="147" y="274"/>
                </a:cubicBezTo>
                <a:cubicBezTo>
                  <a:pt x="142" y="274"/>
                  <a:pt x="138" y="273"/>
                  <a:pt x="134" y="272"/>
                </a:cubicBezTo>
                <a:cubicBezTo>
                  <a:pt x="131" y="271"/>
                  <a:pt x="128" y="269"/>
                  <a:pt x="126" y="268"/>
                </a:cubicBezTo>
                <a:cubicBezTo>
                  <a:pt x="124" y="267"/>
                  <a:pt x="122" y="266"/>
                  <a:pt x="120" y="265"/>
                </a:cubicBezTo>
                <a:cubicBezTo>
                  <a:pt x="120" y="265"/>
                  <a:pt x="120" y="265"/>
                  <a:pt x="120" y="265"/>
                </a:cubicBezTo>
                <a:cubicBezTo>
                  <a:pt x="113" y="262"/>
                  <a:pt x="107" y="259"/>
                  <a:pt x="101" y="254"/>
                </a:cubicBezTo>
                <a:cubicBezTo>
                  <a:pt x="97" y="251"/>
                  <a:pt x="93" y="258"/>
                  <a:pt x="97" y="261"/>
                </a:cubicBezTo>
                <a:cubicBezTo>
                  <a:pt x="104" y="266"/>
                  <a:pt x="111" y="270"/>
                  <a:pt x="119" y="273"/>
                </a:cubicBezTo>
                <a:cubicBezTo>
                  <a:pt x="119" y="273"/>
                  <a:pt x="118" y="273"/>
                  <a:pt x="118" y="274"/>
                </a:cubicBezTo>
                <a:cubicBezTo>
                  <a:pt x="115" y="273"/>
                  <a:pt x="112" y="273"/>
                  <a:pt x="109" y="273"/>
                </a:cubicBezTo>
                <a:cubicBezTo>
                  <a:pt x="108" y="272"/>
                  <a:pt x="107" y="271"/>
                  <a:pt x="106" y="271"/>
                </a:cubicBezTo>
                <a:cubicBezTo>
                  <a:pt x="103" y="271"/>
                  <a:pt x="101" y="271"/>
                  <a:pt x="98" y="271"/>
                </a:cubicBezTo>
                <a:cubicBezTo>
                  <a:pt x="83" y="269"/>
                  <a:pt x="68" y="267"/>
                  <a:pt x="53" y="265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0" y="264"/>
                  <a:pt x="48" y="263"/>
                  <a:pt x="46" y="262"/>
                </a:cubicBezTo>
                <a:cubicBezTo>
                  <a:pt x="45" y="261"/>
                  <a:pt x="45" y="261"/>
                  <a:pt x="45" y="260"/>
                </a:cubicBezTo>
                <a:cubicBezTo>
                  <a:pt x="12" y="233"/>
                  <a:pt x="12" y="233"/>
                  <a:pt x="12" y="233"/>
                </a:cubicBezTo>
                <a:cubicBezTo>
                  <a:pt x="8" y="230"/>
                  <a:pt x="2" y="235"/>
                  <a:pt x="6" y="239"/>
                </a:cubicBezTo>
                <a:cubicBezTo>
                  <a:pt x="36" y="264"/>
                  <a:pt x="36" y="264"/>
                  <a:pt x="36" y="264"/>
                </a:cubicBezTo>
                <a:cubicBezTo>
                  <a:pt x="26" y="263"/>
                  <a:pt x="16" y="263"/>
                  <a:pt x="5" y="264"/>
                </a:cubicBezTo>
                <a:cubicBezTo>
                  <a:pt x="0" y="264"/>
                  <a:pt x="0" y="272"/>
                  <a:pt x="5" y="272"/>
                </a:cubicBezTo>
                <a:cubicBezTo>
                  <a:pt x="26" y="270"/>
                  <a:pt x="47" y="272"/>
                  <a:pt x="68" y="275"/>
                </a:cubicBezTo>
                <a:cubicBezTo>
                  <a:pt x="66" y="275"/>
                  <a:pt x="64" y="276"/>
                  <a:pt x="62" y="276"/>
                </a:cubicBezTo>
                <a:cubicBezTo>
                  <a:pt x="62" y="276"/>
                  <a:pt x="62" y="276"/>
                  <a:pt x="62" y="276"/>
                </a:cubicBezTo>
                <a:cubicBezTo>
                  <a:pt x="60" y="276"/>
                  <a:pt x="59" y="276"/>
                  <a:pt x="57" y="276"/>
                </a:cubicBezTo>
                <a:cubicBezTo>
                  <a:pt x="55" y="277"/>
                  <a:pt x="53" y="277"/>
                  <a:pt x="52" y="277"/>
                </a:cubicBezTo>
                <a:cubicBezTo>
                  <a:pt x="51" y="277"/>
                  <a:pt x="51" y="277"/>
                  <a:pt x="50" y="277"/>
                </a:cubicBezTo>
                <a:cubicBezTo>
                  <a:pt x="36" y="277"/>
                  <a:pt x="22" y="279"/>
                  <a:pt x="8" y="282"/>
                </a:cubicBezTo>
                <a:cubicBezTo>
                  <a:pt x="3" y="283"/>
                  <a:pt x="5" y="290"/>
                  <a:pt x="10" y="289"/>
                </a:cubicBezTo>
                <a:cubicBezTo>
                  <a:pt x="20" y="287"/>
                  <a:pt x="31" y="286"/>
                  <a:pt x="42" y="285"/>
                </a:cubicBezTo>
                <a:cubicBezTo>
                  <a:pt x="33" y="289"/>
                  <a:pt x="25" y="293"/>
                  <a:pt x="16" y="294"/>
                </a:cubicBezTo>
                <a:cubicBezTo>
                  <a:pt x="11" y="294"/>
                  <a:pt x="11" y="302"/>
                  <a:pt x="16" y="302"/>
                </a:cubicBezTo>
                <a:cubicBezTo>
                  <a:pt x="28" y="301"/>
                  <a:pt x="37" y="295"/>
                  <a:pt x="48" y="290"/>
                </a:cubicBezTo>
                <a:cubicBezTo>
                  <a:pt x="64" y="283"/>
                  <a:pt x="81" y="279"/>
                  <a:pt x="99" y="279"/>
                </a:cubicBezTo>
                <a:cubicBezTo>
                  <a:pt x="100" y="279"/>
                  <a:pt x="100" y="279"/>
                  <a:pt x="101" y="279"/>
                </a:cubicBezTo>
                <a:cubicBezTo>
                  <a:pt x="101" y="280"/>
                  <a:pt x="102" y="280"/>
                  <a:pt x="102" y="280"/>
                </a:cubicBezTo>
                <a:cubicBezTo>
                  <a:pt x="92" y="284"/>
                  <a:pt x="81" y="289"/>
                  <a:pt x="71" y="295"/>
                </a:cubicBezTo>
                <a:cubicBezTo>
                  <a:pt x="64" y="296"/>
                  <a:pt x="57" y="300"/>
                  <a:pt x="51" y="303"/>
                </a:cubicBezTo>
                <a:cubicBezTo>
                  <a:pt x="48" y="304"/>
                  <a:pt x="46" y="305"/>
                  <a:pt x="44" y="305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39" y="306"/>
                  <a:pt x="34" y="306"/>
                  <a:pt x="29" y="307"/>
                </a:cubicBezTo>
                <a:cubicBezTo>
                  <a:pt x="22" y="308"/>
                  <a:pt x="16" y="310"/>
                  <a:pt x="10" y="313"/>
                </a:cubicBezTo>
                <a:cubicBezTo>
                  <a:pt x="6" y="315"/>
                  <a:pt x="10" y="322"/>
                  <a:pt x="14" y="320"/>
                </a:cubicBezTo>
                <a:cubicBezTo>
                  <a:pt x="23" y="316"/>
                  <a:pt x="31" y="315"/>
                  <a:pt x="40" y="313"/>
                </a:cubicBezTo>
                <a:cubicBezTo>
                  <a:pt x="40" y="313"/>
                  <a:pt x="41" y="313"/>
                  <a:pt x="41" y="313"/>
                </a:cubicBezTo>
                <a:cubicBezTo>
                  <a:pt x="33" y="319"/>
                  <a:pt x="25" y="324"/>
                  <a:pt x="17" y="330"/>
                </a:cubicBezTo>
                <a:cubicBezTo>
                  <a:pt x="13" y="333"/>
                  <a:pt x="17" y="340"/>
                  <a:pt x="21" y="337"/>
                </a:cubicBezTo>
                <a:cubicBezTo>
                  <a:pt x="51" y="315"/>
                  <a:pt x="85" y="293"/>
                  <a:pt x="120" y="281"/>
                </a:cubicBezTo>
                <a:cubicBezTo>
                  <a:pt x="126" y="281"/>
                  <a:pt x="131" y="282"/>
                  <a:pt x="137" y="282"/>
                </a:cubicBezTo>
                <a:cubicBezTo>
                  <a:pt x="130" y="285"/>
                  <a:pt x="124" y="289"/>
                  <a:pt x="118" y="292"/>
                </a:cubicBezTo>
                <a:cubicBezTo>
                  <a:pt x="92" y="307"/>
                  <a:pt x="65" y="320"/>
                  <a:pt x="37" y="331"/>
                </a:cubicBezTo>
                <a:cubicBezTo>
                  <a:pt x="32" y="333"/>
                  <a:pt x="34" y="340"/>
                  <a:pt x="39" y="338"/>
                </a:cubicBezTo>
                <a:cubicBezTo>
                  <a:pt x="49" y="335"/>
                  <a:pt x="58" y="330"/>
                  <a:pt x="68" y="326"/>
                </a:cubicBezTo>
                <a:cubicBezTo>
                  <a:pt x="58" y="334"/>
                  <a:pt x="49" y="343"/>
                  <a:pt x="40" y="353"/>
                </a:cubicBezTo>
                <a:cubicBezTo>
                  <a:pt x="37" y="357"/>
                  <a:pt x="42" y="363"/>
                  <a:pt x="46" y="359"/>
                </a:cubicBezTo>
                <a:cubicBezTo>
                  <a:pt x="55" y="348"/>
                  <a:pt x="65" y="339"/>
                  <a:pt x="75" y="331"/>
                </a:cubicBezTo>
                <a:cubicBezTo>
                  <a:pt x="74" y="332"/>
                  <a:pt x="74" y="333"/>
                  <a:pt x="73" y="334"/>
                </a:cubicBezTo>
                <a:cubicBezTo>
                  <a:pt x="65" y="346"/>
                  <a:pt x="60" y="361"/>
                  <a:pt x="55" y="374"/>
                </a:cubicBezTo>
                <a:cubicBezTo>
                  <a:pt x="53" y="379"/>
                  <a:pt x="61" y="381"/>
                  <a:pt x="63" y="376"/>
                </a:cubicBezTo>
                <a:cubicBezTo>
                  <a:pt x="68" y="363"/>
                  <a:pt x="72" y="350"/>
                  <a:pt x="80" y="338"/>
                </a:cubicBezTo>
                <a:cubicBezTo>
                  <a:pt x="87" y="326"/>
                  <a:pt x="101" y="318"/>
                  <a:pt x="112" y="309"/>
                </a:cubicBezTo>
                <a:cubicBezTo>
                  <a:pt x="113" y="308"/>
                  <a:pt x="113" y="308"/>
                  <a:pt x="113" y="307"/>
                </a:cubicBezTo>
                <a:cubicBezTo>
                  <a:pt x="114" y="306"/>
                  <a:pt x="116" y="306"/>
                  <a:pt x="117" y="305"/>
                </a:cubicBezTo>
                <a:cubicBezTo>
                  <a:pt x="118" y="305"/>
                  <a:pt x="118" y="304"/>
                  <a:pt x="119" y="304"/>
                </a:cubicBezTo>
                <a:cubicBezTo>
                  <a:pt x="119" y="304"/>
                  <a:pt x="119" y="304"/>
                  <a:pt x="119" y="304"/>
                </a:cubicBezTo>
                <a:cubicBezTo>
                  <a:pt x="115" y="311"/>
                  <a:pt x="112" y="318"/>
                  <a:pt x="109" y="326"/>
                </a:cubicBezTo>
                <a:cubicBezTo>
                  <a:pt x="108" y="328"/>
                  <a:pt x="106" y="330"/>
                  <a:pt x="105" y="331"/>
                </a:cubicBezTo>
                <a:cubicBezTo>
                  <a:pt x="105" y="332"/>
                  <a:pt x="104" y="332"/>
                  <a:pt x="104" y="332"/>
                </a:cubicBezTo>
                <a:cubicBezTo>
                  <a:pt x="97" y="341"/>
                  <a:pt x="87" y="349"/>
                  <a:pt x="77" y="354"/>
                </a:cubicBezTo>
                <a:cubicBezTo>
                  <a:pt x="72" y="356"/>
                  <a:pt x="76" y="363"/>
                  <a:pt x="81" y="361"/>
                </a:cubicBezTo>
                <a:cubicBezTo>
                  <a:pt x="89" y="357"/>
                  <a:pt x="97" y="351"/>
                  <a:pt x="104" y="345"/>
                </a:cubicBezTo>
                <a:cubicBezTo>
                  <a:pt x="100" y="360"/>
                  <a:pt x="98" y="376"/>
                  <a:pt x="96" y="392"/>
                </a:cubicBezTo>
                <a:cubicBezTo>
                  <a:pt x="95" y="397"/>
                  <a:pt x="103" y="399"/>
                  <a:pt x="103" y="394"/>
                </a:cubicBezTo>
                <a:cubicBezTo>
                  <a:pt x="109" y="357"/>
                  <a:pt x="112" y="311"/>
                  <a:pt x="145" y="287"/>
                </a:cubicBezTo>
                <a:cubicBezTo>
                  <a:pt x="146" y="287"/>
                  <a:pt x="147" y="287"/>
                  <a:pt x="147" y="286"/>
                </a:cubicBezTo>
                <a:cubicBezTo>
                  <a:pt x="147" y="286"/>
                  <a:pt x="148" y="286"/>
                  <a:pt x="148" y="286"/>
                </a:cubicBezTo>
                <a:cubicBezTo>
                  <a:pt x="149" y="285"/>
                  <a:pt x="150" y="284"/>
                  <a:pt x="152" y="284"/>
                </a:cubicBezTo>
                <a:cubicBezTo>
                  <a:pt x="152" y="284"/>
                  <a:pt x="152" y="284"/>
                  <a:pt x="153" y="284"/>
                </a:cubicBezTo>
                <a:cubicBezTo>
                  <a:pt x="155" y="283"/>
                  <a:pt x="157" y="282"/>
                  <a:pt x="160" y="282"/>
                </a:cubicBezTo>
                <a:cubicBezTo>
                  <a:pt x="160" y="282"/>
                  <a:pt x="161" y="282"/>
                  <a:pt x="161" y="281"/>
                </a:cubicBezTo>
                <a:cubicBezTo>
                  <a:pt x="173" y="281"/>
                  <a:pt x="186" y="281"/>
                  <a:pt x="199" y="282"/>
                </a:cubicBezTo>
                <a:cubicBezTo>
                  <a:pt x="215" y="284"/>
                  <a:pt x="238" y="284"/>
                  <a:pt x="252" y="293"/>
                </a:cubicBezTo>
                <a:cubicBezTo>
                  <a:pt x="267" y="303"/>
                  <a:pt x="274" y="321"/>
                  <a:pt x="279" y="337"/>
                </a:cubicBezTo>
                <a:cubicBezTo>
                  <a:pt x="285" y="357"/>
                  <a:pt x="285" y="370"/>
                  <a:pt x="276" y="389"/>
                </a:cubicBezTo>
                <a:cubicBezTo>
                  <a:pt x="271" y="398"/>
                  <a:pt x="268" y="405"/>
                  <a:pt x="267" y="416"/>
                </a:cubicBezTo>
                <a:cubicBezTo>
                  <a:pt x="267" y="420"/>
                  <a:pt x="273" y="421"/>
                  <a:pt x="275" y="417"/>
                </a:cubicBezTo>
                <a:cubicBezTo>
                  <a:pt x="279" y="405"/>
                  <a:pt x="288" y="399"/>
                  <a:pt x="299" y="397"/>
                </a:cubicBezTo>
                <a:cubicBezTo>
                  <a:pt x="304" y="396"/>
                  <a:pt x="302" y="389"/>
                  <a:pt x="297" y="389"/>
                </a:cubicBezTo>
                <a:cubicBezTo>
                  <a:pt x="293" y="390"/>
                  <a:pt x="289" y="391"/>
                  <a:pt x="285" y="393"/>
                </a:cubicBezTo>
                <a:cubicBezTo>
                  <a:pt x="287" y="389"/>
                  <a:pt x="288" y="385"/>
                  <a:pt x="290" y="381"/>
                </a:cubicBezTo>
                <a:cubicBezTo>
                  <a:pt x="290" y="379"/>
                  <a:pt x="291" y="377"/>
                  <a:pt x="292" y="375"/>
                </a:cubicBezTo>
                <a:cubicBezTo>
                  <a:pt x="293" y="375"/>
                  <a:pt x="293" y="375"/>
                  <a:pt x="294" y="374"/>
                </a:cubicBezTo>
                <a:cubicBezTo>
                  <a:pt x="305" y="351"/>
                  <a:pt x="328" y="349"/>
                  <a:pt x="351" y="343"/>
                </a:cubicBezTo>
                <a:cubicBezTo>
                  <a:pt x="353" y="343"/>
                  <a:pt x="355" y="343"/>
                  <a:pt x="357" y="343"/>
                </a:cubicBezTo>
                <a:cubicBezTo>
                  <a:pt x="358" y="343"/>
                  <a:pt x="358" y="343"/>
                  <a:pt x="358" y="343"/>
                </a:cubicBezTo>
                <a:cubicBezTo>
                  <a:pt x="383" y="339"/>
                  <a:pt x="403" y="349"/>
                  <a:pt x="425" y="360"/>
                </a:cubicBezTo>
                <a:cubicBezTo>
                  <a:pt x="442" y="370"/>
                  <a:pt x="460" y="380"/>
                  <a:pt x="473" y="395"/>
                </a:cubicBezTo>
                <a:cubicBezTo>
                  <a:pt x="494" y="416"/>
                  <a:pt x="498" y="451"/>
                  <a:pt x="526" y="465"/>
                </a:cubicBezTo>
                <a:cubicBezTo>
                  <a:pt x="530" y="467"/>
                  <a:pt x="534" y="460"/>
                  <a:pt x="530" y="458"/>
                </a:cubicBezTo>
                <a:cubicBezTo>
                  <a:pt x="520" y="453"/>
                  <a:pt x="514" y="445"/>
                  <a:pt x="508" y="436"/>
                </a:cubicBezTo>
                <a:cubicBezTo>
                  <a:pt x="523" y="446"/>
                  <a:pt x="540" y="452"/>
                  <a:pt x="555" y="461"/>
                </a:cubicBezTo>
                <a:cubicBezTo>
                  <a:pt x="559" y="463"/>
                  <a:pt x="563" y="458"/>
                  <a:pt x="561" y="455"/>
                </a:cubicBezTo>
                <a:cubicBezTo>
                  <a:pt x="563" y="453"/>
                  <a:pt x="563" y="451"/>
                  <a:pt x="561" y="449"/>
                </a:cubicBezTo>
                <a:cubicBezTo>
                  <a:pt x="551" y="439"/>
                  <a:pt x="541" y="430"/>
                  <a:pt x="531" y="421"/>
                </a:cubicBezTo>
                <a:cubicBezTo>
                  <a:pt x="544" y="429"/>
                  <a:pt x="557" y="435"/>
                  <a:pt x="571" y="441"/>
                </a:cubicBezTo>
                <a:cubicBezTo>
                  <a:pt x="575" y="443"/>
                  <a:pt x="579" y="436"/>
                  <a:pt x="575" y="434"/>
                </a:cubicBezTo>
                <a:cubicBezTo>
                  <a:pt x="558" y="427"/>
                  <a:pt x="541" y="418"/>
                  <a:pt x="526" y="409"/>
                </a:cubicBezTo>
                <a:cubicBezTo>
                  <a:pt x="534" y="410"/>
                  <a:pt x="544" y="411"/>
                  <a:pt x="551" y="416"/>
                </a:cubicBezTo>
                <a:cubicBezTo>
                  <a:pt x="555" y="419"/>
                  <a:pt x="559" y="412"/>
                  <a:pt x="555" y="409"/>
                </a:cubicBezTo>
                <a:cubicBezTo>
                  <a:pt x="546" y="404"/>
                  <a:pt x="537" y="403"/>
                  <a:pt x="527" y="401"/>
                </a:cubicBezTo>
                <a:cubicBezTo>
                  <a:pt x="514" y="399"/>
                  <a:pt x="502" y="394"/>
                  <a:pt x="490" y="388"/>
                </a:cubicBezTo>
                <a:cubicBezTo>
                  <a:pt x="490" y="388"/>
                  <a:pt x="490" y="388"/>
                  <a:pt x="490" y="388"/>
                </a:cubicBezTo>
                <a:cubicBezTo>
                  <a:pt x="481" y="381"/>
                  <a:pt x="471" y="373"/>
                  <a:pt x="461" y="366"/>
                </a:cubicBezTo>
                <a:cubicBezTo>
                  <a:pt x="469" y="370"/>
                  <a:pt x="478" y="374"/>
                  <a:pt x="487" y="376"/>
                </a:cubicBezTo>
                <a:cubicBezTo>
                  <a:pt x="499" y="378"/>
                  <a:pt x="511" y="378"/>
                  <a:pt x="524" y="380"/>
                </a:cubicBezTo>
                <a:cubicBezTo>
                  <a:pt x="551" y="383"/>
                  <a:pt x="572" y="401"/>
                  <a:pt x="601" y="394"/>
                </a:cubicBezTo>
                <a:cubicBezTo>
                  <a:pt x="606" y="393"/>
                  <a:pt x="604" y="385"/>
                  <a:pt x="599" y="386"/>
                </a:cubicBezTo>
                <a:cubicBezTo>
                  <a:pt x="582" y="390"/>
                  <a:pt x="566" y="385"/>
                  <a:pt x="549" y="379"/>
                </a:cubicBezTo>
                <a:cubicBezTo>
                  <a:pt x="560" y="379"/>
                  <a:pt x="571" y="379"/>
                  <a:pt x="581" y="379"/>
                </a:cubicBezTo>
                <a:cubicBezTo>
                  <a:pt x="587" y="379"/>
                  <a:pt x="595" y="381"/>
                  <a:pt x="599" y="377"/>
                </a:cubicBezTo>
                <a:cubicBezTo>
                  <a:pt x="599" y="377"/>
                  <a:pt x="599" y="377"/>
                  <a:pt x="599" y="377"/>
                </a:cubicBezTo>
                <a:cubicBezTo>
                  <a:pt x="599" y="375"/>
                  <a:pt x="598" y="374"/>
                  <a:pt x="597" y="373"/>
                </a:cubicBezTo>
                <a:cubicBezTo>
                  <a:pt x="597" y="373"/>
                  <a:pt x="597" y="373"/>
                  <a:pt x="597" y="373"/>
                </a:cubicBezTo>
                <a:cubicBezTo>
                  <a:pt x="596" y="372"/>
                  <a:pt x="595" y="372"/>
                  <a:pt x="594" y="372"/>
                </a:cubicBezTo>
                <a:cubicBezTo>
                  <a:pt x="590" y="372"/>
                  <a:pt x="566" y="371"/>
                  <a:pt x="564" y="371"/>
                </a:cubicBezTo>
                <a:cubicBezTo>
                  <a:pt x="557" y="371"/>
                  <a:pt x="550" y="371"/>
                  <a:pt x="543" y="371"/>
                </a:cubicBezTo>
                <a:cubicBezTo>
                  <a:pt x="543" y="371"/>
                  <a:pt x="543" y="371"/>
                  <a:pt x="543" y="371"/>
                </a:cubicBezTo>
                <a:cubicBezTo>
                  <a:pt x="542" y="371"/>
                  <a:pt x="542" y="371"/>
                  <a:pt x="542" y="371"/>
                </a:cubicBezTo>
                <a:cubicBezTo>
                  <a:pt x="541" y="371"/>
                  <a:pt x="540" y="371"/>
                  <a:pt x="540" y="371"/>
                </a:cubicBezTo>
                <a:cubicBezTo>
                  <a:pt x="540" y="371"/>
                  <a:pt x="540" y="371"/>
                  <a:pt x="540" y="371"/>
                </a:cubicBezTo>
                <a:cubicBezTo>
                  <a:pt x="537" y="371"/>
                  <a:pt x="534" y="371"/>
                  <a:pt x="532" y="371"/>
                </a:cubicBezTo>
                <a:cubicBezTo>
                  <a:pt x="531" y="371"/>
                  <a:pt x="531" y="371"/>
                  <a:pt x="530" y="372"/>
                </a:cubicBezTo>
                <a:cubicBezTo>
                  <a:pt x="529" y="372"/>
                  <a:pt x="528" y="372"/>
                  <a:pt x="527" y="372"/>
                </a:cubicBezTo>
                <a:cubicBezTo>
                  <a:pt x="527" y="372"/>
                  <a:pt x="527" y="372"/>
                  <a:pt x="527" y="372"/>
                </a:cubicBezTo>
                <a:cubicBezTo>
                  <a:pt x="527" y="372"/>
                  <a:pt x="527" y="372"/>
                  <a:pt x="527" y="372"/>
                </a:cubicBezTo>
                <a:cubicBezTo>
                  <a:pt x="527" y="372"/>
                  <a:pt x="527" y="371"/>
                  <a:pt x="527" y="371"/>
                </a:cubicBezTo>
                <a:cubicBezTo>
                  <a:pt x="527" y="371"/>
                  <a:pt x="527" y="372"/>
                  <a:pt x="527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0" y="371"/>
                  <a:pt x="520" y="371"/>
                  <a:pt x="520" y="371"/>
                </a:cubicBezTo>
                <a:cubicBezTo>
                  <a:pt x="547" y="365"/>
                  <a:pt x="569" y="342"/>
                  <a:pt x="598" y="338"/>
                </a:cubicBezTo>
                <a:cubicBezTo>
                  <a:pt x="598" y="338"/>
                  <a:pt x="598" y="338"/>
                  <a:pt x="598" y="338"/>
                </a:cubicBezTo>
                <a:close/>
                <a:moveTo>
                  <a:pt x="446" y="263"/>
                </a:moveTo>
                <a:cubicBezTo>
                  <a:pt x="447" y="263"/>
                  <a:pt x="447" y="263"/>
                  <a:pt x="448" y="263"/>
                </a:cubicBezTo>
                <a:cubicBezTo>
                  <a:pt x="457" y="260"/>
                  <a:pt x="466" y="258"/>
                  <a:pt x="475" y="255"/>
                </a:cubicBezTo>
                <a:cubicBezTo>
                  <a:pt x="475" y="255"/>
                  <a:pt x="475" y="255"/>
                  <a:pt x="475" y="255"/>
                </a:cubicBezTo>
                <a:cubicBezTo>
                  <a:pt x="477" y="254"/>
                  <a:pt x="478" y="254"/>
                  <a:pt x="480" y="254"/>
                </a:cubicBezTo>
                <a:cubicBezTo>
                  <a:pt x="480" y="254"/>
                  <a:pt x="480" y="253"/>
                  <a:pt x="480" y="253"/>
                </a:cubicBezTo>
                <a:cubicBezTo>
                  <a:pt x="486" y="252"/>
                  <a:pt x="492" y="252"/>
                  <a:pt x="497" y="253"/>
                </a:cubicBezTo>
                <a:cubicBezTo>
                  <a:pt x="499" y="253"/>
                  <a:pt x="501" y="253"/>
                  <a:pt x="502" y="253"/>
                </a:cubicBezTo>
                <a:cubicBezTo>
                  <a:pt x="511" y="253"/>
                  <a:pt x="520" y="253"/>
                  <a:pt x="528" y="254"/>
                </a:cubicBezTo>
                <a:cubicBezTo>
                  <a:pt x="545" y="256"/>
                  <a:pt x="561" y="262"/>
                  <a:pt x="576" y="269"/>
                </a:cubicBezTo>
                <a:cubicBezTo>
                  <a:pt x="565" y="269"/>
                  <a:pt x="553" y="269"/>
                  <a:pt x="541" y="272"/>
                </a:cubicBezTo>
                <a:cubicBezTo>
                  <a:pt x="527" y="276"/>
                  <a:pt x="513" y="278"/>
                  <a:pt x="499" y="280"/>
                </a:cubicBezTo>
                <a:cubicBezTo>
                  <a:pt x="493" y="282"/>
                  <a:pt x="487" y="283"/>
                  <a:pt x="481" y="283"/>
                </a:cubicBezTo>
                <a:cubicBezTo>
                  <a:pt x="481" y="283"/>
                  <a:pt x="480" y="283"/>
                  <a:pt x="480" y="283"/>
                </a:cubicBezTo>
                <a:cubicBezTo>
                  <a:pt x="480" y="283"/>
                  <a:pt x="480" y="283"/>
                  <a:pt x="479" y="284"/>
                </a:cubicBezTo>
                <a:cubicBezTo>
                  <a:pt x="462" y="283"/>
                  <a:pt x="442" y="283"/>
                  <a:pt x="425" y="288"/>
                </a:cubicBezTo>
                <a:cubicBezTo>
                  <a:pt x="432" y="280"/>
                  <a:pt x="439" y="271"/>
                  <a:pt x="446" y="263"/>
                </a:cubicBezTo>
                <a:close/>
                <a:moveTo>
                  <a:pt x="177" y="123"/>
                </a:moveTo>
                <a:cubicBezTo>
                  <a:pt x="166" y="108"/>
                  <a:pt x="155" y="93"/>
                  <a:pt x="144" y="78"/>
                </a:cubicBezTo>
                <a:cubicBezTo>
                  <a:pt x="154" y="83"/>
                  <a:pt x="162" y="90"/>
                  <a:pt x="169" y="98"/>
                </a:cubicBezTo>
                <a:cubicBezTo>
                  <a:pt x="178" y="107"/>
                  <a:pt x="187" y="116"/>
                  <a:pt x="191" y="128"/>
                </a:cubicBezTo>
                <a:cubicBezTo>
                  <a:pt x="191" y="128"/>
                  <a:pt x="191" y="128"/>
                  <a:pt x="191" y="128"/>
                </a:cubicBezTo>
                <a:cubicBezTo>
                  <a:pt x="191" y="130"/>
                  <a:pt x="191" y="132"/>
                  <a:pt x="192" y="133"/>
                </a:cubicBezTo>
                <a:cubicBezTo>
                  <a:pt x="187" y="130"/>
                  <a:pt x="182" y="126"/>
                  <a:pt x="177" y="123"/>
                </a:cubicBezTo>
                <a:close/>
                <a:moveTo>
                  <a:pt x="207" y="143"/>
                </a:moveTo>
                <a:cubicBezTo>
                  <a:pt x="206" y="143"/>
                  <a:pt x="206" y="142"/>
                  <a:pt x="205" y="142"/>
                </a:cubicBezTo>
                <a:cubicBezTo>
                  <a:pt x="205" y="142"/>
                  <a:pt x="205" y="141"/>
                  <a:pt x="205" y="141"/>
                </a:cubicBezTo>
                <a:cubicBezTo>
                  <a:pt x="202" y="137"/>
                  <a:pt x="200" y="134"/>
                  <a:pt x="199" y="130"/>
                </a:cubicBezTo>
                <a:cubicBezTo>
                  <a:pt x="199" y="130"/>
                  <a:pt x="199" y="129"/>
                  <a:pt x="199" y="129"/>
                </a:cubicBezTo>
                <a:cubicBezTo>
                  <a:pt x="198" y="125"/>
                  <a:pt x="197" y="122"/>
                  <a:pt x="196" y="119"/>
                </a:cubicBezTo>
                <a:cubicBezTo>
                  <a:pt x="203" y="127"/>
                  <a:pt x="209" y="137"/>
                  <a:pt x="213" y="147"/>
                </a:cubicBezTo>
                <a:cubicBezTo>
                  <a:pt x="211" y="146"/>
                  <a:pt x="209" y="145"/>
                  <a:pt x="207" y="143"/>
                </a:cubicBezTo>
                <a:close/>
                <a:moveTo>
                  <a:pt x="86" y="148"/>
                </a:moveTo>
                <a:cubicBezTo>
                  <a:pt x="116" y="166"/>
                  <a:pt x="151" y="184"/>
                  <a:pt x="170" y="213"/>
                </a:cubicBezTo>
                <a:cubicBezTo>
                  <a:pt x="170" y="213"/>
                  <a:pt x="171" y="214"/>
                  <a:pt x="171" y="214"/>
                </a:cubicBezTo>
                <a:cubicBezTo>
                  <a:pt x="173" y="217"/>
                  <a:pt x="174" y="220"/>
                  <a:pt x="176" y="224"/>
                </a:cubicBezTo>
                <a:cubicBezTo>
                  <a:pt x="165" y="217"/>
                  <a:pt x="153" y="213"/>
                  <a:pt x="141" y="207"/>
                </a:cubicBezTo>
                <a:cubicBezTo>
                  <a:pt x="116" y="194"/>
                  <a:pt x="101" y="171"/>
                  <a:pt x="86" y="148"/>
                </a:cubicBezTo>
                <a:close/>
                <a:moveTo>
                  <a:pt x="191" y="275"/>
                </a:moveTo>
                <a:cubicBezTo>
                  <a:pt x="191" y="275"/>
                  <a:pt x="191" y="274"/>
                  <a:pt x="190" y="273"/>
                </a:cubicBezTo>
                <a:cubicBezTo>
                  <a:pt x="166" y="252"/>
                  <a:pt x="140" y="235"/>
                  <a:pt x="114" y="217"/>
                </a:cubicBezTo>
                <a:cubicBezTo>
                  <a:pt x="113" y="216"/>
                  <a:pt x="113" y="216"/>
                  <a:pt x="112" y="215"/>
                </a:cubicBezTo>
                <a:cubicBezTo>
                  <a:pt x="123" y="217"/>
                  <a:pt x="134" y="219"/>
                  <a:pt x="144" y="223"/>
                </a:cubicBezTo>
                <a:cubicBezTo>
                  <a:pt x="147" y="223"/>
                  <a:pt x="149" y="224"/>
                  <a:pt x="152" y="225"/>
                </a:cubicBezTo>
                <a:cubicBezTo>
                  <a:pt x="156" y="225"/>
                  <a:pt x="160" y="226"/>
                  <a:pt x="164" y="228"/>
                </a:cubicBezTo>
                <a:cubicBezTo>
                  <a:pt x="166" y="229"/>
                  <a:pt x="169" y="231"/>
                  <a:pt x="171" y="232"/>
                </a:cubicBezTo>
                <a:cubicBezTo>
                  <a:pt x="174" y="234"/>
                  <a:pt x="178" y="235"/>
                  <a:pt x="181" y="238"/>
                </a:cubicBezTo>
                <a:cubicBezTo>
                  <a:pt x="181" y="238"/>
                  <a:pt x="182" y="238"/>
                  <a:pt x="182" y="238"/>
                </a:cubicBezTo>
                <a:cubicBezTo>
                  <a:pt x="184" y="240"/>
                  <a:pt x="186" y="242"/>
                  <a:pt x="188" y="244"/>
                </a:cubicBezTo>
                <a:cubicBezTo>
                  <a:pt x="188" y="244"/>
                  <a:pt x="188" y="244"/>
                  <a:pt x="188" y="244"/>
                </a:cubicBezTo>
                <a:cubicBezTo>
                  <a:pt x="199" y="258"/>
                  <a:pt x="211" y="269"/>
                  <a:pt x="226" y="278"/>
                </a:cubicBezTo>
                <a:cubicBezTo>
                  <a:pt x="215" y="276"/>
                  <a:pt x="203" y="275"/>
                  <a:pt x="191" y="275"/>
                </a:cubicBezTo>
                <a:close/>
                <a:moveTo>
                  <a:pt x="485" y="394"/>
                </a:moveTo>
                <a:cubicBezTo>
                  <a:pt x="485" y="394"/>
                  <a:pt x="486" y="394"/>
                  <a:pt x="486" y="395"/>
                </a:cubicBezTo>
                <a:cubicBezTo>
                  <a:pt x="486" y="395"/>
                  <a:pt x="486" y="395"/>
                  <a:pt x="487" y="395"/>
                </a:cubicBezTo>
                <a:cubicBezTo>
                  <a:pt x="490" y="398"/>
                  <a:pt x="493" y="400"/>
                  <a:pt x="497" y="403"/>
                </a:cubicBezTo>
                <a:cubicBezTo>
                  <a:pt x="515" y="417"/>
                  <a:pt x="532" y="433"/>
                  <a:pt x="549" y="448"/>
                </a:cubicBezTo>
                <a:cubicBezTo>
                  <a:pt x="533" y="441"/>
                  <a:pt x="516" y="434"/>
                  <a:pt x="504" y="422"/>
                </a:cubicBezTo>
                <a:cubicBezTo>
                  <a:pt x="504" y="421"/>
                  <a:pt x="504" y="421"/>
                  <a:pt x="503" y="421"/>
                </a:cubicBezTo>
                <a:cubicBezTo>
                  <a:pt x="501" y="418"/>
                  <a:pt x="498" y="415"/>
                  <a:pt x="496" y="412"/>
                </a:cubicBezTo>
                <a:cubicBezTo>
                  <a:pt x="496" y="412"/>
                  <a:pt x="496" y="411"/>
                  <a:pt x="495" y="411"/>
                </a:cubicBezTo>
                <a:cubicBezTo>
                  <a:pt x="490" y="402"/>
                  <a:pt x="484" y="395"/>
                  <a:pt x="478" y="388"/>
                </a:cubicBezTo>
                <a:cubicBezTo>
                  <a:pt x="480" y="390"/>
                  <a:pt x="483" y="392"/>
                  <a:pt x="485" y="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reflection blurRad="6350" stA="52000" endA="300" endPos="24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8900" y="2650380"/>
            <a:ext cx="311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设计是一种态度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38900" y="3388315"/>
            <a:ext cx="379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设计师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：一页之间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026618" y="1950423"/>
            <a:ext cx="672162" cy="6933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落花诗W" panose="00020600040101010101" pitchFamily="18" charset="-122"/>
              <a:ea typeface="汉仪落花诗W" panose="00020600040101010101" pitchFamily="18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98479" y="1426289"/>
            <a:ext cx="1218185" cy="12566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落花诗W" panose="00020600040101010101" pitchFamily="18" charset="-122"/>
              <a:ea typeface="汉仪落花诗W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4170" y="3216554"/>
            <a:ext cx="556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 谢 大 家 的 聆 听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917" y="4542033"/>
            <a:ext cx="25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汇报时间：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20XX.01.01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稻壳品牌介绍页-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" y="0"/>
            <a:ext cx="12228195" cy="6878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2000" y="960755"/>
            <a:ext cx="3950970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lang="zh-CN" altLang="en-US" sz="26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一站式办公内容服务平台</a:t>
            </a:r>
            <a:endParaRPr lang="zh-CN" altLang="en-US" sz="26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</p:txBody>
      </p:sp>
      <p:pic>
        <p:nvPicPr>
          <p:cNvPr id="9" name="图片 8" descr="稻壳新logo-标准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983615"/>
            <a:ext cx="1642745" cy="5041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039235" y="1961515"/>
            <a:ext cx="790511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ts val="2000"/>
              </a:lnSpc>
            </a:pP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大模板库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</a:t>
            </a:r>
            <a:r>
              <a:rPr lang="en-US" altLang="zh-CN" sz="2200" b="1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大素材库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| </a:t>
            </a:r>
            <a:r>
              <a:rPr lang="zh-CN" altLang="en-US" sz="20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千万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文库资源</a:t>
            </a:r>
            <a:r>
              <a:rPr lang="en-US" altLang="zh-CN" sz="2000">
                <a:solidFill>
                  <a:schemeClr val="bg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000">
                <a:solidFill>
                  <a:srgbClr val="D7D7D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| </a:t>
            </a:r>
            <a:r>
              <a:rPr lang="zh-CN" altLang="en-US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</a:t>
            </a:r>
            <a:r>
              <a:rPr lang="en-US" altLang="zh-CN" sz="2200" b="1">
                <a:solidFill>
                  <a:srgbClr val="FF283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2000" b="1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项AI应用服务</a:t>
            </a:r>
            <a:endParaRPr lang="zh-CN" altLang="en-US" sz="2000" b="1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4008120" y="3280410"/>
            <a:ext cx="7312660" cy="347345"/>
            <a:chOff x="6351" y="5684"/>
            <a:chExt cx="11516" cy="547"/>
          </a:xfrm>
        </p:grpSpPr>
        <p:sp>
          <p:nvSpPr>
            <p:cNvPr id="7" name="文本框 6"/>
            <p:cNvSpPr txBox="1"/>
            <p:nvPr/>
          </p:nvSpPr>
          <p:spPr>
            <a:xfrm>
              <a:off x="9875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66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图片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200" y="5684"/>
              <a:ext cx="1027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文库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447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简历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5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模板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22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图表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1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字体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81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备课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74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组卷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933" y="5684"/>
              <a:ext cx="934" cy="54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2000"/>
                </a:lnSpc>
              </a:pPr>
              <a:r>
                <a:rPr lang="zh-CN" altLang="en-US" sz="900">
                  <a:solidFill>
                    <a:srgbClr val="222222"/>
                  </a:solidFill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海报</a:t>
              </a:r>
              <a:endParaRPr lang="zh-CN" altLang="en-US" sz="9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</p:grpSp>
      <p:pic>
        <p:nvPicPr>
          <p:cNvPr id="19" name="图片 18" descr="PPT模板-品牌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" y="4689475"/>
            <a:ext cx="1152000" cy="1152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96055" y="4500245"/>
            <a:ext cx="7276465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【声明】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本数字作品由稻壳儿提供，稻壳儿尊重知识产权，并注重保护原创设计师及用户享有的各项权利。更多优质内容前往：</a:t>
            </a:r>
            <a:r>
              <a:rPr lang="zh-CN" altLang="en-US" sz="700" u="sng">
                <a:solidFill>
                  <a:srgbClr val="FF283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https://www.docer.com/?from=pinpai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郑重提醒：您对数字作品的使用行为应当遵循《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WPS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稻壳儿平台服务使用协议》（</a:t>
            </a: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https://www.wps.cn/privacy/clean_docer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）的相关约定，包括但不限于：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、数字作品本身（包括但不限于文字模板、表格模板、演示模板等）及其包含的全部素材（包括但不限于字体、图片、图标、文本框、艺术字等）均不支持商用，仅能为您个人学习、研究或欣赏目的使用。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、您不可将数字作品中的全部或部分内容用于复制再出售，或以出租、出借、转让、分销、发布等其他任何直接、间接方式提供给他人使用。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、您不可将数字作品接入网站、平台等，或以任意方式为他人提供数字作品下载。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9370" fontAlgn="auto">
              <a:lnSpc>
                <a:spcPts val="1400"/>
              </a:lnSpc>
            </a:pPr>
            <a:r>
              <a:rPr lang="en-US" altLang="zh-CN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700">
                <a:solidFill>
                  <a:srgbClr val="222222">
                    <a:alpha val="6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、数字作品中包含的内容仅供参考，稻壳儿不保证真实性、正确性、有效性、完整性和准确性，不代表稻壳儿的立场和观点，也不构成对您的任何建议。</a:t>
            </a:r>
            <a:endParaRPr lang="zh-CN" altLang="en-US" sz="700">
              <a:solidFill>
                <a:srgbClr val="222222">
                  <a:alpha val="6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1136" y="2309220"/>
            <a:ext cx="8146417" cy="34745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fontAlgn="auto">
              <a:lnSpc>
                <a:spcPts val="2000"/>
              </a:lnSpc>
            </a:pPr>
            <a:r>
              <a:rPr lang="zh-CN" altLang="en-US" sz="1200">
                <a:solidFill>
                  <a:srgbClr val="2222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资源全面、质量精美专业，提升工作学习质量与效率，打造极致高效的办公体验。稻壳儿，让办公更轻松</a:t>
            </a:r>
            <a:endParaRPr lang="zh-CN" altLang="en-US" sz="1200">
              <a:solidFill>
                <a:srgbClr val="2222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95" y="5782310"/>
            <a:ext cx="1516380" cy="232410"/>
            <a:chOff x="1357" y="9106"/>
            <a:chExt cx="2388" cy="366"/>
          </a:xfrm>
        </p:grpSpPr>
        <p:sp>
          <p:nvSpPr>
            <p:cNvPr id="3" name="文本框 2"/>
            <p:cNvSpPr txBox="1"/>
            <p:nvPr/>
          </p:nvSpPr>
          <p:spPr>
            <a:xfrm>
              <a:off x="1357" y="9106"/>
              <a:ext cx="2388" cy="36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 fontAlgn="ctr">
                <a:lnSpc>
                  <a:spcPts val="1100"/>
                </a:lnSpc>
              </a:pPr>
              <a:r>
                <a:rPr lang="zh-CN" altLang="en-US" sz="800" kern="1600" spc="20">
                  <a:solidFill>
                    <a:srgbClr val="222222">
                      <a:alpha val="60000"/>
                    </a:srgbClr>
                  </a:solidFill>
                  <a:uFillTx/>
                  <a:latin typeface="黑体" panose="02010609060101010101" charset="-122"/>
                  <a:ea typeface="黑体" panose="02010609060101010101" charset="-122"/>
                  <a:cs typeface="Microsoft YaHei Regular" panose="020B0503020204020204" charset="-122"/>
                </a:rPr>
                <a:t>扫码了解更多特权</a:t>
              </a:r>
              <a:endParaRPr lang="zh-CN" altLang="en-US" sz="800" kern="1600" spc="20">
                <a:solidFill>
                  <a:srgbClr val="222222">
                    <a:alpha val="60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crosoft YaHei Regular" panose="020B0503020204020204" charset="-122"/>
              </a:endParaRPr>
            </a:p>
          </p:txBody>
        </p:sp>
        <p:pic>
          <p:nvPicPr>
            <p:cNvPr id="5" name="图片 4" descr="扫码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" y="9199"/>
              <a:ext cx="180" cy="180"/>
            </a:xfrm>
            <a:prstGeom prst="rect">
              <a:avLst/>
            </a:prstGeom>
          </p:spPr>
        </p:pic>
      </p:grpSp>
      <p:pic>
        <p:nvPicPr>
          <p:cNvPr id="25" name="图片 24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85" y="2853055"/>
            <a:ext cx="7150735" cy="470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3420" y="0"/>
            <a:ext cx="31851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5724" y="1883302"/>
            <a:ext cx="101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334" y="3694286"/>
            <a:ext cx="1012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06841" y="1417732"/>
            <a:ext cx="788416" cy="813313"/>
            <a:chOff x="3996944" y="1186106"/>
            <a:chExt cx="1012952" cy="1044939"/>
          </a:xfrm>
        </p:grpSpPr>
        <p:sp>
          <p:nvSpPr>
            <p:cNvPr id="7" name="椭圆 6"/>
            <p:cNvSpPr/>
            <p:nvPr/>
          </p:nvSpPr>
          <p:spPr>
            <a:xfrm>
              <a:off x="3996944" y="1186106"/>
              <a:ext cx="1012952" cy="1044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29884" y="1403677"/>
              <a:ext cx="671819" cy="67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" name="Text Placeholder 7"/>
          <p:cNvSpPr txBox="1"/>
          <p:nvPr/>
        </p:nvSpPr>
        <p:spPr>
          <a:xfrm>
            <a:off x="1823677" y="1563352"/>
            <a:ext cx="1886585" cy="254635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工 作 概 述</a:t>
            </a:r>
            <a:endParaRPr lang="es-ES_tradnl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 Placeholder 2"/>
          <p:cNvSpPr txBox="1"/>
          <p:nvPr/>
        </p:nvSpPr>
        <p:spPr>
          <a:xfrm>
            <a:off x="725714" y="1994183"/>
            <a:ext cx="2984548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96743" y="1417732"/>
            <a:ext cx="788416" cy="813313"/>
            <a:chOff x="3996944" y="1186106"/>
            <a:chExt cx="1012952" cy="1044939"/>
          </a:xfrm>
        </p:grpSpPr>
        <p:sp>
          <p:nvSpPr>
            <p:cNvPr id="22" name="椭圆 21"/>
            <p:cNvSpPr/>
            <p:nvPr/>
          </p:nvSpPr>
          <p:spPr>
            <a:xfrm>
              <a:off x="3996944" y="1186106"/>
              <a:ext cx="1012952" cy="1044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9884" y="1403677"/>
              <a:ext cx="752140" cy="67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77555" y="4457612"/>
            <a:ext cx="788416" cy="813313"/>
            <a:chOff x="3996944" y="1186106"/>
            <a:chExt cx="1012952" cy="1044939"/>
          </a:xfrm>
        </p:grpSpPr>
        <p:sp>
          <p:nvSpPr>
            <p:cNvPr id="28" name="椭圆 27"/>
            <p:cNvSpPr/>
            <p:nvPr/>
          </p:nvSpPr>
          <p:spPr>
            <a:xfrm>
              <a:off x="3996944" y="1186106"/>
              <a:ext cx="1012952" cy="1044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29884" y="1403677"/>
              <a:ext cx="752140" cy="67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96743" y="4542109"/>
            <a:ext cx="788416" cy="813313"/>
            <a:chOff x="3996944" y="1186106"/>
            <a:chExt cx="1012952" cy="1044939"/>
          </a:xfrm>
        </p:grpSpPr>
        <p:sp>
          <p:nvSpPr>
            <p:cNvPr id="31" name="椭圆 30"/>
            <p:cNvSpPr/>
            <p:nvPr/>
          </p:nvSpPr>
          <p:spPr>
            <a:xfrm>
              <a:off x="3996944" y="1186106"/>
              <a:ext cx="1012952" cy="1044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29884" y="1403677"/>
              <a:ext cx="758319" cy="67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3" name="Text Placeholder 7"/>
          <p:cNvSpPr txBox="1"/>
          <p:nvPr/>
        </p:nvSpPr>
        <p:spPr>
          <a:xfrm>
            <a:off x="1823677" y="4609183"/>
            <a:ext cx="1886585" cy="254635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优 劣 分 析</a:t>
            </a:r>
            <a:endParaRPr lang="es-ES_tradnl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725714" y="5040014"/>
            <a:ext cx="2984548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Text Placeholder 7"/>
          <p:cNvSpPr txBox="1"/>
          <p:nvPr/>
        </p:nvSpPr>
        <p:spPr>
          <a:xfrm>
            <a:off x="8481738" y="1465597"/>
            <a:ext cx="1608328" cy="440488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重 点 项 目</a:t>
            </a:r>
            <a:endParaRPr lang="es-ES_tradnl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2"/>
          <p:cNvSpPr txBox="1"/>
          <p:nvPr/>
        </p:nvSpPr>
        <p:spPr>
          <a:xfrm>
            <a:off x="8605182" y="1994183"/>
            <a:ext cx="2991732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Text Placeholder 7"/>
          <p:cNvSpPr txBox="1"/>
          <p:nvPr/>
        </p:nvSpPr>
        <p:spPr>
          <a:xfrm>
            <a:off x="8481738" y="4542109"/>
            <a:ext cx="1608328" cy="440488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未 来 规 划</a:t>
            </a:r>
            <a:endParaRPr lang="es-ES_tradnl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8605182" y="5158793"/>
            <a:ext cx="2991732" cy="9493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俄国作家陀思妥耶夫斯基曾经说过一句耐人寻味的话，他说，我怕我配不上自己所受的苦难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80725" y="1756206"/>
            <a:ext cx="1230550" cy="1269409"/>
            <a:chOff x="4034461" y="1233898"/>
            <a:chExt cx="937923" cy="967541"/>
          </a:xfrm>
        </p:grpSpPr>
        <p:sp>
          <p:nvSpPr>
            <p:cNvPr id="11" name="椭圆 10"/>
            <p:cNvSpPr/>
            <p:nvPr/>
          </p:nvSpPr>
          <p:spPr>
            <a:xfrm>
              <a:off x="4034461" y="1233898"/>
              <a:ext cx="937923" cy="967541"/>
            </a:xfrm>
            <a:prstGeom prst="ellipse">
              <a:avLst/>
            </a:prstGeom>
            <a:solidFill>
              <a:srgbClr val="F2F2F4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9162" y="1438801"/>
              <a:ext cx="508516" cy="53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4028673" y="3495612"/>
            <a:ext cx="4134647" cy="673547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40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工  作  概  述</a:t>
            </a:r>
            <a:endParaRPr lang="es-ES_tradnl" sz="2400" b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56640" y="6126480"/>
            <a:ext cx="431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The  work  overview of  last  year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30644" y="815941"/>
            <a:ext cx="2404581" cy="3893168"/>
            <a:chOff x="1198284" y="1253286"/>
            <a:chExt cx="2404581" cy="3893168"/>
          </a:xfrm>
        </p:grpSpPr>
        <p:sp>
          <p:nvSpPr>
            <p:cNvPr id="5" name="椭圆 4"/>
            <p:cNvSpPr/>
            <p:nvPr/>
          </p:nvSpPr>
          <p:spPr>
            <a:xfrm>
              <a:off x="1198284" y="1253286"/>
              <a:ext cx="2404581" cy="2480514"/>
            </a:xfrm>
            <a:prstGeom prst="ellipse">
              <a:avLst/>
            </a:prstGeom>
            <a:solidFill>
              <a:srgbClr val="F2F2F4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11954" y="1831823"/>
              <a:ext cx="7772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概述</a:t>
              </a:r>
              <a:endParaRPr lang="zh-CN" altLang="en-US" sz="40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89194" y="2899685"/>
              <a:ext cx="55627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过去的一年</a:t>
              </a:r>
              <a:endParaRPr lang="en-US" altLang="zh-CN" sz="2000" b="1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2000" b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时光</a:t>
              </a:r>
              <a:endParaRPr lang="zh-CN" altLang="en-US" sz="2000" b="1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" name="Text Placeholder 2"/>
          <p:cNvSpPr txBox="1"/>
          <p:nvPr/>
        </p:nvSpPr>
        <p:spPr>
          <a:xfrm>
            <a:off x="5498189" y="2942405"/>
            <a:ext cx="6242855" cy="2389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痛苦，究竟意味着什么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司马迁在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报任安书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中，一语道破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文王拘而演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周易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，仲尼厄而作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春秋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，屈原放逐乃赋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离骚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左丘失明厥有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国语</a:t>
            </a:r>
            <a:r>
              <a:rPr lang="en-US" altLang="zh-CN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中国古代文人有多少沉郁顿挫的痛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就有多少达观不屈的逆境重生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 Placeholder 7"/>
          <p:cNvSpPr txBox="1"/>
          <p:nvPr/>
        </p:nvSpPr>
        <p:spPr>
          <a:xfrm>
            <a:off x="5163295" y="2058469"/>
            <a:ext cx="2190411" cy="59737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苦 痛 何 所 谓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040880" y="1768901"/>
            <a:ext cx="4145280" cy="33201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05840" y="1768901"/>
            <a:ext cx="5074921" cy="3320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Text Placeholder 7"/>
          <p:cNvSpPr txBox="1"/>
          <p:nvPr/>
        </p:nvSpPr>
        <p:spPr>
          <a:xfrm>
            <a:off x="3423877" y="2355832"/>
            <a:ext cx="1886585" cy="254635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工 作 概 述</a:t>
            </a:r>
            <a:endParaRPr lang="es-ES_tradnl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1622382" y="3227561"/>
            <a:ext cx="3688080" cy="11615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俄国作家陀思妥耶夫斯基曾经说过一句耐人寻味的话，他说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我怕我配不上自己所受的苦难</a:t>
            </a:r>
            <a:endParaRPr lang="en-US" altLang="zh-CN" sz="14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65320" y="2948940"/>
            <a:ext cx="800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半闭框 8"/>
          <p:cNvSpPr/>
          <p:nvPr/>
        </p:nvSpPr>
        <p:spPr>
          <a:xfrm>
            <a:off x="1310640" y="1706257"/>
            <a:ext cx="701040" cy="1403326"/>
          </a:xfrm>
          <a:prstGeom prst="halfFrame">
            <a:avLst>
              <a:gd name="adj1" fmla="val 3773"/>
              <a:gd name="adj2" fmla="val 44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 flipH="1" flipV="1">
            <a:off x="10287000" y="4261214"/>
            <a:ext cx="701040" cy="1403326"/>
          </a:xfrm>
          <a:prstGeom prst="halfFrame">
            <a:avLst>
              <a:gd name="adj1" fmla="val 3773"/>
              <a:gd name="adj2" fmla="val 44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/>
          <p:nvPr/>
        </p:nvSpPr>
        <p:spPr>
          <a:xfrm>
            <a:off x="5322908" y="2025454"/>
            <a:ext cx="1546182" cy="382466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品 味 苦 痛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2382985" y="2700748"/>
            <a:ext cx="7426029" cy="2389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俄国作家陀思妥耶夫斯基曾经说过一句耐人寻味的话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他说，我怕我配不上自己所受的苦难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我想，这句话的含义是，即便我们身处最恶劣的境遇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我们仍然有着不可被剥夺的精神的自由，仍然可以选择以尊严的方式面对痛苦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而这种选择本身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kern="0">
                <a:solidFill>
                  <a:srgbClr val="000000">
                    <a:lumMod val="65000"/>
                    <a:lumOff val="3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就彰显着人性的高贵</a:t>
            </a:r>
            <a:endParaRPr lang="en-US" altLang="zh-CN" sz="1600" kern="0">
              <a:solidFill>
                <a:srgbClr val="000000">
                  <a:lumMod val="65000"/>
                  <a:lumOff val="3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153153" y="874848"/>
            <a:ext cx="1378857" cy="279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440373" y="0"/>
            <a:ext cx="2573973" cy="563880"/>
            <a:chOff x="-440373" y="0"/>
            <a:chExt cx="2573973" cy="56388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8120" cy="563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Text Placeholder 7"/>
            <p:cNvSpPr txBox="1"/>
            <p:nvPr/>
          </p:nvSpPr>
          <p:spPr>
            <a:xfrm>
              <a:off x="-440373" y="151355"/>
              <a:ext cx="2573973" cy="261169"/>
            </a:xfrm>
            <a:prstGeom prst="rect">
              <a:avLst/>
            </a:prstGeom>
          </p:spPr>
          <p:txBody>
            <a:bodyPr vert="horz" lIns="0" tIns="72210" rIns="0" bIns="72210" anchor="ctr"/>
            <a:lstStyle>
              <a:lvl1pPr mar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635" b="1" kern="1200" baseline="0">
                  <a:solidFill>
                    <a:schemeClr val="accent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79629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Arial" panose="020B0604020202020204" pitchFamily="34" charset="0"/>
                </a:rPr>
                <a:t>请添加您的标题</a:t>
              </a:r>
              <a:endParaRPr lang="es-ES_tradnl" sz="11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838963" y="4359731"/>
            <a:ext cx="1097280" cy="109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r="-2"/>
          <a:stretch>
            <a:fillRect/>
          </a:stretch>
        </p:blipFill>
        <p:spPr>
          <a:xfrm>
            <a:off x="1077672" y="1331866"/>
            <a:ext cx="3309931" cy="35763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6045435" y="1489044"/>
            <a:ext cx="3130445" cy="110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been working hard, you are dreaming. If you have been thinking about it, if you have been thinking about it.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3930" y="845271"/>
            <a:ext cx="137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 重 道 远</a:t>
            </a:r>
            <a:endParaRPr lang="zh-CN" altLang="en-US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4903" y="2721023"/>
            <a:ext cx="101597" cy="258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15353" y="3739968"/>
            <a:ext cx="1378857" cy="279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07635" y="4354164"/>
            <a:ext cx="3130445" cy="110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been working hard, you are dreaming. If you have been thinking about it, if you have been thinking about it.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6130" y="3710391"/>
            <a:ext cx="137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仁 为 己 任</a:t>
            </a:r>
            <a:endParaRPr lang="zh-CN" altLang="en-US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7103" y="5586143"/>
            <a:ext cx="101597" cy="2583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80725" y="1756206"/>
            <a:ext cx="1230550" cy="1269409"/>
            <a:chOff x="4034461" y="1233898"/>
            <a:chExt cx="937923" cy="967541"/>
          </a:xfrm>
        </p:grpSpPr>
        <p:sp>
          <p:nvSpPr>
            <p:cNvPr id="11" name="椭圆 10"/>
            <p:cNvSpPr/>
            <p:nvPr/>
          </p:nvSpPr>
          <p:spPr>
            <a:xfrm>
              <a:off x="4034461" y="1233898"/>
              <a:ext cx="937923" cy="967541"/>
            </a:xfrm>
            <a:prstGeom prst="ellipse">
              <a:avLst/>
            </a:prstGeom>
            <a:solidFill>
              <a:srgbClr val="F2F2F4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汉仪落花诗W" panose="00020600040101010101" pitchFamily="18" charset="-122"/>
                <a:ea typeface="汉仪落花诗W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25930" y="1450417"/>
              <a:ext cx="575715" cy="53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Text Placeholder 7"/>
          <p:cNvSpPr txBox="1"/>
          <p:nvPr/>
        </p:nvSpPr>
        <p:spPr>
          <a:xfrm>
            <a:off x="4028673" y="3495612"/>
            <a:ext cx="4134647" cy="673547"/>
          </a:xfrm>
          <a:prstGeom prst="rect">
            <a:avLst/>
          </a:prstGeom>
        </p:spPr>
        <p:txBody>
          <a:bodyPr vert="horz" lIns="0" tIns="72210" rIns="0" bIns="72210" anchor="ctr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40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Arial" panose="020B0604020202020204" pitchFamily="34" charset="0"/>
              </a:rPr>
              <a:t>重  点  项  目</a:t>
            </a:r>
            <a:endParaRPr lang="es-ES_tradnl" sz="2400" b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67080" y="6126480"/>
            <a:ext cx="431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The  important project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of  last  year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2_2"/>
  <p:tag name="KSO_WM_UNIT_ID" val="diagram20187744_1*m_h_i*1_2_2"/>
  <p:tag name="KSO_WM_UNIT_LAYERLEVEL" val="1_1_1"/>
  <p:tag name="KSO_WM_BEAUTIFY_FLAG" val="#wm#"/>
  <p:tag name="KSO_WM_TAG_VERSION" val="1.0"/>
  <p:tag name="KSO_WM_DIAGRAM_GROUP_CODE" val="m1-1"/>
</p:tagLst>
</file>

<file path=ppt/tags/tag11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3_2"/>
  <p:tag name="KSO_WM_UNIT_ID" val="diagram20187744_1*m_h_i*1_3_2"/>
  <p:tag name="KSO_WM_UNIT_LAYERLEVEL" val="1_1_1"/>
  <p:tag name="KSO_WM_BEAUTIFY_FLAG" val="#wm#"/>
  <p:tag name="KSO_WM_TAG_VERSION" val="1.0"/>
  <p:tag name="KSO_WM_DIAGRAM_GROUP_CODE" val="m1-1"/>
</p:tagLst>
</file>

<file path=ppt/tags/tag12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4_2"/>
  <p:tag name="KSO_WM_UNIT_ID" val="diagram20187744_1*m_h_i*1_4_2"/>
  <p:tag name="KSO_WM_UNIT_LAYERLEVEL" val="1_1_1"/>
  <p:tag name="KSO_WM_BEAUTIFY_FLAG" val="#wm#"/>
  <p:tag name="KSO_WM_TAG_VERSION" val="1.0"/>
  <p:tag name="KSO_WM_DIAGRAM_GROUP_CODE" val="m1-1"/>
</p:tagLst>
</file>

<file path=ppt/tags/tag13.xml><?xml version="1.0" encoding="utf-8"?>
<p:tagLst xmlns:p="http://schemas.openxmlformats.org/presentationml/2006/main">
  <p:tag name="KSO_WM_TEMPLATE_CATEGORY" val="diagram"/>
  <p:tag name="KSO_WM_TEMPLATE_INDEX" val="20187744"/>
  <p:tag name="KSO_WM_UNIT_TYPE" val="m_h_f"/>
  <p:tag name="KSO_WM_UNIT_INDEX" val="1_1_1"/>
  <p:tag name="KSO_WM_UNIT_ID" val="diagram20187744_1*m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"/>
</p:tagLst>
</file>

<file path=ppt/tags/tag14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1_2"/>
  <p:tag name="KSO_WM_UNIT_ID" val="diagram20187744_1*m_h_i*1_1_2"/>
  <p:tag name="KSO_WM_UNIT_LAYERLEVEL" val="1_1_1"/>
  <p:tag name="KSO_WM_BEAUTIFY_FLAG" val="#wm#"/>
  <p:tag name="KSO_WM_TAG_VERSION" val="1.0"/>
  <p:tag name="KSO_WM_DIAGRAM_GROUP_CODE" val="m1-1"/>
</p:tagLst>
</file>

<file path=ppt/tags/tag15.xml><?xml version="1.0" encoding="utf-8"?>
<p:tagLst xmlns:p="http://schemas.openxmlformats.org/presentationml/2006/main">
  <p:tag name="KSO_WM_TEMPLATE_CATEGORY" val="diagram"/>
  <p:tag name="KSO_WM_TEMPLATE_INDEX" val="20187744"/>
  <p:tag name="KSO_WM_UNIT_TYPE" val="m_h_a"/>
  <p:tag name="KSO_WM_UNIT_INDEX" val="1_1_1"/>
  <p:tag name="KSO_WM_UNIT_ID" val="diagram20187744_1*m_h_a*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</p:tagLst>
</file>

<file path=ppt/tags/tag16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2_1"/>
  <p:tag name="KSO_WM_UNIT_ID" val="diagram20187744_1*m_h_i*1_2_1"/>
  <p:tag name="KSO_WM_UNIT_LAYERLEVEL" val="1_1_1"/>
  <p:tag name="KSO_WM_BEAUTIFY_FLAG" val="#wm#"/>
  <p:tag name="KSO_WM_TAG_VERSION" val="1.0"/>
  <p:tag name="KSO_WM_DIAGRAM_GROUP_CODE" val="m1-1"/>
</p:tagLst>
</file>

<file path=ppt/tags/tag17.xml><?xml version="1.0" encoding="utf-8"?>
<p:tagLst xmlns:p="http://schemas.openxmlformats.org/presentationml/2006/main">
  <p:tag name="KSO_WM_TEMPLATE_CATEGORY" val="diagram"/>
  <p:tag name="KSO_WM_TEMPLATE_INDEX" val="20187744"/>
  <p:tag name="KSO_WM_UNIT_TYPE" val="m_h_a"/>
  <p:tag name="KSO_WM_UNIT_INDEX" val="1_2_1"/>
  <p:tag name="KSO_WM_UNIT_ID" val="diagram20187744_1*m_h_a*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</p:tagLst>
</file>

<file path=ppt/tags/tag18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3_1"/>
  <p:tag name="KSO_WM_UNIT_ID" val="diagram20187744_1*m_h_i*1_3_1"/>
  <p:tag name="KSO_WM_UNIT_LAYERLEVEL" val="1_1_1"/>
  <p:tag name="KSO_WM_BEAUTIFY_FLAG" val="#wm#"/>
  <p:tag name="KSO_WM_TAG_VERSION" val="1.0"/>
  <p:tag name="KSO_WM_DIAGRAM_GROUP_CODE" val="m1-1"/>
</p:tagLst>
</file>

<file path=ppt/tags/tag19.xml><?xml version="1.0" encoding="utf-8"?>
<p:tagLst xmlns:p="http://schemas.openxmlformats.org/presentationml/2006/main">
  <p:tag name="KSO_WM_TEMPLATE_CATEGORY" val="diagram"/>
  <p:tag name="KSO_WM_TEMPLATE_INDEX" val="20187744"/>
  <p:tag name="KSO_WM_UNIT_TYPE" val="m_h_a"/>
  <p:tag name="KSO_WM_UNIT_INDEX" val="1_3_1"/>
  <p:tag name="KSO_WM_UNIT_ID" val="diagram20187744_1*m_h_a*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4_1"/>
  <p:tag name="KSO_WM_UNIT_ID" val="diagram20187744_1*m_h_i*1_4_1"/>
  <p:tag name="KSO_WM_UNIT_LAYERLEVEL" val="1_1_1"/>
  <p:tag name="KSO_WM_BEAUTIFY_FLAG" val="#wm#"/>
  <p:tag name="KSO_WM_TAG_VERSION" val="1.0"/>
  <p:tag name="KSO_WM_DIAGRAM_GROUP_CODE" val="m1-1"/>
</p:tagLst>
</file>

<file path=ppt/tags/tag21.xml><?xml version="1.0" encoding="utf-8"?>
<p:tagLst xmlns:p="http://schemas.openxmlformats.org/presentationml/2006/main">
  <p:tag name="KSO_WM_TEMPLATE_CATEGORY" val="diagram"/>
  <p:tag name="KSO_WM_TEMPLATE_INDEX" val="20187744"/>
  <p:tag name="KSO_WM_UNIT_TYPE" val="m_h_a"/>
  <p:tag name="KSO_WM_UNIT_INDEX" val="1_4_1"/>
  <p:tag name="KSO_WM_UNIT_ID" val="diagram20187744_1*m_h_a*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</p:tagLst>
</file>

<file path=ppt/tags/tag22.xml><?xml version="1.0" encoding="utf-8"?>
<p:tagLst xmlns:p="http://schemas.openxmlformats.org/presentationml/2006/main">
  <p:tag name="KSO_WM_TEMPLATE_CATEGORY" val="diagram"/>
  <p:tag name="KSO_WM_TEMPLATE_INDEX" val="20187744"/>
  <p:tag name="KSO_WM_UNIT_TYPE" val="m_i"/>
  <p:tag name="KSO_WM_UNIT_INDEX" val="1_9"/>
  <p:tag name="KSO_WM_UNIT_ID" val="diagram20187744_1*m_i*1_9"/>
  <p:tag name="KSO_WM_UNIT_LAYERLEVEL" val="1_1"/>
  <p:tag name="KSO_WM_BEAUTIFY_FLAG" val="#wm#"/>
  <p:tag name="KSO_WM_TAG_VERSION" val="1.0"/>
  <p:tag name="KSO_WM_DIAGRAM_GROUP_CODE" val="m1-1"/>
</p:tagLst>
</file>

<file path=ppt/tags/tag23.xml><?xml version="1.0" encoding="utf-8"?>
<p:tagLst xmlns:p="http://schemas.openxmlformats.org/presentationml/2006/main">
  <p:tag name="KSO_WM_TEMPLATE_CATEGORY" val="diagram"/>
  <p:tag name="KSO_WM_TEMPLATE_INDEX" val="20187744"/>
  <p:tag name="KSO_WM_UNIT_TYPE" val="m_i"/>
  <p:tag name="KSO_WM_UNIT_INDEX" val="1_10"/>
  <p:tag name="KSO_WM_UNIT_ID" val="diagram20187744_1*m_i*1_10"/>
  <p:tag name="KSO_WM_UNIT_LAYERLEVEL" val="1_1"/>
  <p:tag name="KSO_WM_BEAUTIFY_FLAG" val="#wm#"/>
  <p:tag name="KSO_WM_TAG_VERSION" val="1.0"/>
  <p:tag name="KSO_WM_DIAGRAM_GROUP_CODE" val="m1-1"/>
</p:tagLst>
</file>

<file path=ppt/tags/tag24.xml><?xml version="1.0" encoding="utf-8"?>
<p:tagLst xmlns:p="http://schemas.openxmlformats.org/presentationml/2006/main">
  <p:tag name="KSO_WM_TEMPLATE_CATEGORY" val="diagram"/>
  <p:tag name="KSO_WM_TEMPLATE_INDEX" val="20187744"/>
  <p:tag name="KSO_WM_UNIT_TYPE" val="m_i"/>
  <p:tag name="KSO_WM_UNIT_INDEX" val="1_11"/>
  <p:tag name="KSO_WM_UNIT_ID" val="diagram20187744_1*m_i*1_11"/>
  <p:tag name="KSO_WM_UNIT_LAYERLEVEL" val="1_1"/>
  <p:tag name="KSO_WM_BEAUTIFY_FLAG" val="#wm#"/>
  <p:tag name="KSO_WM_TAG_VERSION" val="1.0"/>
  <p:tag name="KSO_WM_DIAGRAM_GROUP_CODE" val="m1-1"/>
</p:tagLst>
</file>

<file path=ppt/tags/tag25.xml><?xml version="1.0" encoding="utf-8"?>
<p:tagLst xmlns:p="http://schemas.openxmlformats.org/presentationml/2006/main">
  <p:tag name="KSO_WM_TEMPLATE_CATEGORY" val="diagram"/>
  <p:tag name="KSO_WM_TEMPLATE_INDEX" val="20187744"/>
  <p:tag name="KSO_WM_UNIT_TYPE" val="m_h_f"/>
  <p:tag name="KSO_WM_UNIT_INDEX" val="1_1_1"/>
  <p:tag name="KSO_WM_UNIT_ID" val="diagram20187744_1*m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"/>
</p:tagLst>
</file>

<file path=ppt/tags/tag26.xml><?xml version="1.0" encoding="utf-8"?>
<p:tagLst xmlns:p="http://schemas.openxmlformats.org/presentationml/2006/main">
  <p:tag name="KSO_WM_TEMPLATE_CATEGORY" val="diagram"/>
  <p:tag name="KSO_WM_TEMPLATE_INDEX" val="20187744"/>
  <p:tag name="KSO_WM_UNIT_TYPE" val="m_h_f"/>
  <p:tag name="KSO_WM_UNIT_INDEX" val="1_1_1"/>
  <p:tag name="KSO_WM_UNIT_ID" val="diagram20187744_1*m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"/>
</p:tagLst>
</file>

<file path=ppt/tags/tag27.xml><?xml version="1.0" encoding="utf-8"?>
<p:tagLst xmlns:p="http://schemas.openxmlformats.org/presentationml/2006/main">
  <p:tag name="KSO_WM_TEMPLATE_CATEGORY" val="diagram"/>
  <p:tag name="KSO_WM_TEMPLATE_INDEX" val="20187744"/>
  <p:tag name="KSO_WM_UNIT_TYPE" val="m_h_f"/>
  <p:tag name="KSO_WM_UNIT_INDEX" val="1_1_1"/>
  <p:tag name="KSO_WM_UNIT_ID" val="diagram20187744_1*m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"/>
</p:tagLst>
</file>

<file path=ppt/tags/tag28.xml><?xml version="1.0" encoding="utf-8"?>
<p:tagLst xmlns:p="http://schemas.openxmlformats.org/presentationml/2006/main">
  <p:tag name="KSO_WM_TEMPLATE_INDEX" val="20187744"/>
  <p:tag name="KSO_WM_TAG_VERSION" val="1.0"/>
  <p:tag name="KSO_WM_SLIDE_INDEX" val="1"/>
  <p:tag name="KSO_WM_SLIDE_ITEM_CNT" val="4"/>
  <p:tag name="KSO_WM_SLIDE_LAYOUT" val="f_m"/>
  <p:tag name="KSO_WM_SLIDE_LAYOUT_CNT" val="2_1"/>
  <p:tag name="KSO_WM_SLIDE_TYPE" val="text"/>
  <p:tag name="KSO_WM_BEAUTIFY_FLAG" val="#wm#"/>
  <p:tag name="KSO_WM_SLIDE_POSITION" val="63*96"/>
  <p:tag name="KSO_WM_SLIDE_SIZE" val="839*387"/>
  <p:tag name="KSO_WM_SLIDE_SUBTYPE" val="diag"/>
  <p:tag name="KSO_WM_DIAGRAM_GROUP_CODE" val="m1-1"/>
  <p:tag name="KSO_WM_TEMPLATE_CATEGORY" val="diagram"/>
  <p:tag name="KSO_WM_SLIDE_ID" val="diagram20187744_1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KSO_WM_TEMPLATE_CATEGORY" val="diagram"/>
  <p:tag name="KSO_WM_TEMPLATE_INDEX" val="20187744"/>
  <p:tag name="KSO_WM_UNIT_TYPE" val="m_h_i"/>
  <p:tag name="KSO_WM_UNIT_INDEX" val="1_1_1"/>
  <p:tag name="KSO_WM_UNIT_ID" val="diagram20187744_1*m_h_i*1_1_1"/>
  <p:tag name="KSO_WM_UNIT_LAYERLEVEL" val="1_1_1"/>
  <p:tag name="KSO_WM_BEAUTIFY_FLAG" val="#wm#"/>
  <p:tag name="KSO_WM_TAG_VERSION" val="1.0"/>
  <p:tag name="KSO_WM_DIAGRAM_GROUP_CODE" val="m1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2806</Words>
  <Application>WPS 演示</Application>
  <PresentationFormat>宽屏</PresentationFormat>
  <Paragraphs>297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汉仪落花诗W</vt:lpstr>
      <vt:lpstr>微软雅黑 Light</vt:lpstr>
      <vt:lpstr>League Gothic Regular</vt:lpstr>
      <vt:lpstr>Segoe Print</vt:lpstr>
      <vt:lpstr>Lato Regular</vt:lpstr>
      <vt:lpstr>幼圆</vt:lpstr>
      <vt:lpstr>Open Sans</vt:lpstr>
      <vt:lpstr>印品睿圆体</vt:lpstr>
      <vt:lpstr>微软雅黑</vt:lpstr>
      <vt:lpstr>Arial Unicode MS</vt:lpstr>
      <vt:lpstr>等线 Light</vt:lpstr>
      <vt:lpstr>等线</vt:lpstr>
      <vt:lpstr>楷体</vt:lpstr>
      <vt:lpstr>Calibri</vt:lpstr>
      <vt:lpstr>Lato Light</vt:lpstr>
      <vt:lpstr>方正清刻本悦宋简体</vt:lpstr>
      <vt:lpstr>黑体</vt:lpstr>
      <vt:lpstr>Microsoft YaHei Regular</vt:lpstr>
      <vt:lpstr>Calibri Light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丶先生</cp:lastModifiedBy>
  <cp:revision>139</cp:revision>
  <dcterms:created xsi:type="dcterms:W3CDTF">2019-04-11T13:43:00Z</dcterms:created>
  <dcterms:modified xsi:type="dcterms:W3CDTF">2021-12-22T10:17:38Z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v1.0_mb_/HK4LOyz+3eSIby91cvybg==</vt:lpwstr>
  </property>
  <property fmtid="{D5CDD505-2E9C-101B-9397-08002B2CF9AE}" pid="4" name="ICV">
    <vt:lpwstr>BF1919A9D6604F90B2C6D4B8C6438749</vt:lpwstr>
  </property>
</Properties>
</file>