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25"/>
  </p:notesMasterIdLst>
  <p:sldIdLst>
    <p:sldId id="256" r:id="rId4"/>
    <p:sldId id="263" r:id="rId5"/>
    <p:sldId id="258" r:id="rId6"/>
    <p:sldId id="260" r:id="rId7"/>
    <p:sldId id="266" r:id="rId8"/>
    <p:sldId id="264" r:id="rId9"/>
    <p:sldId id="265" r:id="rId10"/>
    <p:sldId id="259" r:id="rId11"/>
    <p:sldId id="267" r:id="rId12"/>
    <p:sldId id="268" r:id="rId13"/>
    <p:sldId id="270" r:id="rId14"/>
    <p:sldId id="261" r:id="rId15"/>
    <p:sldId id="273" r:id="rId16"/>
    <p:sldId id="272" r:id="rId17"/>
    <p:sldId id="274" r:id="rId18"/>
    <p:sldId id="262" r:id="rId19"/>
    <p:sldId id="276" r:id="rId20"/>
    <p:sldId id="271" r:id="rId21"/>
    <p:sldId id="275" r:id="rId22"/>
    <p:sldId id="277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D3"/>
    <a:srgbClr val="BD7E55"/>
    <a:srgbClr val="F5F0E7"/>
    <a:srgbClr val="C8AC7E"/>
    <a:srgbClr val="F9F6F1"/>
    <a:srgbClr val="FEFEFE"/>
    <a:srgbClr val="DCCAAC"/>
    <a:srgbClr val="1B1B1B"/>
    <a:srgbClr val="E7D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2450" y="552450"/>
            <a:ext cx="11087100" cy="5753100"/>
          </a:xfrm>
          <a:prstGeom prst="rect">
            <a:avLst/>
          </a:prstGeom>
          <a:solidFill>
            <a:srgbClr val="F9F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2450" y="552450"/>
            <a:ext cx="11087100" cy="5753100"/>
          </a:xfrm>
          <a:prstGeom prst="rect">
            <a:avLst/>
          </a:prstGeom>
          <a:solidFill>
            <a:srgbClr val="F9F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sv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8755866" y="1933185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32124" y="427126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24861" y="1715007"/>
            <a:ext cx="53110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spc="300" dirty="0">
                <a:solidFill>
                  <a:srgbClr val="F5F0E7"/>
                </a:solidFill>
                <a:cs typeface="+mn-ea"/>
                <a:sym typeface="+mn-lt"/>
              </a:rPr>
              <a:t>INFOS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479495" y="4343831"/>
            <a:ext cx="1233011" cy="420503"/>
            <a:chOff x="5448776" y="4557714"/>
            <a:chExt cx="1233011" cy="420503"/>
          </a:xfrm>
        </p:grpSpPr>
        <p:sp>
          <p:nvSpPr>
            <p:cNvPr id="37" name="矩形: 圆角 36"/>
            <p:cNvSpPr/>
            <p:nvPr/>
          </p:nvSpPr>
          <p:spPr>
            <a:xfrm>
              <a:off x="5448776" y="4557714"/>
              <a:ext cx="1233011" cy="420503"/>
            </a:xfrm>
            <a:prstGeom prst="roundRect">
              <a:avLst>
                <a:gd name="adj" fmla="val 50000"/>
              </a:avLst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81013" y="456791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Author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1455" y="2346679"/>
            <a:ext cx="5109091" cy="1727918"/>
            <a:chOff x="3541455" y="2346679"/>
            <a:chExt cx="5109091" cy="1727918"/>
          </a:xfrm>
        </p:grpSpPr>
        <p:sp>
          <p:nvSpPr>
            <p:cNvPr id="34" name="文本框 33"/>
            <p:cNvSpPr txBox="1"/>
            <p:nvPr/>
          </p:nvSpPr>
          <p:spPr>
            <a:xfrm>
              <a:off x="4041592" y="2346679"/>
              <a:ext cx="41088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个人述职报告</a:t>
              </a:r>
              <a:endPara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1455" y="3243599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项目认知与工作改进措施及发展方向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99286" y="3766820"/>
              <a:ext cx="4193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IMPROVEMENT MEASURES AND EFFORTS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23055" y="5195546"/>
            <a:ext cx="2606098" cy="627025"/>
            <a:chOff x="4823055" y="5372525"/>
            <a:chExt cx="2606098" cy="627025"/>
          </a:xfrm>
        </p:grpSpPr>
        <p:sp>
          <p:nvSpPr>
            <p:cNvPr id="41" name="矩形 40"/>
            <p:cNvSpPr/>
            <p:nvPr/>
          </p:nvSpPr>
          <p:spPr>
            <a:xfrm>
              <a:off x="4823055" y="5372525"/>
              <a:ext cx="2606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DCCAAC">
                      <a:alpha val="50000"/>
                    </a:srgbClr>
                  </a:solidFill>
                  <a:cs typeface="+mn-ea"/>
                  <a:sym typeface="+mn-lt"/>
                </a:rPr>
                <a:t>Promotion &amp; development</a:t>
              </a:r>
              <a:endParaRPr lang="zh-CN" altLang="en-US" sz="1600" dirty="0">
                <a:solidFill>
                  <a:srgbClr val="DCCAAC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312420" y="5660996"/>
              <a:ext cx="16273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DCCAAC">
                      <a:alpha val="50000"/>
                    </a:srgbClr>
                  </a:solidFill>
                  <a:cs typeface="+mn-ea"/>
                  <a:sym typeface="+mn-lt"/>
                </a:rPr>
                <a:t>Working Report</a:t>
              </a:r>
              <a:endParaRPr lang="zh-CN" altLang="en-US" sz="1600" dirty="0">
                <a:solidFill>
                  <a:srgbClr val="DCCAAC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0403" y="2857178"/>
            <a:ext cx="4344867" cy="1374626"/>
            <a:chOff x="1370403" y="2857178"/>
            <a:chExt cx="4344867" cy="1374626"/>
          </a:xfrm>
        </p:grpSpPr>
        <p:sp>
          <p:nvSpPr>
            <p:cNvPr id="7" name="文本框 6"/>
            <p:cNvSpPr txBox="1"/>
            <p:nvPr/>
          </p:nvSpPr>
          <p:spPr>
            <a:xfrm>
              <a:off x="2216009" y="3000463"/>
              <a:ext cx="121058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技术开发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70403" y="2857178"/>
              <a:ext cx="7393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6009" y="3385739"/>
              <a:ext cx="3499261" cy="84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负责为公司搭建安全信息数据分析平台，利用专业信息技术创新解决方案，构建以技术为核心的航旅系统。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2336" y="4369295"/>
            <a:ext cx="4322934" cy="1426952"/>
            <a:chOff x="1392336" y="4369295"/>
            <a:chExt cx="4322934" cy="1426952"/>
          </a:xfrm>
        </p:grpSpPr>
        <p:sp>
          <p:nvSpPr>
            <p:cNvPr id="11" name="文本框 10"/>
            <p:cNvSpPr txBox="1"/>
            <p:nvPr/>
          </p:nvSpPr>
          <p:spPr>
            <a:xfrm>
              <a:off x="2216009" y="4564906"/>
              <a:ext cx="1210588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职能管理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92336" y="4369295"/>
              <a:ext cx="7393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16009" y="4950182"/>
              <a:ext cx="3499261" cy="846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协助各部门达成战略规划目标和落实项目方案，保障公司整体运作中发挥着不可或缺的显著效果。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7615665" y="3073911"/>
            <a:ext cx="1265482" cy="126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开发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955643" y="4255703"/>
            <a:ext cx="1265482" cy="126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管理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600329" y="4281203"/>
            <a:ext cx="1265482" cy="126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组织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41950" y="1870495"/>
            <a:ext cx="1265482" cy="1265482"/>
            <a:chOff x="6941950" y="1870495"/>
            <a:chExt cx="1265482" cy="1265482"/>
          </a:xfrm>
        </p:grpSpPr>
        <p:sp>
          <p:nvSpPr>
            <p:cNvPr id="50" name="椭圆 49"/>
            <p:cNvSpPr/>
            <p:nvPr/>
          </p:nvSpPr>
          <p:spPr>
            <a:xfrm>
              <a:off x="6941950" y="1870495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太阳形 44"/>
            <p:cNvSpPr>
              <a:spLocks noChangeArrowheads="1"/>
            </p:cNvSpPr>
            <p:nvPr/>
          </p:nvSpPr>
          <p:spPr bwMode="auto">
            <a:xfrm>
              <a:off x="7323272" y="2255377"/>
              <a:ext cx="516687" cy="479368"/>
            </a:xfrm>
            <a:custGeom>
              <a:avLst/>
              <a:gdLst>
                <a:gd name="T0" fmla="*/ 8545 w 11192"/>
                <a:gd name="T1" fmla="*/ 2823 h 10383"/>
                <a:gd name="T2" fmla="*/ 5125 w 11192"/>
                <a:gd name="T3" fmla="*/ 6242 h 10383"/>
                <a:gd name="T4" fmla="*/ 4813 w 11192"/>
                <a:gd name="T5" fmla="*/ 6553 h 10383"/>
                <a:gd name="T6" fmla="*/ 4192 w 11192"/>
                <a:gd name="T7" fmla="*/ 6553 h 10383"/>
                <a:gd name="T8" fmla="*/ 3881 w 11192"/>
                <a:gd name="T9" fmla="*/ 6242 h 10383"/>
                <a:gd name="T10" fmla="*/ 2637 w 11192"/>
                <a:gd name="T11" fmla="*/ 4998 h 10383"/>
                <a:gd name="T12" fmla="*/ 2637 w 11192"/>
                <a:gd name="T13" fmla="*/ 4377 h 10383"/>
                <a:gd name="T14" fmla="*/ 3258 w 11192"/>
                <a:gd name="T15" fmla="*/ 4377 h 10383"/>
                <a:gd name="T16" fmla="*/ 4502 w 11192"/>
                <a:gd name="T17" fmla="*/ 5620 h 10383"/>
                <a:gd name="T18" fmla="*/ 7922 w 11192"/>
                <a:gd name="T19" fmla="*/ 2200 h 10383"/>
                <a:gd name="T20" fmla="*/ 8543 w 11192"/>
                <a:gd name="T21" fmla="*/ 2200 h 10383"/>
                <a:gd name="T22" fmla="*/ 8545 w 11192"/>
                <a:gd name="T23" fmla="*/ 2823 h 10383"/>
                <a:gd name="T24" fmla="*/ 10492 w 11192"/>
                <a:gd name="T25" fmla="*/ 8981 h 10383"/>
                <a:gd name="T26" fmla="*/ 11192 w 11192"/>
                <a:gd name="T27" fmla="*/ 8281 h 10383"/>
                <a:gd name="T28" fmla="*/ 11192 w 11192"/>
                <a:gd name="T29" fmla="*/ 700 h 10383"/>
                <a:gd name="T30" fmla="*/ 10492 w 11192"/>
                <a:gd name="T31" fmla="*/ 0 h 10383"/>
                <a:gd name="T32" fmla="*/ 700 w 11192"/>
                <a:gd name="T33" fmla="*/ 0 h 10383"/>
                <a:gd name="T34" fmla="*/ 0 w 11192"/>
                <a:gd name="T35" fmla="*/ 700 h 10383"/>
                <a:gd name="T36" fmla="*/ 0 w 11192"/>
                <a:gd name="T37" fmla="*/ 8283 h 10383"/>
                <a:gd name="T38" fmla="*/ 700 w 11192"/>
                <a:gd name="T39" fmla="*/ 8983 h 10383"/>
                <a:gd name="T40" fmla="*/ 3497 w 11192"/>
                <a:gd name="T41" fmla="*/ 8983 h 10383"/>
                <a:gd name="T42" fmla="*/ 3497 w 11192"/>
                <a:gd name="T43" fmla="*/ 9683 h 10383"/>
                <a:gd name="T44" fmla="*/ 4197 w 11192"/>
                <a:gd name="T45" fmla="*/ 10383 h 10383"/>
                <a:gd name="T46" fmla="*/ 6994 w 11192"/>
                <a:gd name="T47" fmla="*/ 10383 h 10383"/>
                <a:gd name="T48" fmla="*/ 7695 w 11192"/>
                <a:gd name="T49" fmla="*/ 9683 h 10383"/>
                <a:gd name="T50" fmla="*/ 7695 w 11192"/>
                <a:gd name="T51" fmla="*/ 8983 h 10383"/>
                <a:gd name="T52" fmla="*/ 10492 w 11192"/>
                <a:gd name="T53" fmla="*/ 8983 h 10383"/>
                <a:gd name="T54" fmla="*/ 10492 w 11192"/>
                <a:gd name="T55" fmla="*/ 8981 h 10383"/>
                <a:gd name="T56" fmla="*/ 10400 w 11192"/>
                <a:gd name="T57" fmla="*/ 879 h 10383"/>
                <a:gd name="T58" fmla="*/ 10400 w 11192"/>
                <a:gd name="T59" fmla="*/ 8112 h 10383"/>
                <a:gd name="T60" fmla="*/ 797 w 11192"/>
                <a:gd name="T61" fmla="*/ 8112 h 10383"/>
                <a:gd name="T62" fmla="*/ 797 w 11192"/>
                <a:gd name="T63" fmla="*/ 879 h 10383"/>
                <a:gd name="T64" fmla="*/ 10400 w 11192"/>
                <a:gd name="T65" fmla="*/ 879 h 10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92" h="10383">
                  <a:moveTo>
                    <a:pt x="8545" y="2823"/>
                  </a:moveTo>
                  <a:lnTo>
                    <a:pt x="5125" y="6242"/>
                  </a:lnTo>
                  <a:lnTo>
                    <a:pt x="4813" y="6553"/>
                  </a:lnTo>
                  <a:cubicBezTo>
                    <a:pt x="4642" y="6724"/>
                    <a:pt x="4363" y="6724"/>
                    <a:pt x="4192" y="6553"/>
                  </a:cubicBezTo>
                  <a:lnTo>
                    <a:pt x="3881" y="6242"/>
                  </a:lnTo>
                  <a:lnTo>
                    <a:pt x="2637" y="4998"/>
                  </a:lnTo>
                  <a:cubicBezTo>
                    <a:pt x="2466" y="4827"/>
                    <a:pt x="2466" y="4548"/>
                    <a:pt x="2637" y="4377"/>
                  </a:cubicBezTo>
                  <a:cubicBezTo>
                    <a:pt x="2808" y="4205"/>
                    <a:pt x="3087" y="4205"/>
                    <a:pt x="3258" y="4377"/>
                  </a:cubicBezTo>
                  <a:lnTo>
                    <a:pt x="4502" y="5620"/>
                  </a:lnTo>
                  <a:lnTo>
                    <a:pt x="7922" y="2200"/>
                  </a:lnTo>
                  <a:cubicBezTo>
                    <a:pt x="8093" y="2029"/>
                    <a:pt x="8372" y="2029"/>
                    <a:pt x="8543" y="2200"/>
                  </a:cubicBezTo>
                  <a:cubicBezTo>
                    <a:pt x="8716" y="2373"/>
                    <a:pt x="8716" y="2650"/>
                    <a:pt x="8545" y="2823"/>
                  </a:cubicBezTo>
                  <a:close/>
                  <a:moveTo>
                    <a:pt x="10492" y="8981"/>
                  </a:moveTo>
                  <a:cubicBezTo>
                    <a:pt x="10878" y="8981"/>
                    <a:pt x="11192" y="8668"/>
                    <a:pt x="11192" y="8281"/>
                  </a:cubicBezTo>
                  <a:lnTo>
                    <a:pt x="11192" y="700"/>
                  </a:lnTo>
                  <a:cubicBezTo>
                    <a:pt x="11192" y="314"/>
                    <a:pt x="10878" y="0"/>
                    <a:pt x="10492" y="0"/>
                  </a:cubicBezTo>
                  <a:lnTo>
                    <a:pt x="700" y="0"/>
                  </a:lnTo>
                  <a:cubicBezTo>
                    <a:pt x="313" y="0"/>
                    <a:pt x="0" y="314"/>
                    <a:pt x="0" y="700"/>
                  </a:cubicBezTo>
                  <a:lnTo>
                    <a:pt x="0" y="8283"/>
                  </a:lnTo>
                  <a:cubicBezTo>
                    <a:pt x="0" y="8669"/>
                    <a:pt x="313" y="8983"/>
                    <a:pt x="700" y="8983"/>
                  </a:cubicBezTo>
                  <a:lnTo>
                    <a:pt x="3497" y="8983"/>
                  </a:lnTo>
                  <a:lnTo>
                    <a:pt x="3497" y="9683"/>
                  </a:lnTo>
                  <a:cubicBezTo>
                    <a:pt x="3497" y="10069"/>
                    <a:pt x="3811" y="10383"/>
                    <a:pt x="4197" y="10383"/>
                  </a:cubicBezTo>
                  <a:lnTo>
                    <a:pt x="6994" y="10383"/>
                  </a:lnTo>
                  <a:cubicBezTo>
                    <a:pt x="7381" y="10383"/>
                    <a:pt x="7695" y="10069"/>
                    <a:pt x="7695" y="9683"/>
                  </a:cubicBezTo>
                  <a:lnTo>
                    <a:pt x="7695" y="8983"/>
                  </a:lnTo>
                  <a:lnTo>
                    <a:pt x="10492" y="8983"/>
                  </a:lnTo>
                  <a:lnTo>
                    <a:pt x="10492" y="8981"/>
                  </a:lnTo>
                  <a:close/>
                  <a:moveTo>
                    <a:pt x="10400" y="879"/>
                  </a:moveTo>
                  <a:lnTo>
                    <a:pt x="10400" y="8112"/>
                  </a:lnTo>
                  <a:lnTo>
                    <a:pt x="797" y="8112"/>
                  </a:lnTo>
                  <a:lnTo>
                    <a:pt x="797" y="879"/>
                  </a:lnTo>
                  <a:lnTo>
                    <a:pt x="10400" y="879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81062" y="3086407"/>
            <a:ext cx="1265482" cy="1265482"/>
            <a:chOff x="6281062" y="3086407"/>
            <a:chExt cx="1265482" cy="1265482"/>
          </a:xfrm>
        </p:grpSpPr>
        <p:sp>
          <p:nvSpPr>
            <p:cNvPr id="51" name="椭圆 50"/>
            <p:cNvSpPr/>
            <p:nvPr/>
          </p:nvSpPr>
          <p:spPr>
            <a:xfrm>
              <a:off x="6281062" y="3086407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太阳形 44"/>
            <p:cNvSpPr>
              <a:spLocks noChangeArrowheads="1"/>
            </p:cNvSpPr>
            <p:nvPr/>
          </p:nvSpPr>
          <p:spPr bwMode="auto">
            <a:xfrm>
              <a:off x="6625010" y="3430561"/>
              <a:ext cx="516687" cy="516687"/>
            </a:xfrm>
            <a:custGeom>
              <a:avLst/>
              <a:gdLst>
                <a:gd name="connsiteX0" fmla="*/ 291599 w 583199"/>
                <a:gd name="connsiteY0" fmla="*/ 200225 h 583199"/>
                <a:gd name="connsiteX1" fmla="*/ 190305 w 583199"/>
                <a:gd name="connsiteY1" fmla="*/ 301519 h 583199"/>
                <a:gd name="connsiteX2" fmla="*/ 291599 w 583199"/>
                <a:gd name="connsiteY2" fmla="*/ 402860 h 583199"/>
                <a:gd name="connsiteX3" fmla="*/ 392893 w 583199"/>
                <a:gd name="connsiteY3" fmla="*/ 301519 h 583199"/>
                <a:gd name="connsiteX4" fmla="*/ 291599 w 583199"/>
                <a:gd name="connsiteY4" fmla="*/ 200225 h 583199"/>
                <a:gd name="connsiteX5" fmla="*/ 291599 w 583199"/>
                <a:gd name="connsiteY5" fmla="*/ 172509 h 583199"/>
                <a:gd name="connsiteX6" fmla="*/ 420609 w 583199"/>
                <a:gd name="connsiteY6" fmla="*/ 301519 h 583199"/>
                <a:gd name="connsiteX7" fmla="*/ 291599 w 583199"/>
                <a:gd name="connsiteY7" fmla="*/ 430529 h 583199"/>
                <a:gd name="connsiteX8" fmla="*/ 162589 w 583199"/>
                <a:gd name="connsiteY8" fmla="*/ 301519 h 583199"/>
                <a:gd name="connsiteX9" fmla="*/ 291599 w 583199"/>
                <a:gd name="connsiteY9" fmla="*/ 172509 h 583199"/>
                <a:gd name="connsiteX10" fmla="*/ 248024 w 583199"/>
                <a:gd name="connsiteY10" fmla="*/ 27717 h 583199"/>
                <a:gd name="connsiteX11" fmla="*/ 248024 w 583199"/>
                <a:gd name="connsiteY11" fmla="*/ 77198 h 583199"/>
                <a:gd name="connsiteX12" fmla="*/ 237166 w 583199"/>
                <a:gd name="connsiteY12" fmla="*/ 90723 h 583199"/>
                <a:gd name="connsiteX13" fmla="*/ 185208 w 583199"/>
                <a:gd name="connsiteY13" fmla="*/ 109630 h 583199"/>
                <a:gd name="connsiteX14" fmla="*/ 168921 w 583199"/>
                <a:gd name="connsiteY14" fmla="*/ 107201 h 583199"/>
                <a:gd name="connsiteX15" fmla="*/ 135870 w 583199"/>
                <a:gd name="connsiteY15" fmla="*/ 74150 h 583199"/>
                <a:gd name="connsiteX16" fmla="*/ 74198 w 583199"/>
                <a:gd name="connsiteY16" fmla="*/ 135823 h 583199"/>
                <a:gd name="connsiteX17" fmla="*/ 104724 w 583199"/>
                <a:gd name="connsiteY17" fmla="*/ 166349 h 583199"/>
                <a:gd name="connsiteX18" fmla="*/ 106725 w 583199"/>
                <a:gd name="connsiteY18" fmla="*/ 183446 h 583199"/>
                <a:gd name="connsiteX19" fmla="*/ 82960 w 583199"/>
                <a:gd name="connsiteY19" fmla="*/ 237737 h 583199"/>
                <a:gd name="connsiteX20" fmla="*/ 69578 w 583199"/>
                <a:gd name="connsiteY20" fmla="*/ 247976 h 583199"/>
                <a:gd name="connsiteX21" fmla="*/ 27717 w 583199"/>
                <a:gd name="connsiteY21" fmla="*/ 247976 h 583199"/>
                <a:gd name="connsiteX22" fmla="*/ 27717 w 583199"/>
                <a:gd name="connsiteY22" fmla="*/ 335175 h 583199"/>
                <a:gd name="connsiteX23" fmla="*/ 69531 w 583199"/>
                <a:gd name="connsiteY23" fmla="*/ 335175 h 583199"/>
                <a:gd name="connsiteX24" fmla="*/ 82865 w 583199"/>
                <a:gd name="connsiteY24" fmla="*/ 345367 h 583199"/>
                <a:gd name="connsiteX25" fmla="*/ 106582 w 583199"/>
                <a:gd name="connsiteY25" fmla="*/ 399800 h 583199"/>
                <a:gd name="connsiteX26" fmla="*/ 104582 w 583199"/>
                <a:gd name="connsiteY26" fmla="*/ 416897 h 583199"/>
                <a:gd name="connsiteX27" fmla="*/ 74150 w 583199"/>
                <a:gd name="connsiteY27" fmla="*/ 447329 h 583199"/>
                <a:gd name="connsiteX28" fmla="*/ 135823 w 583199"/>
                <a:gd name="connsiteY28" fmla="*/ 509001 h 583199"/>
                <a:gd name="connsiteX29" fmla="*/ 168873 w 583199"/>
                <a:gd name="connsiteY29" fmla="*/ 475998 h 583199"/>
                <a:gd name="connsiteX30" fmla="*/ 185161 w 583199"/>
                <a:gd name="connsiteY30" fmla="*/ 473522 h 583199"/>
                <a:gd name="connsiteX31" fmla="*/ 237166 w 583199"/>
                <a:gd name="connsiteY31" fmla="*/ 492428 h 583199"/>
                <a:gd name="connsiteX32" fmla="*/ 248024 w 583199"/>
                <a:gd name="connsiteY32" fmla="*/ 505953 h 583199"/>
                <a:gd name="connsiteX33" fmla="*/ 248024 w 583199"/>
                <a:gd name="connsiteY33" fmla="*/ 555482 h 583199"/>
                <a:gd name="connsiteX34" fmla="*/ 335223 w 583199"/>
                <a:gd name="connsiteY34" fmla="*/ 555482 h 583199"/>
                <a:gd name="connsiteX35" fmla="*/ 335223 w 583199"/>
                <a:gd name="connsiteY35" fmla="*/ 500858 h 583199"/>
                <a:gd name="connsiteX36" fmla="*/ 344795 w 583199"/>
                <a:gd name="connsiteY36" fmla="*/ 487666 h 583199"/>
                <a:gd name="connsiteX37" fmla="*/ 390085 w 583199"/>
                <a:gd name="connsiteY37" fmla="*/ 466807 h 583199"/>
                <a:gd name="connsiteX38" fmla="*/ 407135 w 583199"/>
                <a:gd name="connsiteY38" fmla="*/ 468807 h 583199"/>
                <a:gd name="connsiteX39" fmla="*/ 447376 w 583199"/>
                <a:gd name="connsiteY39" fmla="*/ 509049 h 583199"/>
                <a:gd name="connsiteX40" fmla="*/ 509049 w 583199"/>
                <a:gd name="connsiteY40" fmla="*/ 447376 h 583199"/>
                <a:gd name="connsiteX41" fmla="*/ 466140 w 583199"/>
                <a:gd name="connsiteY41" fmla="*/ 404515 h 583199"/>
                <a:gd name="connsiteX42" fmla="*/ 463711 w 583199"/>
                <a:gd name="connsiteY42" fmla="*/ 388228 h 583199"/>
                <a:gd name="connsiteX43" fmla="*/ 480808 w 583199"/>
                <a:gd name="connsiteY43" fmla="*/ 345414 h 583199"/>
                <a:gd name="connsiteX44" fmla="*/ 494143 w 583199"/>
                <a:gd name="connsiteY44" fmla="*/ 335223 h 583199"/>
                <a:gd name="connsiteX45" fmla="*/ 555482 w 583199"/>
                <a:gd name="connsiteY45" fmla="*/ 335223 h 583199"/>
                <a:gd name="connsiteX46" fmla="*/ 555482 w 583199"/>
                <a:gd name="connsiteY46" fmla="*/ 248024 h 583199"/>
                <a:gd name="connsiteX47" fmla="*/ 494191 w 583199"/>
                <a:gd name="connsiteY47" fmla="*/ 248024 h 583199"/>
                <a:gd name="connsiteX48" fmla="*/ 480808 w 583199"/>
                <a:gd name="connsiteY48" fmla="*/ 237785 h 583199"/>
                <a:gd name="connsiteX49" fmla="*/ 463950 w 583199"/>
                <a:gd name="connsiteY49" fmla="*/ 194828 h 583199"/>
                <a:gd name="connsiteX50" fmla="*/ 466378 w 583199"/>
                <a:gd name="connsiteY50" fmla="*/ 178541 h 583199"/>
                <a:gd name="connsiteX51" fmla="*/ 509001 w 583199"/>
                <a:gd name="connsiteY51" fmla="*/ 135870 h 583199"/>
                <a:gd name="connsiteX52" fmla="*/ 447329 w 583199"/>
                <a:gd name="connsiteY52" fmla="*/ 74198 h 583199"/>
                <a:gd name="connsiteX53" fmla="*/ 407135 w 583199"/>
                <a:gd name="connsiteY53" fmla="*/ 114392 h 583199"/>
                <a:gd name="connsiteX54" fmla="*/ 390038 w 583199"/>
                <a:gd name="connsiteY54" fmla="*/ 116392 h 583199"/>
                <a:gd name="connsiteX55" fmla="*/ 344795 w 583199"/>
                <a:gd name="connsiteY55" fmla="*/ 95581 h 583199"/>
                <a:gd name="connsiteX56" fmla="*/ 335223 w 583199"/>
                <a:gd name="connsiteY56" fmla="*/ 82389 h 583199"/>
                <a:gd name="connsiteX57" fmla="*/ 335223 w 583199"/>
                <a:gd name="connsiteY57" fmla="*/ 27717 h 583199"/>
                <a:gd name="connsiteX58" fmla="*/ 234118 w 583199"/>
                <a:gd name="connsiteY58" fmla="*/ 0 h 583199"/>
                <a:gd name="connsiteX59" fmla="*/ 349034 w 583199"/>
                <a:gd name="connsiteY59" fmla="*/ 0 h 583199"/>
                <a:gd name="connsiteX60" fmla="*/ 362892 w 583199"/>
                <a:gd name="connsiteY60" fmla="*/ 13858 h 583199"/>
                <a:gd name="connsiteX61" fmla="*/ 362892 w 583199"/>
                <a:gd name="connsiteY61" fmla="*/ 72531 h 583199"/>
                <a:gd name="connsiteX62" fmla="*/ 395086 w 583199"/>
                <a:gd name="connsiteY62" fmla="*/ 87246 h 583199"/>
                <a:gd name="connsiteX63" fmla="*/ 437566 w 583199"/>
                <a:gd name="connsiteY63" fmla="*/ 44766 h 583199"/>
                <a:gd name="connsiteX64" fmla="*/ 457139 w 583199"/>
                <a:gd name="connsiteY64" fmla="*/ 44766 h 583199"/>
                <a:gd name="connsiteX65" fmla="*/ 538385 w 583199"/>
                <a:gd name="connsiteY65" fmla="*/ 126060 h 583199"/>
                <a:gd name="connsiteX66" fmla="*/ 538385 w 583199"/>
                <a:gd name="connsiteY66" fmla="*/ 145633 h 583199"/>
                <a:gd name="connsiteX67" fmla="*/ 493048 w 583199"/>
                <a:gd name="connsiteY67" fmla="*/ 191018 h 583199"/>
                <a:gd name="connsiteX68" fmla="*/ 504525 w 583199"/>
                <a:gd name="connsiteY68" fmla="*/ 220307 h 583199"/>
                <a:gd name="connsiteX69" fmla="*/ 569341 w 583199"/>
                <a:gd name="connsiteY69" fmla="*/ 220307 h 583199"/>
                <a:gd name="connsiteX70" fmla="*/ 583199 w 583199"/>
                <a:gd name="connsiteY70" fmla="*/ 234165 h 583199"/>
                <a:gd name="connsiteX71" fmla="*/ 583199 w 583199"/>
                <a:gd name="connsiteY71" fmla="*/ 349081 h 583199"/>
                <a:gd name="connsiteX72" fmla="*/ 569341 w 583199"/>
                <a:gd name="connsiteY72" fmla="*/ 362940 h 583199"/>
                <a:gd name="connsiteX73" fmla="*/ 504477 w 583199"/>
                <a:gd name="connsiteY73" fmla="*/ 362940 h 583199"/>
                <a:gd name="connsiteX74" fmla="*/ 492809 w 583199"/>
                <a:gd name="connsiteY74" fmla="*/ 391990 h 583199"/>
                <a:gd name="connsiteX75" fmla="*/ 538385 w 583199"/>
                <a:gd name="connsiteY75" fmla="*/ 437566 h 583199"/>
                <a:gd name="connsiteX76" fmla="*/ 538385 w 583199"/>
                <a:gd name="connsiteY76" fmla="*/ 457139 h 583199"/>
                <a:gd name="connsiteX77" fmla="*/ 457139 w 583199"/>
                <a:gd name="connsiteY77" fmla="*/ 538433 h 583199"/>
                <a:gd name="connsiteX78" fmla="*/ 437566 w 583199"/>
                <a:gd name="connsiteY78" fmla="*/ 538433 h 583199"/>
                <a:gd name="connsiteX79" fmla="*/ 395133 w 583199"/>
                <a:gd name="connsiteY79" fmla="*/ 495952 h 583199"/>
                <a:gd name="connsiteX80" fmla="*/ 362892 w 583199"/>
                <a:gd name="connsiteY80" fmla="*/ 510716 h 583199"/>
                <a:gd name="connsiteX81" fmla="*/ 362892 w 583199"/>
                <a:gd name="connsiteY81" fmla="*/ 569340 h 583199"/>
                <a:gd name="connsiteX82" fmla="*/ 349034 w 583199"/>
                <a:gd name="connsiteY82" fmla="*/ 583199 h 583199"/>
                <a:gd name="connsiteX83" fmla="*/ 234118 w 583199"/>
                <a:gd name="connsiteY83" fmla="*/ 583199 h 583199"/>
                <a:gd name="connsiteX84" fmla="*/ 220259 w 583199"/>
                <a:gd name="connsiteY84" fmla="*/ 569340 h 583199"/>
                <a:gd name="connsiteX85" fmla="*/ 220259 w 583199"/>
                <a:gd name="connsiteY85" fmla="*/ 516859 h 583199"/>
                <a:gd name="connsiteX86" fmla="*/ 181398 w 583199"/>
                <a:gd name="connsiteY86" fmla="*/ 502715 h 583199"/>
                <a:gd name="connsiteX87" fmla="*/ 145633 w 583199"/>
                <a:gd name="connsiteY87" fmla="*/ 538433 h 583199"/>
                <a:gd name="connsiteX88" fmla="*/ 126012 w 583199"/>
                <a:gd name="connsiteY88" fmla="*/ 538433 h 583199"/>
                <a:gd name="connsiteX89" fmla="*/ 44766 w 583199"/>
                <a:gd name="connsiteY89" fmla="*/ 457139 h 583199"/>
                <a:gd name="connsiteX90" fmla="*/ 44766 w 583199"/>
                <a:gd name="connsiteY90" fmla="*/ 437566 h 583199"/>
                <a:gd name="connsiteX91" fmla="*/ 77436 w 583199"/>
                <a:gd name="connsiteY91" fmla="*/ 404944 h 583199"/>
                <a:gd name="connsiteX92" fmla="*/ 59196 w 583199"/>
                <a:gd name="connsiteY92" fmla="*/ 362940 h 583199"/>
                <a:gd name="connsiteX93" fmla="*/ 13859 w 583199"/>
                <a:gd name="connsiteY93" fmla="*/ 362940 h 583199"/>
                <a:gd name="connsiteX94" fmla="*/ 0 w 583199"/>
                <a:gd name="connsiteY94" fmla="*/ 349081 h 583199"/>
                <a:gd name="connsiteX95" fmla="*/ 0 w 583199"/>
                <a:gd name="connsiteY95" fmla="*/ 234165 h 583199"/>
                <a:gd name="connsiteX96" fmla="*/ 13859 w 583199"/>
                <a:gd name="connsiteY96" fmla="*/ 220307 h 583199"/>
                <a:gd name="connsiteX97" fmla="*/ 59244 w 583199"/>
                <a:gd name="connsiteY97" fmla="*/ 220307 h 583199"/>
                <a:gd name="connsiteX98" fmla="*/ 77531 w 583199"/>
                <a:gd name="connsiteY98" fmla="*/ 178398 h 583199"/>
                <a:gd name="connsiteX99" fmla="*/ 44766 w 583199"/>
                <a:gd name="connsiteY99" fmla="*/ 145681 h 583199"/>
                <a:gd name="connsiteX100" fmla="*/ 44766 w 583199"/>
                <a:gd name="connsiteY100" fmla="*/ 126060 h 583199"/>
                <a:gd name="connsiteX101" fmla="*/ 126012 w 583199"/>
                <a:gd name="connsiteY101" fmla="*/ 44814 h 583199"/>
                <a:gd name="connsiteX102" fmla="*/ 145633 w 583199"/>
                <a:gd name="connsiteY102" fmla="*/ 44814 h 583199"/>
                <a:gd name="connsiteX103" fmla="*/ 181398 w 583199"/>
                <a:gd name="connsiteY103" fmla="*/ 80579 h 583199"/>
                <a:gd name="connsiteX104" fmla="*/ 220259 w 583199"/>
                <a:gd name="connsiteY104" fmla="*/ 66387 h 583199"/>
                <a:gd name="connsiteX105" fmla="*/ 220259 w 583199"/>
                <a:gd name="connsiteY105" fmla="*/ 13858 h 583199"/>
                <a:gd name="connsiteX106" fmla="*/ 234118 w 583199"/>
                <a:gd name="connsiteY106" fmla="*/ 0 h 58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83199" h="583199">
                  <a:moveTo>
                    <a:pt x="291599" y="200225"/>
                  </a:moveTo>
                  <a:cubicBezTo>
                    <a:pt x="235738" y="200225"/>
                    <a:pt x="190305" y="245658"/>
                    <a:pt x="190305" y="301519"/>
                  </a:cubicBezTo>
                  <a:cubicBezTo>
                    <a:pt x="190305" y="357380"/>
                    <a:pt x="235738" y="402860"/>
                    <a:pt x="291599" y="402860"/>
                  </a:cubicBezTo>
                  <a:cubicBezTo>
                    <a:pt x="347461" y="402860"/>
                    <a:pt x="392893" y="357380"/>
                    <a:pt x="392893" y="301519"/>
                  </a:cubicBezTo>
                  <a:cubicBezTo>
                    <a:pt x="392893" y="245705"/>
                    <a:pt x="347461" y="200225"/>
                    <a:pt x="291599" y="200225"/>
                  </a:cubicBezTo>
                  <a:close/>
                  <a:moveTo>
                    <a:pt x="291599" y="172509"/>
                  </a:moveTo>
                  <a:cubicBezTo>
                    <a:pt x="362747" y="172509"/>
                    <a:pt x="420609" y="230371"/>
                    <a:pt x="420609" y="301519"/>
                  </a:cubicBezTo>
                  <a:cubicBezTo>
                    <a:pt x="420609" y="372667"/>
                    <a:pt x="362747" y="430529"/>
                    <a:pt x="291599" y="430529"/>
                  </a:cubicBezTo>
                  <a:cubicBezTo>
                    <a:pt x="220451" y="430529"/>
                    <a:pt x="162589" y="372667"/>
                    <a:pt x="162589" y="301519"/>
                  </a:cubicBezTo>
                  <a:cubicBezTo>
                    <a:pt x="162589" y="230371"/>
                    <a:pt x="220451" y="172509"/>
                    <a:pt x="291599" y="172509"/>
                  </a:cubicBezTo>
                  <a:close/>
                  <a:moveTo>
                    <a:pt x="248024" y="27717"/>
                  </a:moveTo>
                  <a:lnTo>
                    <a:pt x="248024" y="77198"/>
                  </a:lnTo>
                  <a:cubicBezTo>
                    <a:pt x="248024" y="83675"/>
                    <a:pt x="243500" y="89294"/>
                    <a:pt x="237166" y="90723"/>
                  </a:cubicBezTo>
                  <a:cubicBezTo>
                    <a:pt x="219069" y="94676"/>
                    <a:pt x="201591" y="101010"/>
                    <a:pt x="185208" y="109630"/>
                  </a:cubicBezTo>
                  <a:cubicBezTo>
                    <a:pt x="179827" y="112487"/>
                    <a:pt x="173207" y="111535"/>
                    <a:pt x="168921" y="107201"/>
                  </a:cubicBezTo>
                  <a:lnTo>
                    <a:pt x="135870" y="74150"/>
                  </a:lnTo>
                  <a:lnTo>
                    <a:pt x="74198" y="135823"/>
                  </a:lnTo>
                  <a:lnTo>
                    <a:pt x="104724" y="166349"/>
                  </a:lnTo>
                  <a:cubicBezTo>
                    <a:pt x="109249" y="170921"/>
                    <a:pt x="110058" y="177970"/>
                    <a:pt x="106725" y="183446"/>
                  </a:cubicBezTo>
                  <a:cubicBezTo>
                    <a:pt x="96200" y="200305"/>
                    <a:pt x="88199" y="218592"/>
                    <a:pt x="82960" y="237737"/>
                  </a:cubicBezTo>
                  <a:cubicBezTo>
                    <a:pt x="81341" y="243785"/>
                    <a:pt x="75865" y="247976"/>
                    <a:pt x="69578" y="247976"/>
                  </a:cubicBezTo>
                  <a:lnTo>
                    <a:pt x="27717" y="247976"/>
                  </a:lnTo>
                  <a:lnTo>
                    <a:pt x="27717" y="335175"/>
                  </a:lnTo>
                  <a:lnTo>
                    <a:pt x="69531" y="335175"/>
                  </a:lnTo>
                  <a:cubicBezTo>
                    <a:pt x="75769" y="335175"/>
                    <a:pt x="81246" y="339366"/>
                    <a:pt x="82865" y="345367"/>
                  </a:cubicBezTo>
                  <a:cubicBezTo>
                    <a:pt x="88104" y="364559"/>
                    <a:pt x="96105" y="382894"/>
                    <a:pt x="106582" y="399800"/>
                  </a:cubicBezTo>
                  <a:cubicBezTo>
                    <a:pt x="109963" y="405277"/>
                    <a:pt x="109153" y="412373"/>
                    <a:pt x="104582" y="416897"/>
                  </a:cubicBezTo>
                  <a:lnTo>
                    <a:pt x="74150" y="447329"/>
                  </a:lnTo>
                  <a:lnTo>
                    <a:pt x="135823" y="509001"/>
                  </a:lnTo>
                  <a:lnTo>
                    <a:pt x="168873" y="475998"/>
                  </a:lnTo>
                  <a:cubicBezTo>
                    <a:pt x="173160" y="471664"/>
                    <a:pt x="179779" y="470664"/>
                    <a:pt x="185161" y="473522"/>
                  </a:cubicBezTo>
                  <a:cubicBezTo>
                    <a:pt x="201543" y="482142"/>
                    <a:pt x="219069" y="488476"/>
                    <a:pt x="237166" y="492428"/>
                  </a:cubicBezTo>
                  <a:cubicBezTo>
                    <a:pt x="243500" y="493857"/>
                    <a:pt x="248024" y="499477"/>
                    <a:pt x="248024" y="505953"/>
                  </a:cubicBezTo>
                  <a:lnTo>
                    <a:pt x="248024" y="555482"/>
                  </a:lnTo>
                  <a:lnTo>
                    <a:pt x="335223" y="555482"/>
                  </a:lnTo>
                  <a:lnTo>
                    <a:pt x="335223" y="500858"/>
                  </a:lnTo>
                  <a:cubicBezTo>
                    <a:pt x="335223" y="494857"/>
                    <a:pt x="339080" y="489523"/>
                    <a:pt x="344795" y="487666"/>
                  </a:cubicBezTo>
                  <a:cubicBezTo>
                    <a:pt x="360654" y="482570"/>
                    <a:pt x="375893" y="475570"/>
                    <a:pt x="390085" y="466807"/>
                  </a:cubicBezTo>
                  <a:cubicBezTo>
                    <a:pt x="395562" y="463426"/>
                    <a:pt x="402610" y="464283"/>
                    <a:pt x="407135" y="468807"/>
                  </a:cubicBezTo>
                  <a:lnTo>
                    <a:pt x="447376" y="509049"/>
                  </a:lnTo>
                  <a:lnTo>
                    <a:pt x="509049" y="447376"/>
                  </a:lnTo>
                  <a:lnTo>
                    <a:pt x="466140" y="404515"/>
                  </a:lnTo>
                  <a:cubicBezTo>
                    <a:pt x="461854" y="400181"/>
                    <a:pt x="460854" y="393562"/>
                    <a:pt x="463711" y="388228"/>
                  </a:cubicBezTo>
                  <a:cubicBezTo>
                    <a:pt x="470998" y="374608"/>
                    <a:pt x="476713" y="360273"/>
                    <a:pt x="480808" y="345414"/>
                  </a:cubicBezTo>
                  <a:cubicBezTo>
                    <a:pt x="482427" y="339414"/>
                    <a:pt x="487904" y="335223"/>
                    <a:pt x="494143" y="335223"/>
                  </a:cubicBezTo>
                  <a:lnTo>
                    <a:pt x="555482" y="335223"/>
                  </a:lnTo>
                  <a:lnTo>
                    <a:pt x="555482" y="248024"/>
                  </a:lnTo>
                  <a:lnTo>
                    <a:pt x="494191" y="248024"/>
                  </a:lnTo>
                  <a:cubicBezTo>
                    <a:pt x="487952" y="248024"/>
                    <a:pt x="482475" y="243833"/>
                    <a:pt x="480808" y="237785"/>
                  </a:cubicBezTo>
                  <a:cubicBezTo>
                    <a:pt x="476808" y="222879"/>
                    <a:pt x="471141" y="208496"/>
                    <a:pt x="463950" y="194828"/>
                  </a:cubicBezTo>
                  <a:cubicBezTo>
                    <a:pt x="461044" y="189447"/>
                    <a:pt x="462045" y="182827"/>
                    <a:pt x="466378" y="178541"/>
                  </a:cubicBezTo>
                  <a:lnTo>
                    <a:pt x="509001" y="135870"/>
                  </a:lnTo>
                  <a:lnTo>
                    <a:pt x="447329" y="74198"/>
                  </a:lnTo>
                  <a:lnTo>
                    <a:pt x="407135" y="114392"/>
                  </a:lnTo>
                  <a:cubicBezTo>
                    <a:pt x="402610" y="118964"/>
                    <a:pt x="395514" y="119773"/>
                    <a:pt x="390038" y="116392"/>
                  </a:cubicBezTo>
                  <a:cubicBezTo>
                    <a:pt x="375846" y="107677"/>
                    <a:pt x="360654" y="100676"/>
                    <a:pt x="344795" y="95581"/>
                  </a:cubicBezTo>
                  <a:cubicBezTo>
                    <a:pt x="339080" y="93723"/>
                    <a:pt x="335223" y="88389"/>
                    <a:pt x="335223" y="82389"/>
                  </a:cubicBezTo>
                  <a:lnTo>
                    <a:pt x="335223" y="27717"/>
                  </a:lnTo>
                  <a:close/>
                  <a:moveTo>
                    <a:pt x="234118" y="0"/>
                  </a:moveTo>
                  <a:lnTo>
                    <a:pt x="349034" y="0"/>
                  </a:lnTo>
                  <a:cubicBezTo>
                    <a:pt x="356701" y="0"/>
                    <a:pt x="362892" y="6191"/>
                    <a:pt x="362892" y="13858"/>
                  </a:cubicBezTo>
                  <a:lnTo>
                    <a:pt x="362892" y="72531"/>
                  </a:lnTo>
                  <a:cubicBezTo>
                    <a:pt x="374084" y="76674"/>
                    <a:pt x="384847" y="81579"/>
                    <a:pt x="395086" y="87246"/>
                  </a:cubicBezTo>
                  <a:lnTo>
                    <a:pt x="437566" y="44766"/>
                  </a:lnTo>
                  <a:cubicBezTo>
                    <a:pt x="442947" y="39337"/>
                    <a:pt x="451758" y="39337"/>
                    <a:pt x="457139" y="44766"/>
                  </a:cubicBezTo>
                  <a:lnTo>
                    <a:pt x="538385" y="126060"/>
                  </a:lnTo>
                  <a:cubicBezTo>
                    <a:pt x="543814" y="131441"/>
                    <a:pt x="543814" y="140252"/>
                    <a:pt x="538385" y="145633"/>
                  </a:cubicBezTo>
                  <a:lnTo>
                    <a:pt x="493048" y="191018"/>
                  </a:lnTo>
                  <a:cubicBezTo>
                    <a:pt x="497429" y="200305"/>
                    <a:pt x="501286" y="210068"/>
                    <a:pt x="504525" y="220307"/>
                  </a:cubicBezTo>
                  <a:lnTo>
                    <a:pt x="569341" y="220307"/>
                  </a:lnTo>
                  <a:cubicBezTo>
                    <a:pt x="577008" y="220307"/>
                    <a:pt x="583199" y="226498"/>
                    <a:pt x="583199" y="234165"/>
                  </a:cubicBezTo>
                  <a:lnTo>
                    <a:pt x="583199" y="349081"/>
                  </a:lnTo>
                  <a:cubicBezTo>
                    <a:pt x="583199" y="356701"/>
                    <a:pt x="577008" y="362940"/>
                    <a:pt x="569341" y="362940"/>
                  </a:cubicBezTo>
                  <a:lnTo>
                    <a:pt x="504477" y="362940"/>
                  </a:lnTo>
                  <a:cubicBezTo>
                    <a:pt x="501239" y="372845"/>
                    <a:pt x="497334" y="382561"/>
                    <a:pt x="492809" y="391990"/>
                  </a:cubicBezTo>
                  <a:lnTo>
                    <a:pt x="538385" y="437566"/>
                  </a:lnTo>
                  <a:cubicBezTo>
                    <a:pt x="543814" y="442947"/>
                    <a:pt x="543814" y="451758"/>
                    <a:pt x="538385" y="457139"/>
                  </a:cubicBezTo>
                  <a:lnTo>
                    <a:pt x="457139" y="538433"/>
                  </a:lnTo>
                  <a:cubicBezTo>
                    <a:pt x="451758" y="543862"/>
                    <a:pt x="442947" y="543862"/>
                    <a:pt x="437566" y="538433"/>
                  </a:cubicBezTo>
                  <a:lnTo>
                    <a:pt x="395133" y="495952"/>
                  </a:lnTo>
                  <a:cubicBezTo>
                    <a:pt x="384847" y="501620"/>
                    <a:pt x="374084" y="506573"/>
                    <a:pt x="362892" y="510716"/>
                  </a:cubicBezTo>
                  <a:lnTo>
                    <a:pt x="362892" y="569340"/>
                  </a:lnTo>
                  <a:cubicBezTo>
                    <a:pt x="362892" y="576960"/>
                    <a:pt x="356701" y="583199"/>
                    <a:pt x="349034" y="583199"/>
                  </a:cubicBezTo>
                  <a:lnTo>
                    <a:pt x="234118" y="583199"/>
                  </a:lnTo>
                  <a:cubicBezTo>
                    <a:pt x="226498" y="583199"/>
                    <a:pt x="220259" y="577008"/>
                    <a:pt x="220259" y="569340"/>
                  </a:cubicBezTo>
                  <a:lnTo>
                    <a:pt x="220259" y="516859"/>
                  </a:lnTo>
                  <a:cubicBezTo>
                    <a:pt x="206925" y="513288"/>
                    <a:pt x="193924" y="508573"/>
                    <a:pt x="181398" y="502715"/>
                  </a:cubicBezTo>
                  <a:lnTo>
                    <a:pt x="145633" y="538433"/>
                  </a:lnTo>
                  <a:cubicBezTo>
                    <a:pt x="140204" y="543862"/>
                    <a:pt x="131441" y="543862"/>
                    <a:pt x="126012" y="538433"/>
                  </a:cubicBezTo>
                  <a:lnTo>
                    <a:pt x="44766" y="457139"/>
                  </a:lnTo>
                  <a:cubicBezTo>
                    <a:pt x="39337" y="451758"/>
                    <a:pt x="39337" y="442995"/>
                    <a:pt x="44766" y="437566"/>
                  </a:cubicBezTo>
                  <a:lnTo>
                    <a:pt x="77436" y="404944"/>
                  </a:lnTo>
                  <a:cubicBezTo>
                    <a:pt x="70007" y="391562"/>
                    <a:pt x="63863" y="377513"/>
                    <a:pt x="59196" y="362940"/>
                  </a:cubicBezTo>
                  <a:lnTo>
                    <a:pt x="13859" y="362940"/>
                  </a:lnTo>
                  <a:cubicBezTo>
                    <a:pt x="6191" y="362940"/>
                    <a:pt x="0" y="356749"/>
                    <a:pt x="0" y="349081"/>
                  </a:cubicBezTo>
                  <a:lnTo>
                    <a:pt x="0" y="234165"/>
                  </a:lnTo>
                  <a:cubicBezTo>
                    <a:pt x="0" y="226498"/>
                    <a:pt x="6191" y="220307"/>
                    <a:pt x="13859" y="220307"/>
                  </a:cubicBezTo>
                  <a:lnTo>
                    <a:pt x="59244" y="220307"/>
                  </a:lnTo>
                  <a:cubicBezTo>
                    <a:pt x="63911" y="205782"/>
                    <a:pt x="70054" y="191733"/>
                    <a:pt x="77531" y="178398"/>
                  </a:cubicBezTo>
                  <a:lnTo>
                    <a:pt x="44766" y="145681"/>
                  </a:lnTo>
                  <a:cubicBezTo>
                    <a:pt x="39337" y="140252"/>
                    <a:pt x="39337" y="131489"/>
                    <a:pt x="44766" y="126060"/>
                  </a:cubicBezTo>
                  <a:lnTo>
                    <a:pt x="126012" y="44814"/>
                  </a:lnTo>
                  <a:cubicBezTo>
                    <a:pt x="131537" y="39623"/>
                    <a:pt x="140109" y="39623"/>
                    <a:pt x="145633" y="44814"/>
                  </a:cubicBezTo>
                  <a:lnTo>
                    <a:pt x="181398" y="80579"/>
                  </a:lnTo>
                  <a:cubicBezTo>
                    <a:pt x="193638" y="74817"/>
                    <a:pt x="206639" y="70054"/>
                    <a:pt x="220259" y="66387"/>
                  </a:cubicBezTo>
                  <a:lnTo>
                    <a:pt x="220259" y="13858"/>
                  </a:lnTo>
                  <a:cubicBezTo>
                    <a:pt x="220259" y="6191"/>
                    <a:pt x="226498" y="0"/>
                    <a:pt x="23411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66314" y="3086407"/>
            <a:ext cx="1265482" cy="1265482"/>
            <a:chOff x="8966314" y="3086407"/>
            <a:chExt cx="1265482" cy="1265482"/>
          </a:xfrm>
        </p:grpSpPr>
        <p:sp>
          <p:nvSpPr>
            <p:cNvPr id="55" name="椭圆 54"/>
            <p:cNvSpPr/>
            <p:nvPr/>
          </p:nvSpPr>
          <p:spPr>
            <a:xfrm>
              <a:off x="8966314" y="3086407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太阳形 44"/>
            <p:cNvSpPr>
              <a:spLocks noChangeArrowheads="1"/>
            </p:cNvSpPr>
            <p:nvPr/>
          </p:nvSpPr>
          <p:spPr bwMode="auto">
            <a:xfrm>
              <a:off x="9331649" y="3422099"/>
              <a:ext cx="513357" cy="516687"/>
            </a:xfrm>
            <a:custGeom>
              <a:avLst/>
              <a:gdLst>
                <a:gd name="T0" fmla="*/ 6906 w 11242"/>
                <a:gd name="T1" fmla="*/ 2046 h 11312"/>
                <a:gd name="T2" fmla="*/ 5077 w 11242"/>
                <a:gd name="T3" fmla="*/ 217 h 11312"/>
                <a:gd name="T4" fmla="*/ 5613 w 11242"/>
                <a:gd name="T5" fmla="*/ 2910 h 11312"/>
                <a:gd name="T6" fmla="*/ 6695 w 11242"/>
                <a:gd name="T7" fmla="*/ 3612 h 11312"/>
                <a:gd name="T8" fmla="*/ 6065 w 11242"/>
                <a:gd name="T9" fmla="*/ 3714 h 11312"/>
                <a:gd name="T10" fmla="*/ 5161 w 11242"/>
                <a:gd name="T11" fmla="*/ 3710 h 11312"/>
                <a:gd name="T12" fmla="*/ 4531 w 11242"/>
                <a:gd name="T13" fmla="*/ 3608 h 11312"/>
                <a:gd name="T14" fmla="*/ 3517 w 11242"/>
                <a:gd name="T15" fmla="*/ 6710 h 11312"/>
                <a:gd name="T16" fmla="*/ 4241 w 11242"/>
                <a:gd name="T17" fmla="*/ 7110 h 11312"/>
                <a:gd name="T18" fmla="*/ 5231 w 11242"/>
                <a:gd name="T19" fmla="*/ 11310 h 11312"/>
                <a:gd name="T20" fmla="*/ 6693 w 11242"/>
                <a:gd name="T21" fmla="*/ 10674 h 11312"/>
                <a:gd name="T22" fmla="*/ 7361 w 11242"/>
                <a:gd name="T23" fmla="*/ 7110 h 11312"/>
                <a:gd name="T24" fmla="*/ 7709 w 11242"/>
                <a:gd name="T25" fmla="*/ 6710 h 11312"/>
                <a:gd name="T26" fmla="*/ 9111 w 11242"/>
                <a:gd name="T27" fmla="*/ 2910 h 11312"/>
                <a:gd name="T28" fmla="*/ 10101 w 11242"/>
                <a:gd name="T29" fmla="*/ 520 h 11312"/>
                <a:gd name="T30" fmla="*/ 7711 w 11242"/>
                <a:gd name="T31" fmla="*/ 1510 h 11312"/>
                <a:gd name="T32" fmla="*/ 2115 w 11242"/>
                <a:gd name="T33" fmla="*/ 1512 h 11312"/>
                <a:gd name="T34" fmla="*/ 2115 w 11242"/>
                <a:gd name="T35" fmla="*/ 2912 h 11312"/>
                <a:gd name="T36" fmla="*/ 2115 w 11242"/>
                <a:gd name="T37" fmla="*/ 112 h 11312"/>
                <a:gd name="T38" fmla="*/ 11213 w 11242"/>
                <a:gd name="T39" fmla="*/ 6710 h 11312"/>
                <a:gd name="T40" fmla="*/ 10195 w 11242"/>
                <a:gd name="T41" fmla="*/ 3612 h 11312"/>
                <a:gd name="T42" fmla="*/ 9565 w 11242"/>
                <a:gd name="T43" fmla="*/ 3714 h 11312"/>
                <a:gd name="T44" fmla="*/ 8659 w 11242"/>
                <a:gd name="T45" fmla="*/ 3710 h 11312"/>
                <a:gd name="T46" fmla="*/ 8029 w 11242"/>
                <a:gd name="T47" fmla="*/ 3612 h 11312"/>
                <a:gd name="T48" fmla="*/ 8087 w 11242"/>
                <a:gd name="T49" fmla="*/ 4160 h 11312"/>
                <a:gd name="T50" fmla="*/ 8157 w 11242"/>
                <a:gd name="T51" fmla="*/ 7456 h 11312"/>
                <a:gd name="T52" fmla="*/ 8033 w 11242"/>
                <a:gd name="T53" fmla="*/ 9978 h 11312"/>
                <a:gd name="T54" fmla="*/ 9495 w 11242"/>
                <a:gd name="T55" fmla="*/ 10608 h 11312"/>
                <a:gd name="T56" fmla="*/ 10483 w 11242"/>
                <a:gd name="T57" fmla="*/ 7110 h 11312"/>
                <a:gd name="T58" fmla="*/ 11213 w 11242"/>
                <a:gd name="T59" fmla="*/ 6710 h 11312"/>
                <a:gd name="T60" fmla="*/ 3141 w 11242"/>
                <a:gd name="T61" fmla="*/ 4142 h 11312"/>
                <a:gd name="T62" fmla="*/ 3197 w 11242"/>
                <a:gd name="T63" fmla="*/ 3612 h 11312"/>
                <a:gd name="T64" fmla="*/ 2565 w 11242"/>
                <a:gd name="T65" fmla="*/ 3714 h 11312"/>
                <a:gd name="T66" fmla="*/ 1663 w 11242"/>
                <a:gd name="T67" fmla="*/ 3710 h 11312"/>
                <a:gd name="T68" fmla="*/ 1033 w 11242"/>
                <a:gd name="T69" fmla="*/ 3612 h 11312"/>
                <a:gd name="T70" fmla="*/ 13 w 11242"/>
                <a:gd name="T71" fmla="*/ 6710 h 11312"/>
                <a:gd name="T72" fmla="*/ 359 w 11242"/>
                <a:gd name="T73" fmla="*/ 7104 h 11312"/>
                <a:gd name="T74" fmla="*/ 1035 w 11242"/>
                <a:gd name="T75" fmla="*/ 9978 h 11312"/>
                <a:gd name="T76" fmla="*/ 2499 w 11242"/>
                <a:gd name="T77" fmla="*/ 10608 h 11312"/>
                <a:gd name="T78" fmla="*/ 3427 w 11242"/>
                <a:gd name="T79" fmla="*/ 7710 h 11312"/>
                <a:gd name="T80" fmla="*/ 2823 w 11242"/>
                <a:gd name="T81" fmla="*/ 6628 h 1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42" h="11312">
                  <a:moveTo>
                    <a:pt x="5613" y="2910"/>
                  </a:moveTo>
                  <a:cubicBezTo>
                    <a:pt x="6179" y="2910"/>
                    <a:pt x="6690" y="2569"/>
                    <a:pt x="6906" y="2046"/>
                  </a:cubicBezTo>
                  <a:cubicBezTo>
                    <a:pt x="7123" y="1523"/>
                    <a:pt x="7003" y="920"/>
                    <a:pt x="6603" y="520"/>
                  </a:cubicBezTo>
                  <a:cubicBezTo>
                    <a:pt x="6203" y="120"/>
                    <a:pt x="5600" y="0"/>
                    <a:pt x="5077" y="217"/>
                  </a:cubicBezTo>
                  <a:cubicBezTo>
                    <a:pt x="4554" y="433"/>
                    <a:pt x="4213" y="944"/>
                    <a:pt x="4213" y="1510"/>
                  </a:cubicBezTo>
                  <a:cubicBezTo>
                    <a:pt x="4213" y="2283"/>
                    <a:pt x="4840" y="2910"/>
                    <a:pt x="5613" y="2910"/>
                  </a:cubicBezTo>
                  <a:close/>
                  <a:moveTo>
                    <a:pt x="7391" y="4240"/>
                  </a:moveTo>
                  <a:cubicBezTo>
                    <a:pt x="7356" y="3882"/>
                    <a:pt x="7054" y="3610"/>
                    <a:pt x="6695" y="3612"/>
                  </a:cubicBezTo>
                  <a:lnTo>
                    <a:pt x="6313" y="3612"/>
                  </a:lnTo>
                  <a:cubicBezTo>
                    <a:pt x="6220" y="3612"/>
                    <a:pt x="6131" y="3648"/>
                    <a:pt x="6065" y="3714"/>
                  </a:cubicBezTo>
                  <a:lnTo>
                    <a:pt x="5613" y="4166"/>
                  </a:lnTo>
                  <a:lnTo>
                    <a:pt x="5161" y="3710"/>
                  </a:lnTo>
                  <a:cubicBezTo>
                    <a:pt x="5095" y="3644"/>
                    <a:pt x="5006" y="3608"/>
                    <a:pt x="4913" y="3608"/>
                  </a:cubicBezTo>
                  <a:lnTo>
                    <a:pt x="4531" y="3608"/>
                  </a:lnTo>
                  <a:cubicBezTo>
                    <a:pt x="4174" y="3606"/>
                    <a:pt x="3874" y="3874"/>
                    <a:pt x="3835" y="4228"/>
                  </a:cubicBezTo>
                  <a:lnTo>
                    <a:pt x="3517" y="6710"/>
                  </a:lnTo>
                  <a:cubicBezTo>
                    <a:pt x="3487" y="6921"/>
                    <a:pt x="3650" y="7110"/>
                    <a:pt x="3863" y="7110"/>
                  </a:cubicBezTo>
                  <a:lnTo>
                    <a:pt x="4241" y="7110"/>
                  </a:lnTo>
                  <a:lnTo>
                    <a:pt x="4535" y="10678"/>
                  </a:lnTo>
                  <a:cubicBezTo>
                    <a:pt x="4568" y="11037"/>
                    <a:pt x="4870" y="11312"/>
                    <a:pt x="5231" y="11310"/>
                  </a:cubicBezTo>
                  <a:lnTo>
                    <a:pt x="5997" y="11310"/>
                  </a:lnTo>
                  <a:cubicBezTo>
                    <a:pt x="6358" y="11309"/>
                    <a:pt x="6660" y="11034"/>
                    <a:pt x="6693" y="10674"/>
                  </a:cubicBezTo>
                  <a:lnTo>
                    <a:pt x="6985" y="7110"/>
                  </a:lnTo>
                  <a:lnTo>
                    <a:pt x="7361" y="7110"/>
                  </a:lnTo>
                  <a:cubicBezTo>
                    <a:pt x="7462" y="7110"/>
                    <a:pt x="7558" y="7066"/>
                    <a:pt x="7625" y="6990"/>
                  </a:cubicBezTo>
                  <a:cubicBezTo>
                    <a:pt x="7693" y="6914"/>
                    <a:pt x="7724" y="6811"/>
                    <a:pt x="7709" y="6710"/>
                  </a:cubicBezTo>
                  <a:lnTo>
                    <a:pt x="7391" y="4240"/>
                  </a:lnTo>
                  <a:close/>
                  <a:moveTo>
                    <a:pt x="9111" y="2910"/>
                  </a:moveTo>
                  <a:cubicBezTo>
                    <a:pt x="9677" y="2910"/>
                    <a:pt x="10188" y="2569"/>
                    <a:pt x="10404" y="2046"/>
                  </a:cubicBezTo>
                  <a:cubicBezTo>
                    <a:pt x="10621" y="1523"/>
                    <a:pt x="10501" y="920"/>
                    <a:pt x="10101" y="520"/>
                  </a:cubicBezTo>
                  <a:cubicBezTo>
                    <a:pt x="9701" y="120"/>
                    <a:pt x="9098" y="0"/>
                    <a:pt x="8575" y="217"/>
                  </a:cubicBezTo>
                  <a:cubicBezTo>
                    <a:pt x="8052" y="433"/>
                    <a:pt x="7711" y="944"/>
                    <a:pt x="7711" y="1510"/>
                  </a:cubicBezTo>
                  <a:cubicBezTo>
                    <a:pt x="7711" y="2283"/>
                    <a:pt x="8338" y="2910"/>
                    <a:pt x="9111" y="2910"/>
                  </a:cubicBezTo>
                  <a:close/>
                  <a:moveTo>
                    <a:pt x="2115" y="1512"/>
                  </a:moveTo>
                  <a:close/>
                  <a:moveTo>
                    <a:pt x="715" y="1512"/>
                  </a:moveTo>
                  <a:cubicBezTo>
                    <a:pt x="715" y="2285"/>
                    <a:pt x="1342" y="2912"/>
                    <a:pt x="2115" y="2912"/>
                  </a:cubicBezTo>
                  <a:cubicBezTo>
                    <a:pt x="2888" y="2912"/>
                    <a:pt x="3515" y="2285"/>
                    <a:pt x="3515" y="1512"/>
                  </a:cubicBezTo>
                  <a:cubicBezTo>
                    <a:pt x="3515" y="739"/>
                    <a:pt x="2888" y="112"/>
                    <a:pt x="2115" y="112"/>
                  </a:cubicBezTo>
                  <a:cubicBezTo>
                    <a:pt x="1342" y="112"/>
                    <a:pt x="715" y="739"/>
                    <a:pt x="715" y="1512"/>
                  </a:cubicBezTo>
                  <a:close/>
                  <a:moveTo>
                    <a:pt x="11213" y="6710"/>
                  </a:moveTo>
                  <a:lnTo>
                    <a:pt x="10889" y="4242"/>
                  </a:lnTo>
                  <a:cubicBezTo>
                    <a:pt x="10855" y="3884"/>
                    <a:pt x="10554" y="3611"/>
                    <a:pt x="10195" y="3612"/>
                  </a:cubicBezTo>
                  <a:lnTo>
                    <a:pt x="9813" y="3612"/>
                  </a:lnTo>
                  <a:cubicBezTo>
                    <a:pt x="9720" y="3612"/>
                    <a:pt x="9631" y="3648"/>
                    <a:pt x="9565" y="3714"/>
                  </a:cubicBezTo>
                  <a:lnTo>
                    <a:pt x="9113" y="4166"/>
                  </a:lnTo>
                  <a:lnTo>
                    <a:pt x="8659" y="3710"/>
                  </a:lnTo>
                  <a:cubicBezTo>
                    <a:pt x="8593" y="3646"/>
                    <a:pt x="8505" y="3611"/>
                    <a:pt x="8413" y="3612"/>
                  </a:cubicBezTo>
                  <a:lnTo>
                    <a:pt x="8029" y="3612"/>
                  </a:lnTo>
                  <a:cubicBezTo>
                    <a:pt x="7987" y="3615"/>
                    <a:pt x="7946" y="3623"/>
                    <a:pt x="7905" y="3634"/>
                  </a:cubicBezTo>
                  <a:cubicBezTo>
                    <a:pt x="8001" y="3795"/>
                    <a:pt x="8063" y="3974"/>
                    <a:pt x="8087" y="4160"/>
                  </a:cubicBezTo>
                  <a:lnTo>
                    <a:pt x="8413" y="6626"/>
                  </a:lnTo>
                  <a:cubicBezTo>
                    <a:pt x="8452" y="6927"/>
                    <a:pt x="8359" y="7230"/>
                    <a:pt x="8157" y="7456"/>
                  </a:cubicBezTo>
                  <a:cubicBezTo>
                    <a:pt x="8058" y="7566"/>
                    <a:pt x="7937" y="7652"/>
                    <a:pt x="7801" y="7710"/>
                  </a:cubicBezTo>
                  <a:lnTo>
                    <a:pt x="8033" y="9978"/>
                  </a:lnTo>
                  <a:cubicBezTo>
                    <a:pt x="8068" y="10336"/>
                    <a:pt x="8369" y="10609"/>
                    <a:pt x="8729" y="10608"/>
                  </a:cubicBezTo>
                  <a:lnTo>
                    <a:pt x="9495" y="10608"/>
                  </a:lnTo>
                  <a:cubicBezTo>
                    <a:pt x="9857" y="10608"/>
                    <a:pt x="10159" y="10332"/>
                    <a:pt x="10191" y="9972"/>
                  </a:cubicBezTo>
                  <a:lnTo>
                    <a:pt x="10483" y="7110"/>
                  </a:lnTo>
                  <a:lnTo>
                    <a:pt x="10861" y="7110"/>
                  </a:lnTo>
                  <a:cubicBezTo>
                    <a:pt x="11076" y="7112"/>
                    <a:pt x="11242" y="6923"/>
                    <a:pt x="11213" y="6710"/>
                  </a:cubicBezTo>
                  <a:close/>
                  <a:moveTo>
                    <a:pt x="2823" y="6628"/>
                  </a:moveTo>
                  <a:lnTo>
                    <a:pt x="3141" y="4142"/>
                  </a:lnTo>
                  <a:cubicBezTo>
                    <a:pt x="3162" y="3962"/>
                    <a:pt x="3221" y="3789"/>
                    <a:pt x="3315" y="3634"/>
                  </a:cubicBezTo>
                  <a:cubicBezTo>
                    <a:pt x="3277" y="3622"/>
                    <a:pt x="3237" y="3615"/>
                    <a:pt x="3197" y="3612"/>
                  </a:cubicBezTo>
                  <a:lnTo>
                    <a:pt x="2813" y="3612"/>
                  </a:lnTo>
                  <a:cubicBezTo>
                    <a:pt x="2720" y="3612"/>
                    <a:pt x="2631" y="3648"/>
                    <a:pt x="2565" y="3714"/>
                  </a:cubicBezTo>
                  <a:lnTo>
                    <a:pt x="2113" y="4166"/>
                  </a:lnTo>
                  <a:lnTo>
                    <a:pt x="1663" y="3710"/>
                  </a:lnTo>
                  <a:cubicBezTo>
                    <a:pt x="1596" y="3645"/>
                    <a:pt x="1506" y="3610"/>
                    <a:pt x="1413" y="3612"/>
                  </a:cubicBezTo>
                  <a:lnTo>
                    <a:pt x="1033" y="3612"/>
                  </a:lnTo>
                  <a:cubicBezTo>
                    <a:pt x="676" y="3609"/>
                    <a:pt x="375" y="3877"/>
                    <a:pt x="337" y="4232"/>
                  </a:cubicBezTo>
                  <a:lnTo>
                    <a:pt x="13" y="6710"/>
                  </a:lnTo>
                  <a:cubicBezTo>
                    <a:pt x="0" y="6809"/>
                    <a:pt x="30" y="6909"/>
                    <a:pt x="97" y="6984"/>
                  </a:cubicBezTo>
                  <a:cubicBezTo>
                    <a:pt x="163" y="7060"/>
                    <a:pt x="258" y="7104"/>
                    <a:pt x="359" y="7104"/>
                  </a:cubicBezTo>
                  <a:lnTo>
                    <a:pt x="743" y="7104"/>
                  </a:lnTo>
                  <a:lnTo>
                    <a:pt x="1035" y="9978"/>
                  </a:lnTo>
                  <a:cubicBezTo>
                    <a:pt x="1070" y="10336"/>
                    <a:pt x="1371" y="10609"/>
                    <a:pt x="1731" y="10608"/>
                  </a:cubicBezTo>
                  <a:lnTo>
                    <a:pt x="2499" y="10608"/>
                  </a:lnTo>
                  <a:cubicBezTo>
                    <a:pt x="2860" y="10607"/>
                    <a:pt x="3162" y="10332"/>
                    <a:pt x="3195" y="9972"/>
                  </a:cubicBezTo>
                  <a:lnTo>
                    <a:pt x="3427" y="7710"/>
                  </a:lnTo>
                  <a:cubicBezTo>
                    <a:pt x="3294" y="7651"/>
                    <a:pt x="3174" y="7566"/>
                    <a:pt x="3075" y="7460"/>
                  </a:cubicBezTo>
                  <a:cubicBezTo>
                    <a:pt x="2875" y="7232"/>
                    <a:pt x="2783" y="6929"/>
                    <a:pt x="2823" y="6628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89434" y="4281203"/>
            <a:ext cx="1265482" cy="1265482"/>
            <a:chOff x="8289434" y="4281203"/>
            <a:chExt cx="1265482" cy="1265482"/>
          </a:xfrm>
        </p:grpSpPr>
        <p:sp>
          <p:nvSpPr>
            <p:cNvPr id="54" name="椭圆 53"/>
            <p:cNvSpPr/>
            <p:nvPr/>
          </p:nvSpPr>
          <p:spPr>
            <a:xfrm>
              <a:off x="8289434" y="4281203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太阳形 44"/>
            <p:cNvSpPr>
              <a:spLocks noChangeArrowheads="1"/>
            </p:cNvSpPr>
            <p:nvPr/>
          </p:nvSpPr>
          <p:spPr bwMode="auto">
            <a:xfrm>
              <a:off x="8629250" y="4749291"/>
              <a:ext cx="516687" cy="331975"/>
            </a:xfrm>
            <a:custGeom>
              <a:avLst/>
              <a:gdLst>
                <a:gd name="connsiteX0" fmla="*/ 323702 w 457214"/>
                <a:gd name="connsiteY0" fmla="*/ 227314 h 293764"/>
                <a:gd name="connsiteX1" fmla="*/ 326842 w 457214"/>
                <a:gd name="connsiteY1" fmla="*/ 228406 h 293764"/>
                <a:gd name="connsiteX2" fmla="*/ 323715 w 457214"/>
                <a:gd name="connsiteY2" fmla="*/ 227324 h 293764"/>
                <a:gd name="connsiteX3" fmla="*/ 323240 w 457214"/>
                <a:gd name="connsiteY3" fmla="*/ 227154 h 293764"/>
                <a:gd name="connsiteX4" fmla="*/ 323602 w 457214"/>
                <a:gd name="connsiteY4" fmla="*/ 227239 h 293764"/>
                <a:gd name="connsiteX5" fmla="*/ 323702 w 457214"/>
                <a:gd name="connsiteY5" fmla="*/ 227314 h 293764"/>
                <a:gd name="connsiteX6" fmla="*/ 323593 w 457214"/>
                <a:gd name="connsiteY6" fmla="*/ 227276 h 293764"/>
                <a:gd name="connsiteX7" fmla="*/ 320397 w 457214"/>
                <a:gd name="connsiteY7" fmla="*/ 226174 h 293764"/>
                <a:gd name="connsiteX8" fmla="*/ 323240 w 457214"/>
                <a:gd name="connsiteY8" fmla="*/ 227154 h 293764"/>
                <a:gd name="connsiteX9" fmla="*/ 323197 w 457214"/>
                <a:gd name="connsiteY9" fmla="*/ 227144 h 293764"/>
                <a:gd name="connsiteX10" fmla="*/ 115171 w 457214"/>
                <a:gd name="connsiteY10" fmla="*/ 213908 h 293764"/>
                <a:gd name="connsiteX11" fmla="*/ 114328 w 457214"/>
                <a:gd name="connsiteY11" fmla="*/ 214282 h 293764"/>
                <a:gd name="connsiteX12" fmla="*/ 113485 w 457214"/>
                <a:gd name="connsiteY12" fmla="*/ 214702 h 293764"/>
                <a:gd name="connsiteX13" fmla="*/ 84567 w 457214"/>
                <a:gd name="connsiteY13" fmla="*/ 49041 h 293764"/>
                <a:gd name="connsiteX14" fmla="*/ 133041 w 457214"/>
                <a:gd name="connsiteY14" fmla="*/ 86576 h 293764"/>
                <a:gd name="connsiteX15" fmla="*/ 134564 w 457214"/>
                <a:gd name="connsiteY15" fmla="*/ 135877 h 293764"/>
                <a:gd name="connsiteX16" fmla="*/ 140088 w 457214"/>
                <a:gd name="connsiteY16" fmla="*/ 160265 h 293764"/>
                <a:gd name="connsiteX17" fmla="*/ 143040 w 457214"/>
                <a:gd name="connsiteY17" fmla="*/ 169030 h 293764"/>
                <a:gd name="connsiteX18" fmla="*/ 136374 w 457214"/>
                <a:gd name="connsiteY18" fmla="*/ 172507 h 293764"/>
                <a:gd name="connsiteX19" fmla="*/ 119137 w 457214"/>
                <a:gd name="connsiteY19" fmla="*/ 176556 h 293764"/>
                <a:gd name="connsiteX20" fmla="*/ 110280 w 457214"/>
                <a:gd name="connsiteY20" fmla="*/ 177413 h 293764"/>
                <a:gd name="connsiteX21" fmla="*/ 109994 w 457214"/>
                <a:gd name="connsiteY21" fmla="*/ 188702 h 293764"/>
                <a:gd name="connsiteX22" fmla="*/ 114994 w 457214"/>
                <a:gd name="connsiteY22" fmla="*/ 195561 h 293764"/>
                <a:gd name="connsiteX23" fmla="*/ 139040 w 457214"/>
                <a:gd name="connsiteY23" fmla="*/ 204135 h 293764"/>
                <a:gd name="connsiteX24" fmla="*/ 136993 w 457214"/>
                <a:gd name="connsiteY24" fmla="*/ 209137 h 293764"/>
                <a:gd name="connsiteX25" fmla="*/ 115184 w 457214"/>
                <a:gd name="connsiteY25" fmla="*/ 213948 h 293764"/>
                <a:gd name="connsiteX26" fmla="*/ 114375 w 457214"/>
                <a:gd name="connsiteY26" fmla="*/ 214329 h 293764"/>
                <a:gd name="connsiteX27" fmla="*/ 113565 w 457214"/>
                <a:gd name="connsiteY27" fmla="*/ 214758 h 293764"/>
                <a:gd name="connsiteX28" fmla="*/ 88948 w 457214"/>
                <a:gd name="connsiteY28" fmla="*/ 233811 h 293764"/>
                <a:gd name="connsiteX29" fmla="*/ 81091 w 457214"/>
                <a:gd name="connsiteY29" fmla="*/ 244862 h 293764"/>
                <a:gd name="connsiteX30" fmla="*/ 0 w 457214"/>
                <a:gd name="connsiteY30" fmla="*/ 244862 h 293764"/>
                <a:gd name="connsiteX31" fmla="*/ 31141 w 457214"/>
                <a:gd name="connsiteY31" fmla="*/ 204040 h 293764"/>
                <a:gd name="connsiteX32" fmla="*/ 61711 w 457214"/>
                <a:gd name="connsiteY32" fmla="*/ 192608 h 293764"/>
                <a:gd name="connsiteX33" fmla="*/ 62330 w 457214"/>
                <a:gd name="connsiteY33" fmla="*/ 176460 h 293764"/>
                <a:gd name="connsiteX34" fmla="*/ 29379 w 457214"/>
                <a:gd name="connsiteY34" fmla="*/ 169220 h 293764"/>
                <a:gd name="connsiteX35" fmla="*/ 33998 w 457214"/>
                <a:gd name="connsiteY35" fmla="*/ 157407 h 293764"/>
                <a:gd name="connsiteX36" fmla="*/ 36950 w 457214"/>
                <a:gd name="connsiteY36" fmla="*/ 145451 h 293764"/>
                <a:gd name="connsiteX37" fmla="*/ 37569 w 457214"/>
                <a:gd name="connsiteY37" fmla="*/ 116871 h 293764"/>
                <a:gd name="connsiteX38" fmla="*/ 45902 w 457214"/>
                <a:gd name="connsiteY38" fmla="*/ 67475 h 293764"/>
                <a:gd name="connsiteX39" fmla="*/ 84567 w 457214"/>
                <a:gd name="connsiteY39" fmla="*/ 49041 h 293764"/>
                <a:gd name="connsiteX40" fmla="*/ 374826 w 457214"/>
                <a:gd name="connsiteY40" fmla="*/ 48773 h 293764"/>
                <a:gd name="connsiteX41" fmla="*/ 399265 w 457214"/>
                <a:gd name="connsiteY41" fmla="*/ 55758 h 293764"/>
                <a:gd name="connsiteX42" fmla="*/ 419692 w 457214"/>
                <a:gd name="connsiteY42" fmla="*/ 101057 h 293764"/>
                <a:gd name="connsiteX43" fmla="*/ 426311 w 457214"/>
                <a:gd name="connsiteY43" fmla="*/ 163933 h 293764"/>
                <a:gd name="connsiteX44" fmla="*/ 426216 w 457214"/>
                <a:gd name="connsiteY44" fmla="*/ 170125 h 293764"/>
                <a:gd name="connsiteX45" fmla="*/ 420787 w 457214"/>
                <a:gd name="connsiteY45" fmla="*/ 172602 h 293764"/>
                <a:gd name="connsiteX46" fmla="*/ 408550 w 457214"/>
                <a:gd name="connsiteY46" fmla="*/ 175460 h 293764"/>
                <a:gd name="connsiteX47" fmla="*/ 394598 w 457214"/>
                <a:gd name="connsiteY47" fmla="*/ 176365 h 293764"/>
                <a:gd name="connsiteX48" fmla="*/ 395598 w 457214"/>
                <a:gd name="connsiteY48" fmla="*/ 193323 h 293764"/>
                <a:gd name="connsiteX49" fmla="*/ 425692 w 457214"/>
                <a:gd name="connsiteY49" fmla="*/ 203945 h 293764"/>
                <a:gd name="connsiteX50" fmla="*/ 457214 w 457214"/>
                <a:gd name="connsiteY50" fmla="*/ 244957 h 293764"/>
                <a:gd name="connsiteX51" fmla="*/ 375409 w 457214"/>
                <a:gd name="connsiteY51" fmla="*/ 244957 h 293764"/>
                <a:gd name="connsiteX52" fmla="*/ 358791 w 457214"/>
                <a:gd name="connsiteY52" fmla="*/ 225046 h 293764"/>
                <a:gd name="connsiteX53" fmla="*/ 330840 w 457214"/>
                <a:gd name="connsiteY53" fmla="*/ 210661 h 293764"/>
                <a:gd name="connsiteX54" fmla="*/ 317459 w 457214"/>
                <a:gd name="connsiteY54" fmla="*/ 205136 h 293764"/>
                <a:gd name="connsiteX55" fmla="*/ 330602 w 457214"/>
                <a:gd name="connsiteY55" fmla="*/ 199324 h 293764"/>
                <a:gd name="connsiteX56" fmla="*/ 346744 w 457214"/>
                <a:gd name="connsiteY56" fmla="*/ 191798 h 293764"/>
                <a:gd name="connsiteX57" fmla="*/ 346744 w 457214"/>
                <a:gd name="connsiteY57" fmla="*/ 177604 h 293764"/>
                <a:gd name="connsiteX58" fmla="*/ 328602 w 457214"/>
                <a:gd name="connsiteY58" fmla="*/ 175127 h 293764"/>
                <a:gd name="connsiteX59" fmla="*/ 317269 w 457214"/>
                <a:gd name="connsiteY59" fmla="*/ 171173 h 293764"/>
                <a:gd name="connsiteX60" fmla="*/ 317079 w 457214"/>
                <a:gd name="connsiteY60" fmla="*/ 160456 h 293764"/>
                <a:gd name="connsiteX61" fmla="*/ 349601 w 457214"/>
                <a:gd name="connsiteY61" fmla="*/ 52900 h 293764"/>
                <a:gd name="connsiteX62" fmla="*/ 374826 w 457214"/>
                <a:gd name="connsiteY62" fmla="*/ 48773 h 293764"/>
                <a:gd name="connsiteX63" fmla="*/ 231270 w 457214"/>
                <a:gd name="connsiteY63" fmla="*/ 44 h 293764"/>
                <a:gd name="connsiteX64" fmla="*/ 291745 w 457214"/>
                <a:gd name="connsiteY64" fmla="*/ 42283 h 293764"/>
                <a:gd name="connsiteX65" fmla="*/ 292888 w 457214"/>
                <a:gd name="connsiteY65" fmla="*/ 82379 h 293764"/>
                <a:gd name="connsiteX66" fmla="*/ 288602 w 457214"/>
                <a:gd name="connsiteY66" fmla="*/ 97379 h 293764"/>
                <a:gd name="connsiteX67" fmla="*/ 291269 w 457214"/>
                <a:gd name="connsiteY67" fmla="*/ 121475 h 293764"/>
                <a:gd name="connsiteX68" fmla="*/ 279698 w 457214"/>
                <a:gd name="connsiteY68" fmla="*/ 140428 h 293764"/>
                <a:gd name="connsiteX69" fmla="*/ 272698 w 457214"/>
                <a:gd name="connsiteY69" fmla="*/ 172381 h 293764"/>
                <a:gd name="connsiteX70" fmla="*/ 264745 w 457214"/>
                <a:gd name="connsiteY70" fmla="*/ 182667 h 293764"/>
                <a:gd name="connsiteX71" fmla="*/ 265031 w 457214"/>
                <a:gd name="connsiteY71" fmla="*/ 194286 h 293764"/>
                <a:gd name="connsiteX72" fmla="*/ 266983 w 457214"/>
                <a:gd name="connsiteY72" fmla="*/ 209381 h 293764"/>
                <a:gd name="connsiteX73" fmla="*/ 281126 w 457214"/>
                <a:gd name="connsiteY73" fmla="*/ 217334 h 293764"/>
                <a:gd name="connsiteX74" fmla="*/ 323197 w 457214"/>
                <a:gd name="connsiteY74" fmla="*/ 227144 h 293764"/>
                <a:gd name="connsiteX75" fmla="*/ 323629 w 457214"/>
                <a:gd name="connsiteY75" fmla="*/ 227294 h 293764"/>
                <a:gd name="connsiteX76" fmla="*/ 323715 w 457214"/>
                <a:gd name="connsiteY76" fmla="*/ 227324 h 293764"/>
                <a:gd name="connsiteX77" fmla="*/ 357672 w 457214"/>
                <a:gd name="connsiteY77" fmla="*/ 252930 h 293764"/>
                <a:gd name="connsiteX78" fmla="*/ 370315 w 457214"/>
                <a:gd name="connsiteY78" fmla="*/ 293764 h 293764"/>
                <a:gd name="connsiteX79" fmla="*/ 86701 w 457214"/>
                <a:gd name="connsiteY79" fmla="*/ 293764 h 293764"/>
                <a:gd name="connsiteX80" fmla="*/ 113843 w 457214"/>
                <a:gd name="connsiteY80" fmla="*/ 237953 h 293764"/>
                <a:gd name="connsiteX81" fmla="*/ 164462 w 457214"/>
                <a:gd name="connsiteY81" fmla="*/ 221001 h 293764"/>
                <a:gd name="connsiteX82" fmla="*/ 190366 w 457214"/>
                <a:gd name="connsiteY82" fmla="*/ 208572 h 293764"/>
                <a:gd name="connsiteX83" fmla="*/ 192271 w 457214"/>
                <a:gd name="connsiteY83" fmla="*/ 184286 h 293764"/>
                <a:gd name="connsiteX84" fmla="*/ 189652 w 457214"/>
                <a:gd name="connsiteY84" fmla="*/ 179381 h 293764"/>
                <a:gd name="connsiteX85" fmla="*/ 181271 w 457214"/>
                <a:gd name="connsiteY85" fmla="*/ 165238 h 293764"/>
                <a:gd name="connsiteX86" fmla="*/ 177318 w 457214"/>
                <a:gd name="connsiteY86" fmla="*/ 140428 h 293764"/>
                <a:gd name="connsiteX87" fmla="*/ 164938 w 457214"/>
                <a:gd name="connsiteY87" fmla="*/ 119094 h 293764"/>
                <a:gd name="connsiteX88" fmla="*/ 168414 w 457214"/>
                <a:gd name="connsiteY88" fmla="*/ 97379 h 293764"/>
                <a:gd name="connsiteX89" fmla="*/ 163604 w 457214"/>
                <a:gd name="connsiteY89" fmla="*/ 78903 h 293764"/>
                <a:gd name="connsiteX90" fmla="*/ 166461 w 457214"/>
                <a:gd name="connsiteY90" fmla="*/ 38616 h 293764"/>
                <a:gd name="connsiteX91" fmla="*/ 231270 w 457214"/>
                <a:gd name="connsiteY91" fmla="*/ 44 h 2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7214" h="293764">
                  <a:moveTo>
                    <a:pt x="323702" y="227314"/>
                  </a:moveTo>
                  <a:lnTo>
                    <a:pt x="326842" y="228406"/>
                  </a:lnTo>
                  <a:lnTo>
                    <a:pt x="323715" y="227324"/>
                  </a:lnTo>
                  <a:close/>
                  <a:moveTo>
                    <a:pt x="323240" y="227154"/>
                  </a:moveTo>
                  <a:lnTo>
                    <a:pt x="323602" y="227239"/>
                  </a:lnTo>
                  <a:lnTo>
                    <a:pt x="323702" y="227314"/>
                  </a:lnTo>
                  <a:lnTo>
                    <a:pt x="323593" y="227276"/>
                  </a:lnTo>
                  <a:close/>
                  <a:moveTo>
                    <a:pt x="320397" y="226174"/>
                  </a:moveTo>
                  <a:lnTo>
                    <a:pt x="323240" y="227154"/>
                  </a:lnTo>
                  <a:lnTo>
                    <a:pt x="323197" y="227144"/>
                  </a:lnTo>
                  <a:close/>
                  <a:moveTo>
                    <a:pt x="115171" y="213908"/>
                  </a:moveTo>
                  <a:cubicBezTo>
                    <a:pt x="114824" y="214001"/>
                    <a:pt x="114526" y="214188"/>
                    <a:pt x="114328" y="214282"/>
                  </a:cubicBezTo>
                  <a:cubicBezTo>
                    <a:pt x="113981" y="214375"/>
                    <a:pt x="113783" y="214468"/>
                    <a:pt x="113485" y="214702"/>
                  </a:cubicBezTo>
                  <a:close/>
                  <a:moveTo>
                    <a:pt x="84567" y="49041"/>
                  </a:moveTo>
                  <a:cubicBezTo>
                    <a:pt x="109137" y="49041"/>
                    <a:pt x="128422" y="61569"/>
                    <a:pt x="133041" y="86576"/>
                  </a:cubicBezTo>
                  <a:cubicBezTo>
                    <a:pt x="136088" y="102915"/>
                    <a:pt x="133517" y="119443"/>
                    <a:pt x="134564" y="135877"/>
                  </a:cubicBezTo>
                  <a:cubicBezTo>
                    <a:pt x="135088" y="144213"/>
                    <a:pt x="136612" y="152596"/>
                    <a:pt x="140088" y="160265"/>
                  </a:cubicBezTo>
                  <a:cubicBezTo>
                    <a:pt x="141183" y="162694"/>
                    <a:pt x="145469" y="167172"/>
                    <a:pt x="143040" y="169030"/>
                  </a:cubicBezTo>
                  <a:cubicBezTo>
                    <a:pt x="140993" y="170459"/>
                    <a:pt x="138755" y="171554"/>
                    <a:pt x="136374" y="172507"/>
                  </a:cubicBezTo>
                  <a:cubicBezTo>
                    <a:pt x="130898" y="174650"/>
                    <a:pt x="124993" y="175841"/>
                    <a:pt x="119137" y="176556"/>
                  </a:cubicBezTo>
                  <a:cubicBezTo>
                    <a:pt x="117708" y="176794"/>
                    <a:pt x="111280" y="176365"/>
                    <a:pt x="110280" y="177413"/>
                  </a:cubicBezTo>
                  <a:cubicBezTo>
                    <a:pt x="108851" y="178699"/>
                    <a:pt x="109851" y="186892"/>
                    <a:pt x="109994" y="188702"/>
                  </a:cubicBezTo>
                  <a:cubicBezTo>
                    <a:pt x="110280" y="192799"/>
                    <a:pt x="111280" y="194132"/>
                    <a:pt x="114994" y="195561"/>
                  </a:cubicBezTo>
                  <a:cubicBezTo>
                    <a:pt x="120898" y="197895"/>
                    <a:pt x="134945" y="198943"/>
                    <a:pt x="139040" y="204135"/>
                  </a:cubicBezTo>
                  <a:cubicBezTo>
                    <a:pt x="141183" y="206898"/>
                    <a:pt x="139850" y="208803"/>
                    <a:pt x="136993" y="209137"/>
                  </a:cubicBezTo>
                  <a:cubicBezTo>
                    <a:pt x="129565" y="209851"/>
                    <a:pt x="122136" y="210661"/>
                    <a:pt x="115184" y="213948"/>
                  </a:cubicBezTo>
                  <a:lnTo>
                    <a:pt x="114375" y="214329"/>
                  </a:lnTo>
                  <a:cubicBezTo>
                    <a:pt x="105899" y="218616"/>
                    <a:pt x="110089" y="216472"/>
                    <a:pt x="113565" y="214758"/>
                  </a:cubicBezTo>
                  <a:cubicBezTo>
                    <a:pt x="104375" y="219521"/>
                    <a:pt x="95900" y="226190"/>
                    <a:pt x="88948" y="233811"/>
                  </a:cubicBezTo>
                  <a:cubicBezTo>
                    <a:pt x="87519" y="235335"/>
                    <a:pt x="82424" y="244862"/>
                    <a:pt x="81091" y="244862"/>
                  </a:cubicBezTo>
                  <a:lnTo>
                    <a:pt x="0" y="244862"/>
                  </a:lnTo>
                  <a:cubicBezTo>
                    <a:pt x="0" y="224427"/>
                    <a:pt x="13285" y="209947"/>
                    <a:pt x="31141" y="204040"/>
                  </a:cubicBezTo>
                  <a:cubicBezTo>
                    <a:pt x="37569" y="201897"/>
                    <a:pt x="58854" y="199944"/>
                    <a:pt x="61711" y="192608"/>
                  </a:cubicBezTo>
                  <a:cubicBezTo>
                    <a:pt x="63568" y="187892"/>
                    <a:pt x="62663" y="181462"/>
                    <a:pt x="62330" y="176460"/>
                  </a:cubicBezTo>
                  <a:cubicBezTo>
                    <a:pt x="52140" y="177270"/>
                    <a:pt x="37855" y="175270"/>
                    <a:pt x="29379" y="169220"/>
                  </a:cubicBezTo>
                  <a:cubicBezTo>
                    <a:pt x="27141" y="167696"/>
                    <a:pt x="32855" y="160360"/>
                    <a:pt x="33998" y="157407"/>
                  </a:cubicBezTo>
                  <a:cubicBezTo>
                    <a:pt x="35427" y="153501"/>
                    <a:pt x="36331" y="149548"/>
                    <a:pt x="36950" y="145451"/>
                  </a:cubicBezTo>
                  <a:cubicBezTo>
                    <a:pt x="38284" y="135972"/>
                    <a:pt x="37855" y="126350"/>
                    <a:pt x="37569" y="116871"/>
                  </a:cubicBezTo>
                  <a:cubicBezTo>
                    <a:pt x="37046" y="100247"/>
                    <a:pt x="36522" y="82099"/>
                    <a:pt x="45902" y="67475"/>
                  </a:cubicBezTo>
                  <a:cubicBezTo>
                    <a:pt x="54378" y="54233"/>
                    <a:pt x="69377" y="49041"/>
                    <a:pt x="84567" y="49041"/>
                  </a:cubicBezTo>
                  <a:close/>
                  <a:moveTo>
                    <a:pt x="374826" y="48773"/>
                  </a:moveTo>
                  <a:cubicBezTo>
                    <a:pt x="383623" y="49172"/>
                    <a:pt x="392289" y="51423"/>
                    <a:pt x="399265" y="55758"/>
                  </a:cubicBezTo>
                  <a:cubicBezTo>
                    <a:pt x="414788" y="65332"/>
                    <a:pt x="419264" y="84004"/>
                    <a:pt x="419692" y="101057"/>
                  </a:cubicBezTo>
                  <a:cubicBezTo>
                    <a:pt x="420168" y="121587"/>
                    <a:pt x="415169" y="145261"/>
                    <a:pt x="426311" y="163933"/>
                  </a:cubicBezTo>
                  <a:cubicBezTo>
                    <a:pt x="428358" y="167410"/>
                    <a:pt x="430168" y="167791"/>
                    <a:pt x="426216" y="170125"/>
                  </a:cubicBezTo>
                  <a:cubicBezTo>
                    <a:pt x="424454" y="171173"/>
                    <a:pt x="422644" y="171888"/>
                    <a:pt x="420787" y="172602"/>
                  </a:cubicBezTo>
                  <a:cubicBezTo>
                    <a:pt x="416835" y="174031"/>
                    <a:pt x="412740" y="174841"/>
                    <a:pt x="408550" y="175460"/>
                  </a:cubicBezTo>
                  <a:cubicBezTo>
                    <a:pt x="403979" y="176079"/>
                    <a:pt x="399074" y="176794"/>
                    <a:pt x="394598" y="176365"/>
                  </a:cubicBezTo>
                  <a:cubicBezTo>
                    <a:pt x="394265" y="180652"/>
                    <a:pt x="392646" y="189750"/>
                    <a:pt x="395598" y="193323"/>
                  </a:cubicBezTo>
                  <a:cubicBezTo>
                    <a:pt x="401503" y="200468"/>
                    <a:pt x="417454" y="201277"/>
                    <a:pt x="425692" y="203945"/>
                  </a:cubicBezTo>
                  <a:cubicBezTo>
                    <a:pt x="443643" y="209851"/>
                    <a:pt x="457024" y="224427"/>
                    <a:pt x="457214" y="244957"/>
                  </a:cubicBezTo>
                  <a:lnTo>
                    <a:pt x="375409" y="244957"/>
                  </a:lnTo>
                  <a:cubicBezTo>
                    <a:pt x="373171" y="236764"/>
                    <a:pt x="364886" y="230048"/>
                    <a:pt x="358791" y="225046"/>
                  </a:cubicBezTo>
                  <a:cubicBezTo>
                    <a:pt x="350601" y="218425"/>
                    <a:pt x="341315" y="212614"/>
                    <a:pt x="330840" y="210661"/>
                  </a:cubicBezTo>
                  <a:cubicBezTo>
                    <a:pt x="327554" y="210042"/>
                    <a:pt x="314412" y="211661"/>
                    <a:pt x="317459" y="205136"/>
                  </a:cubicBezTo>
                  <a:cubicBezTo>
                    <a:pt x="319507" y="200753"/>
                    <a:pt x="326459" y="200468"/>
                    <a:pt x="330602" y="199324"/>
                  </a:cubicBezTo>
                  <a:cubicBezTo>
                    <a:pt x="334697" y="198229"/>
                    <a:pt x="345601" y="196800"/>
                    <a:pt x="346744" y="191798"/>
                  </a:cubicBezTo>
                  <a:cubicBezTo>
                    <a:pt x="347029" y="190465"/>
                    <a:pt x="347744" y="177604"/>
                    <a:pt x="346744" y="177604"/>
                  </a:cubicBezTo>
                  <a:cubicBezTo>
                    <a:pt x="340601" y="177413"/>
                    <a:pt x="334506" y="176556"/>
                    <a:pt x="328602" y="175127"/>
                  </a:cubicBezTo>
                  <a:cubicBezTo>
                    <a:pt x="324697" y="174222"/>
                    <a:pt x="320840" y="172983"/>
                    <a:pt x="317269" y="171173"/>
                  </a:cubicBezTo>
                  <a:cubicBezTo>
                    <a:pt x="310841" y="167886"/>
                    <a:pt x="314507" y="165981"/>
                    <a:pt x="317079" y="160456"/>
                  </a:cubicBezTo>
                  <a:cubicBezTo>
                    <a:pt x="331840" y="127589"/>
                    <a:pt x="306365" y="70238"/>
                    <a:pt x="349601" y="52900"/>
                  </a:cubicBezTo>
                  <a:cubicBezTo>
                    <a:pt x="357100" y="49827"/>
                    <a:pt x="366029" y="48375"/>
                    <a:pt x="374826" y="48773"/>
                  </a:cubicBezTo>
                  <a:close/>
                  <a:moveTo>
                    <a:pt x="231270" y="44"/>
                  </a:moveTo>
                  <a:cubicBezTo>
                    <a:pt x="258079" y="853"/>
                    <a:pt x="283507" y="15758"/>
                    <a:pt x="291745" y="42283"/>
                  </a:cubicBezTo>
                  <a:cubicBezTo>
                    <a:pt x="295745" y="55045"/>
                    <a:pt x="294935" y="69331"/>
                    <a:pt x="292888" y="82379"/>
                  </a:cubicBezTo>
                  <a:cubicBezTo>
                    <a:pt x="292174" y="87379"/>
                    <a:pt x="291126" y="92903"/>
                    <a:pt x="288602" y="97379"/>
                  </a:cubicBezTo>
                  <a:cubicBezTo>
                    <a:pt x="299221" y="94093"/>
                    <a:pt x="292364" y="117999"/>
                    <a:pt x="291269" y="121475"/>
                  </a:cubicBezTo>
                  <a:cubicBezTo>
                    <a:pt x="289697" y="126475"/>
                    <a:pt x="288602" y="142856"/>
                    <a:pt x="279698" y="140428"/>
                  </a:cubicBezTo>
                  <a:cubicBezTo>
                    <a:pt x="278698" y="150856"/>
                    <a:pt x="278174" y="163190"/>
                    <a:pt x="272698" y="172381"/>
                  </a:cubicBezTo>
                  <a:cubicBezTo>
                    <a:pt x="271269" y="174714"/>
                    <a:pt x="264745" y="180095"/>
                    <a:pt x="264745" y="182667"/>
                  </a:cubicBezTo>
                  <a:cubicBezTo>
                    <a:pt x="264745" y="186524"/>
                    <a:pt x="264841" y="190429"/>
                    <a:pt x="265031" y="194286"/>
                  </a:cubicBezTo>
                  <a:cubicBezTo>
                    <a:pt x="265317" y="199191"/>
                    <a:pt x="265317" y="204715"/>
                    <a:pt x="266983" y="209381"/>
                  </a:cubicBezTo>
                  <a:cubicBezTo>
                    <a:pt x="268698" y="214191"/>
                    <a:pt x="276983" y="215905"/>
                    <a:pt x="281126" y="217334"/>
                  </a:cubicBezTo>
                  <a:lnTo>
                    <a:pt x="323197" y="227144"/>
                  </a:lnTo>
                  <a:lnTo>
                    <a:pt x="323629" y="227294"/>
                  </a:lnTo>
                  <a:lnTo>
                    <a:pt x="323715" y="227324"/>
                  </a:lnTo>
                  <a:lnTo>
                    <a:pt x="357672" y="252930"/>
                  </a:lnTo>
                  <a:cubicBezTo>
                    <a:pt x="365779" y="264561"/>
                    <a:pt x="370315" y="278716"/>
                    <a:pt x="370315" y="293764"/>
                  </a:cubicBezTo>
                  <a:lnTo>
                    <a:pt x="86701" y="293764"/>
                  </a:lnTo>
                  <a:cubicBezTo>
                    <a:pt x="86701" y="271621"/>
                    <a:pt x="95987" y="251096"/>
                    <a:pt x="113843" y="237953"/>
                  </a:cubicBezTo>
                  <a:cubicBezTo>
                    <a:pt x="129129" y="226525"/>
                    <a:pt x="146081" y="224810"/>
                    <a:pt x="164462" y="221001"/>
                  </a:cubicBezTo>
                  <a:cubicBezTo>
                    <a:pt x="171271" y="219572"/>
                    <a:pt x="188318" y="216334"/>
                    <a:pt x="190366" y="208572"/>
                  </a:cubicBezTo>
                  <a:cubicBezTo>
                    <a:pt x="192413" y="200810"/>
                    <a:pt x="192175" y="192238"/>
                    <a:pt x="192271" y="184286"/>
                  </a:cubicBezTo>
                  <a:cubicBezTo>
                    <a:pt x="192413" y="181667"/>
                    <a:pt x="191461" y="181428"/>
                    <a:pt x="189652" y="179381"/>
                  </a:cubicBezTo>
                  <a:cubicBezTo>
                    <a:pt x="185985" y="175238"/>
                    <a:pt x="182795" y="170619"/>
                    <a:pt x="181271" y="165238"/>
                  </a:cubicBezTo>
                  <a:cubicBezTo>
                    <a:pt x="179033" y="157142"/>
                    <a:pt x="178128" y="148713"/>
                    <a:pt x="177318" y="140428"/>
                  </a:cubicBezTo>
                  <a:cubicBezTo>
                    <a:pt x="168033" y="142999"/>
                    <a:pt x="166604" y="124332"/>
                    <a:pt x="164938" y="119094"/>
                  </a:cubicBezTo>
                  <a:cubicBezTo>
                    <a:pt x="163842" y="115427"/>
                    <a:pt x="158509" y="94427"/>
                    <a:pt x="168414" y="97379"/>
                  </a:cubicBezTo>
                  <a:cubicBezTo>
                    <a:pt x="165366" y="91855"/>
                    <a:pt x="164319" y="85046"/>
                    <a:pt x="163604" y="78903"/>
                  </a:cubicBezTo>
                  <a:cubicBezTo>
                    <a:pt x="161985" y="65426"/>
                    <a:pt x="161604" y="51473"/>
                    <a:pt x="166461" y="38616"/>
                  </a:cubicBezTo>
                  <a:cubicBezTo>
                    <a:pt x="176699" y="12187"/>
                    <a:pt x="204032" y="-861"/>
                    <a:pt x="231270" y="4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25786" y="1243283"/>
            <a:ext cx="2739853" cy="1211780"/>
            <a:chOff x="4584171" y="1364245"/>
            <a:chExt cx="2739853" cy="1211780"/>
          </a:xfrm>
        </p:grpSpPr>
        <p:sp>
          <p:nvSpPr>
            <p:cNvPr id="39" name="文本框 38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0136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ACHIEVEMENTS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840860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726074" y="1105619"/>
            <a:ext cx="2739853" cy="1211780"/>
            <a:chOff x="4584171" y="1364245"/>
            <a:chExt cx="2739853" cy="1211780"/>
          </a:xfrm>
        </p:grpSpPr>
        <p:sp>
          <p:nvSpPr>
            <p:cNvPr id="21" name="文本框 20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2395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ACHIEVEMENTS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69651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81561" y="2865928"/>
            <a:ext cx="2072692" cy="2973604"/>
            <a:chOff x="1581561" y="2865928"/>
            <a:chExt cx="2072692" cy="2973604"/>
          </a:xfrm>
        </p:grpSpPr>
        <p:sp>
          <p:nvSpPr>
            <p:cNvPr id="25" name="椭圆 24"/>
            <p:cNvSpPr/>
            <p:nvPr/>
          </p:nvSpPr>
          <p:spPr>
            <a:xfrm>
              <a:off x="1888554" y="3012574"/>
              <a:ext cx="1540778" cy="1540778"/>
            </a:xfrm>
            <a:prstGeom prst="ellipse">
              <a:avLst/>
            </a:prstGeom>
            <a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993853" y="2865928"/>
              <a:ext cx="660400" cy="660400"/>
              <a:chOff x="2524182" y="2840528"/>
              <a:chExt cx="660400" cy="6604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524182" y="2840528"/>
                <a:ext cx="660400" cy="660400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椭圆 10"/>
              <p:cNvSpPr/>
              <p:nvPr/>
            </p:nvSpPr>
            <p:spPr>
              <a:xfrm>
                <a:off x="2655126" y="3000423"/>
                <a:ext cx="398513" cy="340610"/>
              </a:xfrm>
              <a:custGeom>
                <a:avLst/>
                <a:gdLst>
                  <a:gd name="T0" fmla="*/ 14836 w 15142"/>
                  <a:gd name="T1" fmla="*/ 4282 h 12941"/>
                  <a:gd name="T2" fmla="*/ 12685 w 15142"/>
                  <a:gd name="T3" fmla="*/ 661 h 12941"/>
                  <a:gd name="T4" fmla="*/ 11524 w 15142"/>
                  <a:gd name="T5" fmla="*/ 0 h 12941"/>
                  <a:gd name="T6" fmla="*/ 3617 w 15142"/>
                  <a:gd name="T7" fmla="*/ 0 h 12941"/>
                  <a:gd name="T8" fmla="*/ 2457 w 15142"/>
                  <a:gd name="T9" fmla="*/ 661 h 12941"/>
                  <a:gd name="T10" fmla="*/ 306 w 15142"/>
                  <a:gd name="T11" fmla="*/ 4283 h 12941"/>
                  <a:gd name="T12" fmla="*/ 484 w 15142"/>
                  <a:gd name="T13" fmla="*/ 5899 h 12941"/>
                  <a:gd name="T14" fmla="*/ 6588 w 15142"/>
                  <a:gd name="T15" fmla="*/ 12376 h 12941"/>
                  <a:gd name="T16" fmla="*/ 8553 w 15142"/>
                  <a:gd name="T17" fmla="*/ 12376 h 12941"/>
                  <a:gd name="T18" fmla="*/ 14658 w 15142"/>
                  <a:gd name="T19" fmla="*/ 5899 h 12941"/>
                  <a:gd name="T20" fmla="*/ 14836 w 15142"/>
                  <a:gd name="T21" fmla="*/ 4282 h 12941"/>
                  <a:gd name="T22" fmla="*/ 11680 w 15142"/>
                  <a:gd name="T23" fmla="*/ 5840 h 12941"/>
                  <a:gd name="T24" fmla="*/ 8600 w 15142"/>
                  <a:gd name="T25" fmla="*/ 9107 h 12941"/>
                  <a:gd name="T26" fmla="*/ 6540 w 15142"/>
                  <a:gd name="T27" fmla="*/ 9107 h 12941"/>
                  <a:gd name="T28" fmla="*/ 3461 w 15142"/>
                  <a:gd name="T29" fmla="*/ 5840 h 12941"/>
                  <a:gd name="T30" fmla="*/ 3466 w 15142"/>
                  <a:gd name="T31" fmla="*/ 5353 h 12941"/>
                  <a:gd name="T32" fmla="*/ 3952 w 15142"/>
                  <a:gd name="T33" fmla="*/ 5378 h 12941"/>
                  <a:gd name="T34" fmla="*/ 7032 w 15142"/>
                  <a:gd name="T35" fmla="*/ 8644 h 12941"/>
                  <a:gd name="T36" fmla="*/ 8109 w 15142"/>
                  <a:gd name="T37" fmla="*/ 8644 h 12941"/>
                  <a:gd name="T38" fmla="*/ 11188 w 15142"/>
                  <a:gd name="T39" fmla="*/ 5378 h 12941"/>
                  <a:gd name="T40" fmla="*/ 11665 w 15142"/>
                  <a:gd name="T41" fmla="*/ 5364 h 12941"/>
                  <a:gd name="T42" fmla="*/ 11679 w 15142"/>
                  <a:gd name="T43" fmla="*/ 5841 h 12941"/>
                  <a:gd name="T44" fmla="*/ 11680 w 15142"/>
                  <a:gd name="T45" fmla="*/ 5840 h 12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42" h="12941">
                    <a:moveTo>
                      <a:pt x="14836" y="4282"/>
                    </a:moveTo>
                    <a:lnTo>
                      <a:pt x="12685" y="661"/>
                    </a:lnTo>
                    <a:cubicBezTo>
                      <a:pt x="12440" y="252"/>
                      <a:pt x="12000" y="1"/>
                      <a:pt x="11524" y="0"/>
                    </a:cubicBezTo>
                    <a:lnTo>
                      <a:pt x="3617" y="0"/>
                    </a:lnTo>
                    <a:cubicBezTo>
                      <a:pt x="3141" y="1"/>
                      <a:pt x="2701" y="252"/>
                      <a:pt x="2457" y="661"/>
                    </a:cubicBezTo>
                    <a:lnTo>
                      <a:pt x="306" y="4283"/>
                    </a:lnTo>
                    <a:cubicBezTo>
                      <a:pt x="0" y="4802"/>
                      <a:pt x="72" y="5460"/>
                      <a:pt x="484" y="5899"/>
                    </a:cubicBezTo>
                    <a:lnTo>
                      <a:pt x="6588" y="12376"/>
                    </a:lnTo>
                    <a:cubicBezTo>
                      <a:pt x="7121" y="12941"/>
                      <a:pt x="8020" y="12941"/>
                      <a:pt x="8553" y="12376"/>
                    </a:cubicBezTo>
                    <a:lnTo>
                      <a:pt x="14658" y="5899"/>
                    </a:lnTo>
                    <a:cubicBezTo>
                      <a:pt x="15070" y="5460"/>
                      <a:pt x="15142" y="4801"/>
                      <a:pt x="14836" y="4282"/>
                    </a:cubicBezTo>
                    <a:close/>
                    <a:moveTo>
                      <a:pt x="11680" y="5840"/>
                    </a:moveTo>
                    <a:lnTo>
                      <a:pt x="8600" y="9107"/>
                    </a:lnTo>
                    <a:cubicBezTo>
                      <a:pt x="8041" y="9700"/>
                      <a:pt x="7099" y="9700"/>
                      <a:pt x="6540" y="9107"/>
                    </a:cubicBezTo>
                    <a:lnTo>
                      <a:pt x="3461" y="5840"/>
                    </a:lnTo>
                    <a:cubicBezTo>
                      <a:pt x="3324" y="5706"/>
                      <a:pt x="3326" y="5484"/>
                      <a:pt x="3466" y="5353"/>
                    </a:cubicBezTo>
                    <a:cubicBezTo>
                      <a:pt x="3606" y="5221"/>
                      <a:pt x="3827" y="5233"/>
                      <a:pt x="3952" y="5378"/>
                    </a:cubicBezTo>
                    <a:lnTo>
                      <a:pt x="7032" y="8644"/>
                    </a:lnTo>
                    <a:cubicBezTo>
                      <a:pt x="7324" y="8954"/>
                      <a:pt x="7817" y="8954"/>
                      <a:pt x="8109" y="8644"/>
                    </a:cubicBezTo>
                    <a:lnTo>
                      <a:pt x="11188" y="5378"/>
                    </a:lnTo>
                    <a:cubicBezTo>
                      <a:pt x="11316" y="5242"/>
                      <a:pt x="11529" y="5236"/>
                      <a:pt x="11665" y="5364"/>
                    </a:cubicBezTo>
                    <a:cubicBezTo>
                      <a:pt x="11801" y="5492"/>
                      <a:pt x="11807" y="5705"/>
                      <a:pt x="11679" y="5841"/>
                    </a:cubicBezTo>
                    <a:lnTo>
                      <a:pt x="11680" y="58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894904" y="4642438"/>
              <a:ext cx="1415772" cy="5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项目建立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81561" y="5249947"/>
              <a:ext cx="2072692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cs typeface="+mn-ea"/>
                  <a:sym typeface="+mn-lt"/>
                </a:rPr>
                <a:t>项目的步骤流程具体实施资源分布及应用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97864" y="2858715"/>
            <a:ext cx="2072692" cy="2973604"/>
            <a:chOff x="4997864" y="2858715"/>
            <a:chExt cx="2072692" cy="2973604"/>
          </a:xfrm>
        </p:grpSpPr>
        <p:sp>
          <p:nvSpPr>
            <p:cNvPr id="33" name="椭圆 32"/>
            <p:cNvSpPr/>
            <p:nvPr/>
          </p:nvSpPr>
          <p:spPr>
            <a:xfrm>
              <a:off x="5323188" y="3003422"/>
              <a:ext cx="1547991" cy="1547991"/>
            </a:xfrm>
            <a:prstGeom prst="ellipse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410156" y="2858715"/>
              <a:ext cx="660400" cy="660400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11207" y="4635225"/>
              <a:ext cx="1415772" cy="5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整体开发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97864" y="5242734"/>
              <a:ext cx="2072692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cs typeface="+mn-ea"/>
                  <a:sym typeface="+mn-lt"/>
                </a:rPr>
                <a:t>调动公司相应资源快速高效完成相应目标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arrow-pointing-left-circular-button_20407"/>
            <p:cNvSpPr>
              <a:spLocks noChangeAspect="1"/>
            </p:cNvSpPr>
            <p:nvPr/>
          </p:nvSpPr>
          <p:spPr bwMode="auto">
            <a:xfrm>
              <a:off x="6580080" y="3004501"/>
              <a:ext cx="317379" cy="354719"/>
            </a:xfrm>
            <a:custGeom>
              <a:avLst/>
              <a:gdLst>
                <a:gd name="connsiteX0" fmla="*/ 270066 w 541458"/>
                <a:gd name="connsiteY0" fmla="*/ 45979 h 605161"/>
                <a:gd name="connsiteX1" fmla="*/ 357669 w 541458"/>
                <a:gd name="connsiteY1" fmla="*/ 101865 h 605161"/>
                <a:gd name="connsiteX2" fmla="*/ 471122 w 541458"/>
                <a:gd name="connsiteY2" fmla="*/ 195009 h 605161"/>
                <a:gd name="connsiteX3" fmla="*/ 492664 w 541458"/>
                <a:gd name="connsiteY3" fmla="*/ 227967 h 605161"/>
                <a:gd name="connsiteX4" fmla="*/ 285863 w 541458"/>
                <a:gd name="connsiteY4" fmla="*/ 551819 h 605161"/>
                <a:gd name="connsiteX5" fmla="*/ 255705 w 541458"/>
                <a:gd name="connsiteY5" fmla="*/ 551819 h 605161"/>
                <a:gd name="connsiteX6" fmla="*/ 48904 w 541458"/>
                <a:gd name="connsiteY6" fmla="*/ 227967 h 605161"/>
                <a:gd name="connsiteX7" fmla="*/ 70446 w 541458"/>
                <a:gd name="connsiteY7" fmla="*/ 195009 h 605161"/>
                <a:gd name="connsiteX8" fmla="*/ 182463 w 541458"/>
                <a:gd name="connsiteY8" fmla="*/ 101865 h 605161"/>
                <a:gd name="connsiteX9" fmla="*/ 270066 w 541458"/>
                <a:gd name="connsiteY9" fmla="*/ 45979 h 605161"/>
                <a:gd name="connsiteX10" fmla="*/ 270065 w 541458"/>
                <a:gd name="connsiteY10" fmla="*/ 22931 h 605161"/>
                <a:gd name="connsiteX11" fmla="*/ 163806 w 541458"/>
                <a:gd name="connsiteY11" fmla="*/ 88858 h 605161"/>
                <a:gd name="connsiteX12" fmla="*/ 48931 w 541458"/>
                <a:gd name="connsiteY12" fmla="*/ 177715 h 605161"/>
                <a:gd name="connsiteX13" fmla="*/ 24520 w 541458"/>
                <a:gd name="connsiteY13" fmla="*/ 210678 h 605161"/>
                <a:gd name="connsiteX14" fmla="*/ 255706 w 541458"/>
                <a:gd name="connsiteY14" fmla="*/ 577573 h 605161"/>
                <a:gd name="connsiteX15" fmla="*/ 284425 w 541458"/>
                <a:gd name="connsiteY15" fmla="*/ 577573 h 605161"/>
                <a:gd name="connsiteX16" fmla="*/ 517047 w 541458"/>
                <a:gd name="connsiteY16" fmla="*/ 210678 h 605161"/>
                <a:gd name="connsiteX17" fmla="*/ 492636 w 541458"/>
                <a:gd name="connsiteY17" fmla="*/ 177715 h 605161"/>
                <a:gd name="connsiteX18" fmla="*/ 376325 w 541458"/>
                <a:gd name="connsiteY18" fmla="*/ 88858 h 605161"/>
                <a:gd name="connsiteX19" fmla="*/ 270065 w 541458"/>
                <a:gd name="connsiteY19" fmla="*/ 22931 h 605161"/>
                <a:gd name="connsiteX20" fmla="*/ 270065 w 541458"/>
                <a:gd name="connsiteY20" fmla="*/ 0 h 605161"/>
                <a:gd name="connsiteX21" fmla="*/ 514175 w 541458"/>
                <a:gd name="connsiteY21" fmla="*/ 157650 h 605161"/>
                <a:gd name="connsiteX22" fmla="*/ 541458 w 541458"/>
                <a:gd name="connsiteY22" fmla="*/ 190613 h 605161"/>
                <a:gd name="connsiteX23" fmla="*/ 282989 w 541458"/>
                <a:gd name="connsiteY23" fmla="*/ 601937 h 605161"/>
                <a:gd name="connsiteX24" fmla="*/ 257142 w 541458"/>
                <a:gd name="connsiteY24" fmla="*/ 601937 h 605161"/>
                <a:gd name="connsiteX25" fmla="*/ 109 w 541458"/>
                <a:gd name="connsiteY25" fmla="*/ 190613 h 605161"/>
                <a:gd name="connsiteX26" fmla="*/ 27392 w 541458"/>
                <a:gd name="connsiteY26" fmla="*/ 157650 h 605161"/>
                <a:gd name="connsiteX27" fmla="*/ 270065 w 541458"/>
                <a:gd name="connsiteY27" fmla="*/ 0 h 60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1458" h="605161">
                  <a:moveTo>
                    <a:pt x="270066" y="45979"/>
                  </a:moveTo>
                  <a:cubicBezTo>
                    <a:pt x="318894" y="45979"/>
                    <a:pt x="333255" y="66041"/>
                    <a:pt x="357669" y="101865"/>
                  </a:cubicBezTo>
                  <a:cubicBezTo>
                    <a:pt x="380647" y="134824"/>
                    <a:pt x="409369" y="176380"/>
                    <a:pt x="471122" y="195009"/>
                  </a:cubicBezTo>
                  <a:cubicBezTo>
                    <a:pt x="485483" y="199308"/>
                    <a:pt x="494100" y="213637"/>
                    <a:pt x="492664" y="227967"/>
                  </a:cubicBezTo>
                  <a:cubicBezTo>
                    <a:pt x="468250" y="427151"/>
                    <a:pt x="344744" y="518861"/>
                    <a:pt x="285863" y="551819"/>
                  </a:cubicBezTo>
                  <a:cubicBezTo>
                    <a:pt x="275810" y="556118"/>
                    <a:pt x="264322" y="556118"/>
                    <a:pt x="255705" y="551819"/>
                  </a:cubicBezTo>
                  <a:cubicBezTo>
                    <a:pt x="196824" y="518861"/>
                    <a:pt x="71882" y="427151"/>
                    <a:pt x="48904" y="227967"/>
                  </a:cubicBezTo>
                  <a:cubicBezTo>
                    <a:pt x="46032" y="213637"/>
                    <a:pt x="56085" y="199308"/>
                    <a:pt x="70446" y="195009"/>
                  </a:cubicBezTo>
                  <a:cubicBezTo>
                    <a:pt x="130763" y="176380"/>
                    <a:pt x="160921" y="134824"/>
                    <a:pt x="182463" y="101865"/>
                  </a:cubicBezTo>
                  <a:cubicBezTo>
                    <a:pt x="208313" y="66041"/>
                    <a:pt x="221238" y="45979"/>
                    <a:pt x="270066" y="45979"/>
                  </a:cubicBezTo>
                  <a:close/>
                  <a:moveTo>
                    <a:pt x="270065" y="22931"/>
                  </a:moveTo>
                  <a:cubicBezTo>
                    <a:pt x="209756" y="22931"/>
                    <a:pt x="189653" y="51595"/>
                    <a:pt x="163806" y="88858"/>
                  </a:cubicBezTo>
                  <a:cubicBezTo>
                    <a:pt x="140831" y="123254"/>
                    <a:pt x="112112" y="163383"/>
                    <a:pt x="48931" y="177715"/>
                  </a:cubicBezTo>
                  <a:cubicBezTo>
                    <a:pt x="33136" y="180581"/>
                    <a:pt x="23084" y="194913"/>
                    <a:pt x="24520" y="210678"/>
                  </a:cubicBezTo>
                  <a:cubicBezTo>
                    <a:pt x="43187" y="448586"/>
                    <a:pt x="198269" y="547476"/>
                    <a:pt x="255706" y="577573"/>
                  </a:cubicBezTo>
                  <a:cubicBezTo>
                    <a:pt x="265758" y="581872"/>
                    <a:pt x="275809" y="581872"/>
                    <a:pt x="284425" y="577573"/>
                  </a:cubicBezTo>
                  <a:cubicBezTo>
                    <a:pt x="343298" y="547476"/>
                    <a:pt x="496944" y="448586"/>
                    <a:pt x="517047" y="210678"/>
                  </a:cubicBezTo>
                  <a:cubicBezTo>
                    <a:pt x="518483" y="194913"/>
                    <a:pt x="508431" y="180581"/>
                    <a:pt x="492636" y="177715"/>
                  </a:cubicBezTo>
                  <a:cubicBezTo>
                    <a:pt x="428019" y="163383"/>
                    <a:pt x="400736" y="123254"/>
                    <a:pt x="376325" y="88858"/>
                  </a:cubicBezTo>
                  <a:cubicBezTo>
                    <a:pt x="350478" y="51595"/>
                    <a:pt x="330375" y="22931"/>
                    <a:pt x="270065" y="22931"/>
                  </a:cubicBezTo>
                  <a:close/>
                  <a:moveTo>
                    <a:pt x="270065" y="0"/>
                  </a:moveTo>
                  <a:cubicBezTo>
                    <a:pt x="410788" y="0"/>
                    <a:pt x="374889" y="141885"/>
                    <a:pt x="514175" y="157650"/>
                  </a:cubicBezTo>
                  <a:cubicBezTo>
                    <a:pt x="529971" y="160517"/>
                    <a:pt x="541458" y="173415"/>
                    <a:pt x="541458" y="190613"/>
                  </a:cubicBezTo>
                  <a:cubicBezTo>
                    <a:pt x="527099" y="470084"/>
                    <a:pt x="336119" y="577573"/>
                    <a:pt x="282989" y="601937"/>
                  </a:cubicBezTo>
                  <a:cubicBezTo>
                    <a:pt x="275809" y="606236"/>
                    <a:pt x="265758" y="606236"/>
                    <a:pt x="257142" y="601937"/>
                  </a:cubicBezTo>
                  <a:cubicBezTo>
                    <a:pt x="205448" y="577573"/>
                    <a:pt x="13032" y="470084"/>
                    <a:pt x="109" y="190613"/>
                  </a:cubicBezTo>
                  <a:cubicBezTo>
                    <a:pt x="-1327" y="173415"/>
                    <a:pt x="11596" y="160517"/>
                    <a:pt x="27392" y="157650"/>
                  </a:cubicBezTo>
                  <a:cubicBezTo>
                    <a:pt x="165242" y="141885"/>
                    <a:pt x="129343" y="0"/>
                    <a:pt x="2700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13544" y="2851502"/>
            <a:ext cx="2072692" cy="2973604"/>
            <a:chOff x="8613544" y="2851502"/>
            <a:chExt cx="2072692" cy="2973604"/>
          </a:xfrm>
        </p:grpSpPr>
        <p:sp>
          <p:nvSpPr>
            <p:cNvPr id="38" name="椭圆 37"/>
            <p:cNvSpPr/>
            <p:nvPr/>
          </p:nvSpPr>
          <p:spPr>
            <a:xfrm>
              <a:off x="8840348" y="2996209"/>
              <a:ext cx="1547991" cy="1547991"/>
            </a:xfrm>
            <a:prstGeom prst="ellipse">
              <a:avLst/>
            </a:pr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927316" y="2851502"/>
              <a:ext cx="660400" cy="660400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28367" y="4628012"/>
              <a:ext cx="1415772" cy="5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流程测试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13544" y="5235521"/>
              <a:ext cx="2072692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90000"/>
                    </a:schemeClr>
                  </a:solidFill>
                  <a:cs typeface="+mn-ea"/>
                  <a:sym typeface="+mn-lt"/>
                </a:rPr>
                <a:t>对项目进行测试工作，使其完好的运营使用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arrow-pointing-left-circular-button_20407"/>
            <p:cNvSpPr>
              <a:spLocks noChangeAspect="1"/>
            </p:cNvSpPr>
            <p:nvPr/>
          </p:nvSpPr>
          <p:spPr bwMode="auto">
            <a:xfrm>
              <a:off x="10095115" y="2986640"/>
              <a:ext cx="332204" cy="365367"/>
            </a:xfrm>
            <a:custGeom>
              <a:avLst/>
              <a:gdLst>
                <a:gd name="connsiteX0" fmla="*/ 458312 w 547887"/>
                <a:gd name="connsiteY0" fmla="*/ 414273 h 602581"/>
                <a:gd name="connsiteX1" fmla="*/ 543041 w 547887"/>
                <a:gd name="connsiteY1" fmla="*/ 498842 h 602581"/>
                <a:gd name="connsiteX2" fmla="*/ 547349 w 547887"/>
                <a:gd name="connsiteY2" fmla="*/ 514609 h 602581"/>
                <a:gd name="connsiteX3" fmla="*/ 534424 w 547887"/>
                <a:gd name="connsiteY3" fmla="*/ 526076 h 602581"/>
                <a:gd name="connsiteX4" fmla="*/ 481289 w 547887"/>
                <a:gd name="connsiteY4" fmla="*/ 536109 h 602581"/>
                <a:gd name="connsiteX5" fmla="*/ 471236 w 547887"/>
                <a:gd name="connsiteY5" fmla="*/ 589144 h 602581"/>
                <a:gd name="connsiteX6" fmla="*/ 459748 w 547887"/>
                <a:gd name="connsiteY6" fmla="*/ 602044 h 602581"/>
                <a:gd name="connsiteX7" fmla="*/ 443951 w 547887"/>
                <a:gd name="connsiteY7" fmla="*/ 597744 h 602581"/>
                <a:gd name="connsiteX8" fmla="*/ 333372 w 547887"/>
                <a:gd name="connsiteY8" fmla="*/ 487375 h 602581"/>
                <a:gd name="connsiteX9" fmla="*/ 341989 w 547887"/>
                <a:gd name="connsiteY9" fmla="*/ 480208 h 602581"/>
                <a:gd name="connsiteX10" fmla="*/ 347733 w 547887"/>
                <a:gd name="connsiteY10" fmla="*/ 477341 h 602581"/>
                <a:gd name="connsiteX11" fmla="*/ 396560 w 547887"/>
                <a:gd name="connsiteY11" fmla="*/ 484508 h 602581"/>
                <a:gd name="connsiteX12" fmla="*/ 433898 w 547887"/>
                <a:gd name="connsiteY12" fmla="*/ 475908 h 602581"/>
                <a:gd name="connsiteX13" fmla="*/ 454003 w 547887"/>
                <a:gd name="connsiteY13" fmla="*/ 442941 h 602581"/>
                <a:gd name="connsiteX14" fmla="*/ 88068 w 547887"/>
                <a:gd name="connsiteY14" fmla="*/ 414273 h 602581"/>
                <a:gd name="connsiteX15" fmla="*/ 92373 w 547887"/>
                <a:gd name="connsiteY15" fmla="*/ 442941 h 602581"/>
                <a:gd name="connsiteX16" fmla="*/ 112462 w 547887"/>
                <a:gd name="connsiteY16" fmla="*/ 475908 h 602581"/>
                <a:gd name="connsiteX17" fmla="*/ 149770 w 547887"/>
                <a:gd name="connsiteY17" fmla="*/ 484508 h 602581"/>
                <a:gd name="connsiteX18" fmla="*/ 198558 w 547887"/>
                <a:gd name="connsiteY18" fmla="*/ 477341 h 602581"/>
                <a:gd name="connsiteX19" fmla="*/ 205732 w 547887"/>
                <a:gd name="connsiteY19" fmla="*/ 480208 h 602581"/>
                <a:gd name="connsiteX20" fmla="*/ 212907 w 547887"/>
                <a:gd name="connsiteY20" fmla="*/ 487375 h 602581"/>
                <a:gd name="connsiteX21" fmla="*/ 103853 w 547887"/>
                <a:gd name="connsiteY21" fmla="*/ 597744 h 602581"/>
                <a:gd name="connsiteX22" fmla="*/ 86633 w 547887"/>
                <a:gd name="connsiteY22" fmla="*/ 602044 h 602581"/>
                <a:gd name="connsiteX23" fmla="*/ 76589 w 547887"/>
                <a:gd name="connsiteY23" fmla="*/ 589144 h 602581"/>
                <a:gd name="connsiteX24" fmla="*/ 66545 w 547887"/>
                <a:gd name="connsiteY24" fmla="*/ 536109 h 602581"/>
                <a:gd name="connsiteX25" fmla="*/ 12017 w 547887"/>
                <a:gd name="connsiteY25" fmla="*/ 526076 h 602581"/>
                <a:gd name="connsiteX26" fmla="*/ 538 w 547887"/>
                <a:gd name="connsiteY26" fmla="*/ 514609 h 602581"/>
                <a:gd name="connsiteX27" fmla="*/ 4843 w 547887"/>
                <a:gd name="connsiteY27" fmla="*/ 498842 h 602581"/>
                <a:gd name="connsiteX28" fmla="*/ 273945 w 547887"/>
                <a:gd name="connsiteY28" fmla="*/ 94487 h 602581"/>
                <a:gd name="connsiteX29" fmla="*/ 428321 w 547887"/>
                <a:gd name="connsiteY29" fmla="*/ 249322 h 602581"/>
                <a:gd name="connsiteX30" fmla="*/ 273945 w 547887"/>
                <a:gd name="connsiteY30" fmla="*/ 404157 h 602581"/>
                <a:gd name="connsiteX31" fmla="*/ 119569 w 547887"/>
                <a:gd name="connsiteY31" fmla="*/ 249322 h 602581"/>
                <a:gd name="connsiteX32" fmla="*/ 273945 w 547887"/>
                <a:gd name="connsiteY32" fmla="*/ 94487 h 602581"/>
                <a:gd name="connsiteX33" fmla="*/ 273254 w 547887"/>
                <a:gd name="connsiteY33" fmla="*/ 68790 h 602581"/>
                <a:gd name="connsiteX34" fmla="*/ 92381 w 547887"/>
                <a:gd name="connsiteY34" fmla="*/ 249364 h 602581"/>
                <a:gd name="connsiteX35" fmla="*/ 273254 w 547887"/>
                <a:gd name="connsiteY35" fmla="*/ 431371 h 602581"/>
                <a:gd name="connsiteX36" fmla="*/ 454127 w 547887"/>
                <a:gd name="connsiteY36" fmla="*/ 249364 h 602581"/>
                <a:gd name="connsiteX37" fmla="*/ 273254 w 547887"/>
                <a:gd name="connsiteY37" fmla="*/ 68790 h 602581"/>
                <a:gd name="connsiteX38" fmla="*/ 273254 w 547887"/>
                <a:gd name="connsiteY38" fmla="*/ 0 h 602581"/>
                <a:gd name="connsiteX39" fmla="*/ 293351 w 547887"/>
                <a:gd name="connsiteY39" fmla="*/ 8599 h 602581"/>
                <a:gd name="connsiteX40" fmla="*/ 327803 w 547887"/>
                <a:gd name="connsiteY40" fmla="*/ 42994 h 602581"/>
                <a:gd name="connsiteX41" fmla="*/ 353642 w 547887"/>
                <a:gd name="connsiteY41" fmla="*/ 51592 h 602581"/>
                <a:gd name="connsiteX42" fmla="*/ 399578 w 547887"/>
                <a:gd name="connsiteY42" fmla="*/ 42994 h 602581"/>
                <a:gd name="connsiteX43" fmla="*/ 422546 w 547887"/>
                <a:gd name="connsiteY43" fmla="*/ 48726 h 602581"/>
                <a:gd name="connsiteX44" fmla="*/ 434030 w 547887"/>
                <a:gd name="connsiteY44" fmla="*/ 68790 h 602581"/>
                <a:gd name="connsiteX45" fmla="*/ 441207 w 547887"/>
                <a:gd name="connsiteY45" fmla="*/ 114650 h 602581"/>
                <a:gd name="connsiteX46" fmla="*/ 456998 w 547887"/>
                <a:gd name="connsiteY46" fmla="*/ 137580 h 602581"/>
                <a:gd name="connsiteX47" fmla="*/ 500063 w 547887"/>
                <a:gd name="connsiteY47" fmla="*/ 157644 h 602581"/>
                <a:gd name="connsiteX48" fmla="*/ 514418 w 547887"/>
                <a:gd name="connsiteY48" fmla="*/ 174841 h 602581"/>
                <a:gd name="connsiteX49" fmla="*/ 512983 w 547887"/>
                <a:gd name="connsiteY49" fmla="*/ 197771 h 602581"/>
                <a:gd name="connsiteX50" fmla="*/ 491450 w 547887"/>
                <a:gd name="connsiteY50" fmla="*/ 240765 h 602581"/>
                <a:gd name="connsiteX51" fmla="*/ 491450 w 547887"/>
                <a:gd name="connsiteY51" fmla="*/ 267994 h 602581"/>
                <a:gd name="connsiteX52" fmla="*/ 512983 w 547887"/>
                <a:gd name="connsiteY52" fmla="*/ 309555 h 602581"/>
                <a:gd name="connsiteX53" fmla="*/ 514418 w 547887"/>
                <a:gd name="connsiteY53" fmla="*/ 332485 h 602581"/>
                <a:gd name="connsiteX54" fmla="*/ 500063 w 547887"/>
                <a:gd name="connsiteY54" fmla="*/ 349683 h 602581"/>
                <a:gd name="connsiteX55" fmla="*/ 456998 w 547887"/>
                <a:gd name="connsiteY55" fmla="*/ 371180 h 602581"/>
                <a:gd name="connsiteX56" fmla="*/ 441207 w 547887"/>
                <a:gd name="connsiteY56" fmla="*/ 392676 h 602581"/>
                <a:gd name="connsiteX57" fmla="*/ 434030 w 547887"/>
                <a:gd name="connsiteY57" fmla="*/ 439970 h 602581"/>
                <a:gd name="connsiteX58" fmla="*/ 422546 w 547887"/>
                <a:gd name="connsiteY58" fmla="*/ 460034 h 602581"/>
                <a:gd name="connsiteX59" fmla="*/ 399578 w 547887"/>
                <a:gd name="connsiteY59" fmla="*/ 464333 h 602581"/>
                <a:gd name="connsiteX60" fmla="*/ 352207 w 547887"/>
                <a:gd name="connsiteY60" fmla="*/ 457168 h 602581"/>
                <a:gd name="connsiteX61" fmla="*/ 327803 w 547887"/>
                <a:gd name="connsiteY61" fmla="*/ 465766 h 602581"/>
                <a:gd name="connsiteX62" fmla="*/ 293351 w 547887"/>
                <a:gd name="connsiteY62" fmla="*/ 500161 h 602581"/>
                <a:gd name="connsiteX63" fmla="*/ 273254 w 547887"/>
                <a:gd name="connsiteY63" fmla="*/ 508760 h 602581"/>
                <a:gd name="connsiteX64" fmla="*/ 253157 w 547887"/>
                <a:gd name="connsiteY64" fmla="*/ 500161 h 602581"/>
                <a:gd name="connsiteX65" fmla="*/ 220141 w 547887"/>
                <a:gd name="connsiteY65" fmla="*/ 465766 h 602581"/>
                <a:gd name="connsiteX66" fmla="*/ 194301 w 547887"/>
                <a:gd name="connsiteY66" fmla="*/ 457168 h 602581"/>
                <a:gd name="connsiteX67" fmla="*/ 146930 w 547887"/>
                <a:gd name="connsiteY67" fmla="*/ 464333 h 602581"/>
                <a:gd name="connsiteX68" fmla="*/ 125397 w 547887"/>
                <a:gd name="connsiteY68" fmla="*/ 460034 h 602581"/>
                <a:gd name="connsiteX69" fmla="*/ 112478 w 547887"/>
                <a:gd name="connsiteY69" fmla="*/ 439970 h 602581"/>
                <a:gd name="connsiteX70" fmla="*/ 105301 w 547887"/>
                <a:gd name="connsiteY70" fmla="*/ 392676 h 602581"/>
                <a:gd name="connsiteX71" fmla="*/ 89510 w 547887"/>
                <a:gd name="connsiteY71" fmla="*/ 371180 h 602581"/>
                <a:gd name="connsiteX72" fmla="*/ 47881 w 547887"/>
                <a:gd name="connsiteY72" fmla="*/ 349683 h 602581"/>
                <a:gd name="connsiteX73" fmla="*/ 32090 w 547887"/>
                <a:gd name="connsiteY73" fmla="*/ 332485 h 602581"/>
                <a:gd name="connsiteX74" fmla="*/ 33525 w 547887"/>
                <a:gd name="connsiteY74" fmla="*/ 309555 h 602581"/>
                <a:gd name="connsiteX75" fmla="*/ 56493 w 547887"/>
                <a:gd name="connsiteY75" fmla="*/ 267994 h 602581"/>
                <a:gd name="connsiteX76" fmla="*/ 56493 w 547887"/>
                <a:gd name="connsiteY76" fmla="*/ 240765 h 602581"/>
                <a:gd name="connsiteX77" fmla="*/ 33525 w 547887"/>
                <a:gd name="connsiteY77" fmla="*/ 197771 h 602581"/>
                <a:gd name="connsiteX78" fmla="*/ 32090 w 547887"/>
                <a:gd name="connsiteY78" fmla="*/ 176274 h 602581"/>
                <a:gd name="connsiteX79" fmla="*/ 47881 w 547887"/>
                <a:gd name="connsiteY79" fmla="*/ 157644 h 602581"/>
                <a:gd name="connsiteX80" fmla="*/ 89510 w 547887"/>
                <a:gd name="connsiteY80" fmla="*/ 137580 h 602581"/>
                <a:gd name="connsiteX81" fmla="*/ 105301 w 547887"/>
                <a:gd name="connsiteY81" fmla="*/ 114650 h 602581"/>
                <a:gd name="connsiteX82" fmla="*/ 112478 w 547887"/>
                <a:gd name="connsiteY82" fmla="*/ 68790 h 602581"/>
                <a:gd name="connsiteX83" fmla="*/ 125397 w 547887"/>
                <a:gd name="connsiteY83" fmla="*/ 48726 h 602581"/>
                <a:gd name="connsiteX84" fmla="*/ 146930 w 547887"/>
                <a:gd name="connsiteY84" fmla="*/ 42994 h 602581"/>
                <a:gd name="connsiteX85" fmla="*/ 194301 w 547887"/>
                <a:gd name="connsiteY85" fmla="*/ 51592 h 602581"/>
                <a:gd name="connsiteX86" fmla="*/ 220141 w 547887"/>
                <a:gd name="connsiteY86" fmla="*/ 42994 h 602581"/>
                <a:gd name="connsiteX87" fmla="*/ 253157 w 547887"/>
                <a:gd name="connsiteY87" fmla="*/ 8599 h 602581"/>
                <a:gd name="connsiteX88" fmla="*/ 273254 w 547887"/>
                <a:gd name="connsiteY88" fmla="*/ 0 h 60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47887" h="602581">
                  <a:moveTo>
                    <a:pt x="458312" y="414273"/>
                  </a:moveTo>
                  <a:lnTo>
                    <a:pt x="543041" y="498842"/>
                  </a:lnTo>
                  <a:cubicBezTo>
                    <a:pt x="547349" y="503142"/>
                    <a:pt x="548785" y="508875"/>
                    <a:pt x="547349" y="514609"/>
                  </a:cubicBezTo>
                  <a:cubicBezTo>
                    <a:pt x="544477" y="520342"/>
                    <a:pt x="540168" y="524642"/>
                    <a:pt x="534424" y="526076"/>
                  </a:cubicBezTo>
                  <a:lnTo>
                    <a:pt x="481289" y="536109"/>
                  </a:lnTo>
                  <a:lnTo>
                    <a:pt x="471236" y="589144"/>
                  </a:lnTo>
                  <a:cubicBezTo>
                    <a:pt x="469800" y="594877"/>
                    <a:pt x="465492" y="600611"/>
                    <a:pt x="459748" y="602044"/>
                  </a:cubicBezTo>
                  <a:cubicBezTo>
                    <a:pt x="454003" y="603477"/>
                    <a:pt x="448259" y="602044"/>
                    <a:pt x="443951" y="597744"/>
                  </a:cubicBezTo>
                  <a:lnTo>
                    <a:pt x="333372" y="487375"/>
                  </a:lnTo>
                  <a:lnTo>
                    <a:pt x="341989" y="480208"/>
                  </a:lnTo>
                  <a:cubicBezTo>
                    <a:pt x="343425" y="477341"/>
                    <a:pt x="344861" y="477341"/>
                    <a:pt x="347733" y="477341"/>
                  </a:cubicBezTo>
                  <a:lnTo>
                    <a:pt x="396560" y="484508"/>
                  </a:lnTo>
                  <a:cubicBezTo>
                    <a:pt x="409485" y="487375"/>
                    <a:pt x="423845" y="484508"/>
                    <a:pt x="433898" y="475908"/>
                  </a:cubicBezTo>
                  <a:cubicBezTo>
                    <a:pt x="445387" y="468741"/>
                    <a:pt x="452567" y="455841"/>
                    <a:pt x="454003" y="442941"/>
                  </a:cubicBezTo>
                  <a:close/>
                  <a:moveTo>
                    <a:pt x="88068" y="414273"/>
                  </a:moveTo>
                  <a:lnTo>
                    <a:pt x="92373" y="442941"/>
                  </a:lnTo>
                  <a:cubicBezTo>
                    <a:pt x="95243" y="455841"/>
                    <a:pt x="102418" y="468741"/>
                    <a:pt x="112462" y="475908"/>
                  </a:cubicBezTo>
                  <a:cubicBezTo>
                    <a:pt x="123942" y="484508"/>
                    <a:pt x="136856" y="487375"/>
                    <a:pt x="149770" y="484508"/>
                  </a:cubicBezTo>
                  <a:lnTo>
                    <a:pt x="198558" y="477341"/>
                  </a:lnTo>
                  <a:cubicBezTo>
                    <a:pt x="201428" y="477341"/>
                    <a:pt x="204297" y="477341"/>
                    <a:pt x="205732" y="480208"/>
                  </a:cubicBezTo>
                  <a:lnTo>
                    <a:pt x="212907" y="487375"/>
                  </a:lnTo>
                  <a:lnTo>
                    <a:pt x="103853" y="597744"/>
                  </a:lnTo>
                  <a:cubicBezTo>
                    <a:pt x="99548" y="602044"/>
                    <a:pt x="92373" y="603477"/>
                    <a:pt x="86633" y="602044"/>
                  </a:cubicBezTo>
                  <a:cubicBezTo>
                    <a:pt x="82329" y="600611"/>
                    <a:pt x="78024" y="594877"/>
                    <a:pt x="76589" y="589144"/>
                  </a:cubicBezTo>
                  <a:lnTo>
                    <a:pt x="66545" y="536109"/>
                  </a:lnTo>
                  <a:lnTo>
                    <a:pt x="12017" y="526076"/>
                  </a:lnTo>
                  <a:cubicBezTo>
                    <a:pt x="6278" y="524642"/>
                    <a:pt x="1973" y="520342"/>
                    <a:pt x="538" y="514609"/>
                  </a:cubicBezTo>
                  <a:cubicBezTo>
                    <a:pt x="-897" y="508875"/>
                    <a:pt x="538" y="503142"/>
                    <a:pt x="4843" y="498842"/>
                  </a:cubicBezTo>
                  <a:close/>
                  <a:moveTo>
                    <a:pt x="273945" y="94487"/>
                  </a:moveTo>
                  <a:cubicBezTo>
                    <a:pt x="359205" y="94487"/>
                    <a:pt x="428321" y="163809"/>
                    <a:pt x="428321" y="249322"/>
                  </a:cubicBezTo>
                  <a:cubicBezTo>
                    <a:pt x="428321" y="334835"/>
                    <a:pt x="359205" y="404157"/>
                    <a:pt x="273945" y="404157"/>
                  </a:cubicBezTo>
                  <a:cubicBezTo>
                    <a:pt x="188685" y="404157"/>
                    <a:pt x="119569" y="334835"/>
                    <a:pt x="119569" y="249322"/>
                  </a:cubicBezTo>
                  <a:cubicBezTo>
                    <a:pt x="119569" y="163809"/>
                    <a:pt x="188685" y="94487"/>
                    <a:pt x="273945" y="94487"/>
                  </a:cubicBezTo>
                  <a:close/>
                  <a:moveTo>
                    <a:pt x="273254" y="68790"/>
                  </a:moveTo>
                  <a:cubicBezTo>
                    <a:pt x="174205" y="68790"/>
                    <a:pt x="92381" y="150478"/>
                    <a:pt x="92381" y="249364"/>
                  </a:cubicBezTo>
                  <a:cubicBezTo>
                    <a:pt x="92381" y="349683"/>
                    <a:pt x="174205" y="429938"/>
                    <a:pt x="273254" y="431371"/>
                  </a:cubicBezTo>
                  <a:cubicBezTo>
                    <a:pt x="373739" y="429938"/>
                    <a:pt x="454127" y="349683"/>
                    <a:pt x="454127" y="249364"/>
                  </a:cubicBezTo>
                  <a:cubicBezTo>
                    <a:pt x="454127" y="150478"/>
                    <a:pt x="373739" y="68790"/>
                    <a:pt x="273254" y="68790"/>
                  </a:cubicBezTo>
                  <a:close/>
                  <a:moveTo>
                    <a:pt x="273254" y="0"/>
                  </a:moveTo>
                  <a:cubicBezTo>
                    <a:pt x="281867" y="0"/>
                    <a:pt x="289045" y="2866"/>
                    <a:pt x="293351" y="8599"/>
                  </a:cubicBezTo>
                  <a:lnTo>
                    <a:pt x="327803" y="42994"/>
                  </a:lnTo>
                  <a:cubicBezTo>
                    <a:pt x="333545" y="48726"/>
                    <a:pt x="343593" y="53025"/>
                    <a:pt x="353642" y="51592"/>
                  </a:cubicBezTo>
                  <a:lnTo>
                    <a:pt x="399578" y="42994"/>
                  </a:lnTo>
                  <a:cubicBezTo>
                    <a:pt x="408191" y="41560"/>
                    <a:pt x="415369" y="44427"/>
                    <a:pt x="422546" y="48726"/>
                  </a:cubicBezTo>
                  <a:cubicBezTo>
                    <a:pt x="428288" y="53025"/>
                    <a:pt x="432595" y="60191"/>
                    <a:pt x="434030" y="68790"/>
                  </a:cubicBezTo>
                  <a:lnTo>
                    <a:pt x="441207" y="114650"/>
                  </a:lnTo>
                  <a:cubicBezTo>
                    <a:pt x="442643" y="124682"/>
                    <a:pt x="448385" y="133281"/>
                    <a:pt x="456998" y="137580"/>
                  </a:cubicBezTo>
                  <a:lnTo>
                    <a:pt x="500063" y="157644"/>
                  </a:lnTo>
                  <a:cubicBezTo>
                    <a:pt x="507241" y="161943"/>
                    <a:pt x="512983" y="167676"/>
                    <a:pt x="514418" y="174841"/>
                  </a:cubicBezTo>
                  <a:cubicBezTo>
                    <a:pt x="517289" y="183440"/>
                    <a:pt x="517289" y="192039"/>
                    <a:pt x="512983" y="197771"/>
                  </a:cubicBezTo>
                  <a:lnTo>
                    <a:pt x="491450" y="240765"/>
                  </a:lnTo>
                  <a:cubicBezTo>
                    <a:pt x="487143" y="249364"/>
                    <a:pt x="487143" y="259396"/>
                    <a:pt x="491450" y="267994"/>
                  </a:cubicBezTo>
                  <a:lnTo>
                    <a:pt x="512983" y="309555"/>
                  </a:lnTo>
                  <a:cubicBezTo>
                    <a:pt x="515853" y="316721"/>
                    <a:pt x="517289" y="325320"/>
                    <a:pt x="514418" y="332485"/>
                  </a:cubicBezTo>
                  <a:cubicBezTo>
                    <a:pt x="512983" y="339651"/>
                    <a:pt x="507241" y="346816"/>
                    <a:pt x="500063" y="349683"/>
                  </a:cubicBezTo>
                  <a:lnTo>
                    <a:pt x="456998" y="371180"/>
                  </a:lnTo>
                  <a:cubicBezTo>
                    <a:pt x="448385" y="375479"/>
                    <a:pt x="442643" y="384078"/>
                    <a:pt x="441207" y="392676"/>
                  </a:cubicBezTo>
                  <a:lnTo>
                    <a:pt x="434030" y="439970"/>
                  </a:lnTo>
                  <a:cubicBezTo>
                    <a:pt x="432595" y="448569"/>
                    <a:pt x="428288" y="455735"/>
                    <a:pt x="422546" y="460034"/>
                  </a:cubicBezTo>
                  <a:cubicBezTo>
                    <a:pt x="415369" y="464333"/>
                    <a:pt x="408191" y="465766"/>
                    <a:pt x="399578" y="464333"/>
                  </a:cubicBezTo>
                  <a:lnTo>
                    <a:pt x="352207" y="457168"/>
                  </a:lnTo>
                  <a:cubicBezTo>
                    <a:pt x="343593" y="455735"/>
                    <a:pt x="333545" y="458601"/>
                    <a:pt x="327803" y="465766"/>
                  </a:cubicBezTo>
                  <a:lnTo>
                    <a:pt x="293351" y="500161"/>
                  </a:lnTo>
                  <a:cubicBezTo>
                    <a:pt x="289045" y="504461"/>
                    <a:pt x="281867" y="507327"/>
                    <a:pt x="273254" y="508760"/>
                  </a:cubicBezTo>
                  <a:cubicBezTo>
                    <a:pt x="266077" y="507327"/>
                    <a:pt x="258899" y="504461"/>
                    <a:pt x="253157" y="500161"/>
                  </a:cubicBezTo>
                  <a:lnTo>
                    <a:pt x="220141" y="465766"/>
                  </a:lnTo>
                  <a:cubicBezTo>
                    <a:pt x="212963" y="458601"/>
                    <a:pt x="202915" y="455735"/>
                    <a:pt x="194301" y="457168"/>
                  </a:cubicBezTo>
                  <a:lnTo>
                    <a:pt x="146930" y="464333"/>
                  </a:lnTo>
                  <a:cubicBezTo>
                    <a:pt x="139753" y="465766"/>
                    <a:pt x="131139" y="464333"/>
                    <a:pt x="125397" y="460034"/>
                  </a:cubicBezTo>
                  <a:cubicBezTo>
                    <a:pt x="118220" y="455735"/>
                    <a:pt x="113913" y="448569"/>
                    <a:pt x="112478" y="439970"/>
                  </a:cubicBezTo>
                  <a:lnTo>
                    <a:pt x="105301" y="392676"/>
                  </a:lnTo>
                  <a:cubicBezTo>
                    <a:pt x="103865" y="384078"/>
                    <a:pt x="98123" y="375479"/>
                    <a:pt x="89510" y="371180"/>
                  </a:cubicBezTo>
                  <a:lnTo>
                    <a:pt x="47881" y="349683"/>
                  </a:lnTo>
                  <a:cubicBezTo>
                    <a:pt x="40703" y="346816"/>
                    <a:pt x="34961" y="339651"/>
                    <a:pt x="32090" y="332485"/>
                  </a:cubicBezTo>
                  <a:cubicBezTo>
                    <a:pt x="29219" y="325320"/>
                    <a:pt x="30655" y="316721"/>
                    <a:pt x="33525" y="309555"/>
                  </a:cubicBezTo>
                  <a:lnTo>
                    <a:pt x="56493" y="267994"/>
                  </a:lnTo>
                  <a:cubicBezTo>
                    <a:pt x="60800" y="259396"/>
                    <a:pt x="60800" y="249364"/>
                    <a:pt x="56493" y="240765"/>
                  </a:cubicBezTo>
                  <a:lnTo>
                    <a:pt x="33525" y="197771"/>
                  </a:lnTo>
                  <a:cubicBezTo>
                    <a:pt x="30655" y="192039"/>
                    <a:pt x="29219" y="183440"/>
                    <a:pt x="32090" y="176274"/>
                  </a:cubicBezTo>
                  <a:cubicBezTo>
                    <a:pt x="34961" y="167676"/>
                    <a:pt x="40703" y="161943"/>
                    <a:pt x="47881" y="157644"/>
                  </a:cubicBezTo>
                  <a:lnTo>
                    <a:pt x="89510" y="137580"/>
                  </a:lnTo>
                  <a:cubicBezTo>
                    <a:pt x="98123" y="133281"/>
                    <a:pt x="103865" y="124682"/>
                    <a:pt x="105301" y="114650"/>
                  </a:cubicBezTo>
                  <a:lnTo>
                    <a:pt x="112478" y="68790"/>
                  </a:lnTo>
                  <a:cubicBezTo>
                    <a:pt x="113913" y="60191"/>
                    <a:pt x="118220" y="53025"/>
                    <a:pt x="125397" y="48726"/>
                  </a:cubicBezTo>
                  <a:cubicBezTo>
                    <a:pt x="131139" y="44427"/>
                    <a:pt x="139753" y="41560"/>
                    <a:pt x="146930" y="42994"/>
                  </a:cubicBezTo>
                  <a:lnTo>
                    <a:pt x="194301" y="51592"/>
                  </a:lnTo>
                  <a:cubicBezTo>
                    <a:pt x="202915" y="53025"/>
                    <a:pt x="212963" y="48726"/>
                    <a:pt x="220141" y="42994"/>
                  </a:cubicBezTo>
                  <a:lnTo>
                    <a:pt x="253157" y="8599"/>
                  </a:lnTo>
                  <a:cubicBezTo>
                    <a:pt x="258899" y="2866"/>
                    <a:pt x="266077" y="0"/>
                    <a:pt x="2732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355958" y="3680207"/>
            <a:ext cx="193106" cy="85725"/>
            <a:chOff x="3609373" y="4487524"/>
            <a:chExt cx="193106" cy="85725"/>
          </a:xfrm>
        </p:grpSpPr>
        <p:cxnSp>
          <p:nvCxnSpPr>
            <p:cNvPr id="47" name="直接连接符 46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7758716" y="3691692"/>
            <a:ext cx="193106" cy="85725"/>
            <a:chOff x="3609373" y="4487524"/>
            <a:chExt cx="193106" cy="85725"/>
          </a:xfrm>
        </p:grpSpPr>
        <p:cxnSp>
          <p:nvCxnSpPr>
            <p:cNvPr id="50" name="直接连接符 49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60690" y="3239821"/>
            <a:ext cx="50706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F5F0E7"/>
                </a:solidFill>
                <a:cs typeface="+mn-ea"/>
                <a:sym typeface="+mn-lt"/>
              </a:rPr>
              <a:t>ABOUT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0897" y="3462959"/>
            <a:ext cx="3570208" cy="1535626"/>
            <a:chOff x="4310897" y="3462959"/>
            <a:chExt cx="3570208" cy="1535626"/>
          </a:xfrm>
        </p:grpSpPr>
        <p:sp>
          <p:nvSpPr>
            <p:cNvPr id="16" name="文本框 15"/>
            <p:cNvSpPr txBox="1"/>
            <p:nvPr/>
          </p:nvSpPr>
          <p:spPr>
            <a:xfrm>
              <a:off x="4900800" y="346295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自我评价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10897" y="4194760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关于发展及工作经验概述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4431" y="4690808"/>
              <a:ext cx="27831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SELF EVALUATION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63258" y="1812966"/>
            <a:ext cx="1265482" cy="1265482"/>
            <a:chOff x="5463258" y="1812966"/>
            <a:chExt cx="1265482" cy="1265482"/>
          </a:xfrm>
        </p:grpSpPr>
        <p:sp>
          <p:nvSpPr>
            <p:cNvPr id="29" name="椭圆 28"/>
            <p:cNvSpPr/>
            <p:nvPr/>
          </p:nvSpPr>
          <p:spPr>
            <a:xfrm>
              <a:off x="5463258" y="1812966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arrow-pointing-left-circular-button_20407"/>
            <p:cNvSpPr>
              <a:spLocks noChangeAspect="1"/>
            </p:cNvSpPr>
            <p:nvPr/>
          </p:nvSpPr>
          <p:spPr bwMode="auto">
            <a:xfrm>
              <a:off x="5846422" y="2087890"/>
              <a:ext cx="499153" cy="715633"/>
            </a:xfrm>
            <a:custGeom>
              <a:avLst/>
              <a:gdLst>
                <a:gd name="T0" fmla="*/ 6621 w 8892"/>
                <a:gd name="T1" fmla="*/ 8367 h 12746"/>
                <a:gd name="T2" fmla="*/ 8809 w 8892"/>
                <a:gd name="T3" fmla="*/ 4340 h 12746"/>
                <a:gd name="T4" fmla="*/ 4689 w 8892"/>
                <a:gd name="T5" fmla="*/ 160 h 12746"/>
                <a:gd name="T6" fmla="*/ 0 w 8892"/>
                <a:gd name="T7" fmla="*/ 4558 h 12746"/>
                <a:gd name="T8" fmla="*/ 2195 w 8892"/>
                <a:gd name="T9" fmla="*/ 8363 h 12746"/>
                <a:gd name="T10" fmla="*/ 1049 w 8892"/>
                <a:gd name="T11" fmla="*/ 12114 h 12746"/>
                <a:gd name="T12" fmla="*/ 1053 w 8892"/>
                <a:gd name="T13" fmla="*/ 12282 h 12746"/>
                <a:gd name="T14" fmla="*/ 1049 w 8892"/>
                <a:gd name="T15" fmla="*/ 12324 h 12746"/>
                <a:gd name="T16" fmla="*/ 1469 w 8892"/>
                <a:gd name="T17" fmla="*/ 12743 h 12746"/>
                <a:gd name="T18" fmla="*/ 1888 w 8892"/>
                <a:gd name="T19" fmla="*/ 12324 h 12746"/>
                <a:gd name="T20" fmla="*/ 1888 w 8892"/>
                <a:gd name="T21" fmla="*/ 12114 h 12746"/>
                <a:gd name="T22" fmla="*/ 2822 w 8892"/>
                <a:gd name="T23" fmla="*/ 8941 h 12746"/>
                <a:gd name="T24" fmla="*/ 3063 w 8892"/>
                <a:gd name="T25" fmla="*/ 8697 h 12746"/>
                <a:gd name="T26" fmla="*/ 3332 w 8892"/>
                <a:gd name="T27" fmla="*/ 8394 h 12746"/>
                <a:gd name="T28" fmla="*/ 3110 w 8892"/>
                <a:gd name="T29" fmla="*/ 7880 h 12746"/>
                <a:gd name="T30" fmla="*/ 843 w 8892"/>
                <a:gd name="T31" fmla="*/ 4390 h 12746"/>
                <a:gd name="T32" fmla="*/ 4178 w 8892"/>
                <a:gd name="T33" fmla="*/ 999 h 12746"/>
                <a:gd name="T34" fmla="*/ 7975 w 8892"/>
                <a:gd name="T35" fmla="*/ 4560 h 12746"/>
                <a:gd name="T36" fmla="*/ 5724 w 8892"/>
                <a:gd name="T37" fmla="*/ 7872 h 12746"/>
                <a:gd name="T38" fmla="*/ 5456 w 8892"/>
                <a:gd name="T39" fmla="*/ 8262 h 12746"/>
                <a:gd name="T40" fmla="*/ 5743 w 8892"/>
                <a:gd name="T41" fmla="*/ 8670 h 12746"/>
                <a:gd name="T42" fmla="*/ 5988 w 8892"/>
                <a:gd name="T43" fmla="*/ 8936 h 12746"/>
                <a:gd name="T44" fmla="*/ 6925 w 8892"/>
                <a:gd name="T45" fmla="*/ 12116 h 12746"/>
                <a:gd name="T46" fmla="*/ 6925 w 8892"/>
                <a:gd name="T47" fmla="*/ 12326 h 12746"/>
                <a:gd name="T48" fmla="*/ 7345 w 8892"/>
                <a:gd name="T49" fmla="*/ 12746 h 12746"/>
                <a:gd name="T50" fmla="*/ 7765 w 8892"/>
                <a:gd name="T51" fmla="*/ 12326 h 12746"/>
                <a:gd name="T52" fmla="*/ 7761 w 8892"/>
                <a:gd name="T53" fmla="*/ 12285 h 12746"/>
                <a:gd name="T54" fmla="*/ 7765 w 8892"/>
                <a:gd name="T55" fmla="*/ 12116 h 12746"/>
                <a:gd name="T56" fmla="*/ 6621 w 8892"/>
                <a:gd name="T57" fmla="*/ 8367 h 12746"/>
                <a:gd name="T58" fmla="*/ 6621 w 8892"/>
                <a:gd name="T59" fmla="*/ 8367 h 12746"/>
                <a:gd name="T60" fmla="*/ 2426 w 8892"/>
                <a:gd name="T61" fmla="*/ 6023 h 12746"/>
                <a:gd name="T62" fmla="*/ 6386 w 8892"/>
                <a:gd name="T63" fmla="*/ 6023 h 12746"/>
                <a:gd name="T64" fmla="*/ 5685 w 8892"/>
                <a:gd name="T65" fmla="*/ 5830 h 12746"/>
                <a:gd name="T66" fmla="*/ 3126 w 8892"/>
                <a:gd name="T67" fmla="*/ 5830 h 12746"/>
                <a:gd name="T68" fmla="*/ 2426 w 8892"/>
                <a:gd name="T69" fmla="*/ 6023 h 12746"/>
                <a:gd name="T70" fmla="*/ 2426 w 8892"/>
                <a:gd name="T71" fmla="*/ 6023 h 1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92" h="12746">
                  <a:moveTo>
                    <a:pt x="6621" y="8367"/>
                  </a:moveTo>
                  <a:cubicBezTo>
                    <a:pt x="7989" y="7569"/>
                    <a:pt x="8892" y="6057"/>
                    <a:pt x="8809" y="4340"/>
                  </a:cubicBezTo>
                  <a:cubicBezTo>
                    <a:pt x="8701" y="2121"/>
                    <a:pt x="6908" y="299"/>
                    <a:pt x="4689" y="160"/>
                  </a:cubicBezTo>
                  <a:cubicBezTo>
                    <a:pt x="2128" y="0"/>
                    <a:pt x="0" y="2030"/>
                    <a:pt x="0" y="4558"/>
                  </a:cubicBezTo>
                  <a:cubicBezTo>
                    <a:pt x="0" y="6185"/>
                    <a:pt x="883" y="7600"/>
                    <a:pt x="2195" y="8363"/>
                  </a:cubicBezTo>
                  <a:cubicBezTo>
                    <a:pt x="1471" y="9434"/>
                    <a:pt x="1049" y="10724"/>
                    <a:pt x="1049" y="12114"/>
                  </a:cubicBezTo>
                  <a:cubicBezTo>
                    <a:pt x="1049" y="12170"/>
                    <a:pt x="1052" y="12225"/>
                    <a:pt x="1053" y="12282"/>
                  </a:cubicBezTo>
                  <a:cubicBezTo>
                    <a:pt x="1052" y="12295"/>
                    <a:pt x="1049" y="12310"/>
                    <a:pt x="1049" y="12324"/>
                  </a:cubicBezTo>
                  <a:cubicBezTo>
                    <a:pt x="1049" y="12555"/>
                    <a:pt x="1237" y="12743"/>
                    <a:pt x="1469" y="12743"/>
                  </a:cubicBezTo>
                  <a:cubicBezTo>
                    <a:pt x="1700" y="12743"/>
                    <a:pt x="1888" y="12555"/>
                    <a:pt x="1888" y="12324"/>
                  </a:cubicBezTo>
                  <a:lnTo>
                    <a:pt x="1888" y="12114"/>
                  </a:lnTo>
                  <a:cubicBezTo>
                    <a:pt x="1888" y="10945"/>
                    <a:pt x="2233" y="9856"/>
                    <a:pt x="2822" y="8941"/>
                  </a:cubicBezTo>
                  <a:cubicBezTo>
                    <a:pt x="2885" y="8845"/>
                    <a:pt x="2969" y="8762"/>
                    <a:pt x="3063" y="8697"/>
                  </a:cubicBezTo>
                  <a:cubicBezTo>
                    <a:pt x="3146" y="8639"/>
                    <a:pt x="3255" y="8541"/>
                    <a:pt x="3332" y="8394"/>
                  </a:cubicBezTo>
                  <a:cubicBezTo>
                    <a:pt x="3509" y="8054"/>
                    <a:pt x="3102" y="7885"/>
                    <a:pt x="3110" y="7880"/>
                  </a:cubicBezTo>
                  <a:cubicBezTo>
                    <a:pt x="1732" y="7342"/>
                    <a:pt x="770" y="5975"/>
                    <a:pt x="843" y="4390"/>
                  </a:cubicBezTo>
                  <a:cubicBezTo>
                    <a:pt x="926" y="2590"/>
                    <a:pt x="2379" y="1110"/>
                    <a:pt x="4178" y="999"/>
                  </a:cubicBezTo>
                  <a:cubicBezTo>
                    <a:pt x="6253" y="869"/>
                    <a:pt x="7975" y="2513"/>
                    <a:pt x="7975" y="4560"/>
                  </a:cubicBezTo>
                  <a:cubicBezTo>
                    <a:pt x="7975" y="6064"/>
                    <a:pt x="7041" y="7347"/>
                    <a:pt x="5724" y="7872"/>
                  </a:cubicBezTo>
                  <a:cubicBezTo>
                    <a:pt x="5568" y="7932"/>
                    <a:pt x="5456" y="8084"/>
                    <a:pt x="5456" y="8262"/>
                  </a:cubicBezTo>
                  <a:cubicBezTo>
                    <a:pt x="5456" y="8407"/>
                    <a:pt x="5620" y="8569"/>
                    <a:pt x="5743" y="8670"/>
                  </a:cubicBezTo>
                  <a:cubicBezTo>
                    <a:pt x="5837" y="8746"/>
                    <a:pt x="5922" y="8834"/>
                    <a:pt x="5988" y="8936"/>
                  </a:cubicBezTo>
                  <a:cubicBezTo>
                    <a:pt x="6580" y="9852"/>
                    <a:pt x="6925" y="10943"/>
                    <a:pt x="6925" y="12116"/>
                  </a:cubicBezTo>
                  <a:lnTo>
                    <a:pt x="6925" y="12326"/>
                  </a:lnTo>
                  <a:cubicBezTo>
                    <a:pt x="6925" y="12558"/>
                    <a:pt x="7114" y="12746"/>
                    <a:pt x="7345" y="12746"/>
                  </a:cubicBezTo>
                  <a:cubicBezTo>
                    <a:pt x="7576" y="12746"/>
                    <a:pt x="7765" y="12558"/>
                    <a:pt x="7765" y="12326"/>
                  </a:cubicBezTo>
                  <a:cubicBezTo>
                    <a:pt x="7765" y="12311"/>
                    <a:pt x="7762" y="12298"/>
                    <a:pt x="7761" y="12285"/>
                  </a:cubicBezTo>
                  <a:cubicBezTo>
                    <a:pt x="7762" y="12229"/>
                    <a:pt x="7765" y="12173"/>
                    <a:pt x="7765" y="12116"/>
                  </a:cubicBezTo>
                  <a:cubicBezTo>
                    <a:pt x="7765" y="10725"/>
                    <a:pt x="7342" y="9436"/>
                    <a:pt x="6621" y="8367"/>
                  </a:cubicBezTo>
                  <a:close/>
                  <a:moveTo>
                    <a:pt x="6621" y="8367"/>
                  </a:moveTo>
                  <a:close/>
                  <a:moveTo>
                    <a:pt x="2426" y="6023"/>
                  </a:moveTo>
                  <a:cubicBezTo>
                    <a:pt x="3004" y="7745"/>
                    <a:pt x="5810" y="7745"/>
                    <a:pt x="6386" y="6023"/>
                  </a:cubicBezTo>
                  <a:cubicBezTo>
                    <a:pt x="6535" y="5578"/>
                    <a:pt x="5833" y="5388"/>
                    <a:pt x="5685" y="5830"/>
                  </a:cubicBezTo>
                  <a:cubicBezTo>
                    <a:pt x="5343" y="6852"/>
                    <a:pt x="3469" y="6852"/>
                    <a:pt x="3126" y="5830"/>
                  </a:cubicBezTo>
                  <a:cubicBezTo>
                    <a:pt x="2979" y="5388"/>
                    <a:pt x="2277" y="5578"/>
                    <a:pt x="2426" y="6023"/>
                  </a:cubicBezTo>
                  <a:close/>
                  <a:moveTo>
                    <a:pt x="2426" y="6023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9221215" y="3637326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48238" y="411054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92564" y="2963406"/>
            <a:ext cx="4064551" cy="191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rPr>
              <a:t>在从事某某行业领域中，获得了丰富的业内经验，并在某某领域中，有着优秀的技能能力：如基本技能、核心技能和专业技能。担任管理岗位，具有各类认证资格认证。在不断接受挑战、超越自我的过程中，专业技能、核心素质都得到了充分的发展。</a:t>
            </a:r>
            <a:endParaRPr lang="en-US" altLang="zh-CN" sz="160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416373" y="5222662"/>
            <a:ext cx="1233714" cy="437665"/>
          </a:xfrm>
          <a:prstGeom prst="roundRect">
            <a:avLst>
              <a:gd name="adj" fmla="val 50000"/>
            </a:avLst>
          </a:prstGeom>
          <a:solidFill>
            <a:srgbClr val="BD7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Abilities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80955" y="1418787"/>
            <a:ext cx="2739853" cy="1211780"/>
            <a:chOff x="4584171" y="1364245"/>
            <a:chExt cx="2739853" cy="1211780"/>
          </a:xfrm>
        </p:grpSpPr>
        <p:sp>
          <p:nvSpPr>
            <p:cNvPr id="30" name="文本框 29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632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自我评价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0136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SELF EVALUATION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840860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椭圆 42"/>
          <p:cNvSpPr/>
          <p:nvPr/>
        </p:nvSpPr>
        <p:spPr>
          <a:xfrm>
            <a:off x="7918000" y="3236879"/>
            <a:ext cx="1067563" cy="10675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管理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098309" y="3236879"/>
            <a:ext cx="1067563" cy="10675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运营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320797" y="4260977"/>
            <a:ext cx="1067563" cy="10675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调配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34887" y="3236879"/>
            <a:ext cx="1067563" cy="1067563"/>
            <a:chOff x="6734887" y="3236879"/>
            <a:chExt cx="1067563" cy="1067563"/>
          </a:xfrm>
        </p:grpSpPr>
        <p:sp>
          <p:nvSpPr>
            <p:cNvPr id="41" name="椭圆 40"/>
            <p:cNvSpPr/>
            <p:nvPr/>
          </p:nvSpPr>
          <p:spPr>
            <a:xfrm>
              <a:off x="6734887" y="3236879"/>
              <a:ext cx="1067563" cy="1067563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112535322196"/>
            <p:cNvSpPr>
              <a:spLocks noChangeAspect="1"/>
            </p:cNvSpPr>
            <p:nvPr/>
          </p:nvSpPr>
          <p:spPr bwMode="auto">
            <a:xfrm>
              <a:off x="6969915" y="3431413"/>
              <a:ext cx="597506" cy="609685"/>
            </a:xfrm>
            <a:custGeom>
              <a:avLst/>
              <a:gdLst>
                <a:gd name="T0" fmla="*/ 2583 w 9915"/>
                <a:gd name="T1" fmla="*/ 8294 h 10114"/>
                <a:gd name="T2" fmla="*/ 2810 w 9915"/>
                <a:gd name="T3" fmla="*/ 7707 h 10114"/>
                <a:gd name="T4" fmla="*/ 2900 w 9915"/>
                <a:gd name="T5" fmla="*/ 7423 h 10114"/>
                <a:gd name="T6" fmla="*/ 3045 w 9915"/>
                <a:gd name="T7" fmla="*/ 6860 h 10114"/>
                <a:gd name="T8" fmla="*/ 2915 w 9915"/>
                <a:gd name="T9" fmla="*/ 6770 h 10114"/>
                <a:gd name="T10" fmla="*/ 2780 w 9915"/>
                <a:gd name="T11" fmla="*/ 5820 h 10114"/>
                <a:gd name="T12" fmla="*/ 1193 w 9915"/>
                <a:gd name="T13" fmla="*/ 6497 h 10114"/>
                <a:gd name="T14" fmla="*/ 1174 w 9915"/>
                <a:gd name="T15" fmla="*/ 6760 h 10114"/>
                <a:gd name="T16" fmla="*/ 1143 w 9915"/>
                <a:gd name="T17" fmla="*/ 7342 h 10114"/>
                <a:gd name="T18" fmla="*/ 1295 w 9915"/>
                <a:gd name="T19" fmla="*/ 7394 h 10114"/>
                <a:gd name="T20" fmla="*/ 1513 w 9915"/>
                <a:gd name="T21" fmla="*/ 7957 h 10114"/>
                <a:gd name="T22" fmla="*/ 230 w 9915"/>
                <a:gd name="T23" fmla="*/ 8685 h 10114"/>
                <a:gd name="T24" fmla="*/ 65 w 9915"/>
                <a:gd name="T25" fmla="*/ 9603 h 10114"/>
                <a:gd name="T26" fmla="*/ 3805 w 9915"/>
                <a:gd name="T27" fmla="*/ 9923 h 10114"/>
                <a:gd name="T28" fmla="*/ 4125 w 9915"/>
                <a:gd name="T29" fmla="*/ 9095 h 10114"/>
                <a:gd name="T30" fmla="*/ 9684 w 9915"/>
                <a:gd name="T31" fmla="*/ 8687 h 10114"/>
                <a:gd name="T32" fmla="*/ 8404 w 9915"/>
                <a:gd name="T33" fmla="*/ 7957 h 10114"/>
                <a:gd name="T34" fmla="*/ 8620 w 9915"/>
                <a:gd name="T35" fmla="*/ 7394 h 10114"/>
                <a:gd name="T36" fmla="*/ 8772 w 9915"/>
                <a:gd name="T37" fmla="*/ 7342 h 10114"/>
                <a:gd name="T38" fmla="*/ 8742 w 9915"/>
                <a:gd name="T39" fmla="*/ 6760 h 10114"/>
                <a:gd name="T40" fmla="*/ 8722 w 9915"/>
                <a:gd name="T41" fmla="*/ 6497 h 10114"/>
                <a:gd name="T42" fmla="*/ 7135 w 9915"/>
                <a:gd name="T43" fmla="*/ 5820 h 10114"/>
                <a:gd name="T44" fmla="*/ 7000 w 9915"/>
                <a:gd name="T45" fmla="*/ 6770 h 10114"/>
                <a:gd name="T46" fmla="*/ 6870 w 9915"/>
                <a:gd name="T47" fmla="*/ 6860 h 10114"/>
                <a:gd name="T48" fmla="*/ 7015 w 9915"/>
                <a:gd name="T49" fmla="*/ 7423 h 10114"/>
                <a:gd name="T50" fmla="*/ 7105 w 9915"/>
                <a:gd name="T51" fmla="*/ 7707 h 10114"/>
                <a:gd name="T52" fmla="*/ 7333 w 9915"/>
                <a:gd name="T53" fmla="*/ 8293 h 10114"/>
                <a:gd name="T54" fmla="*/ 5789 w 9915"/>
                <a:gd name="T55" fmla="*/ 9095 h 10114"/>
                <a:gd name="T56" fmla="*/ 6110 w 9915"/>
                <a:gd name="T57" fmla="*/ 9923 h 10114"/>
                <a:gd name="T58" fmla="*/ 9851 w 9915"/>
                <a:gd name="T59" fmla="*/ 9603 h 10114"/>
                <a:gd name="T60" fmla="*/ 9684 w 9915"/>
                <a:gd name="T61" fmla="*/ 8687 h 10114"/>
                <a:gd name="T62" fmla="*/ 5470 w 9915"/>
                <a:gd name="T63" fmla="*/ 2815 h 10114"/>
                <a:gd name="T64" fmla="*/ 5697 w 9915"/>
                <a:gd name="T65" fmla="*/ 2229 h 10114"/>
                <a:gd name="T66" fmla="*/ 5788 w 9915"/>
                <a:gd name="T67" fmla="*/ 1945 h 10114"/>
                <a:gd name="T68" fmla="*/ 5931 w 9915"/>
                <a:gd name="T69" fmla="*/ 1383 h 10114"/>
                <a:gd name="T70" fmla="*/ 5802 w 9915"/>
                <a:gd name="T71" fmla="*/ 1294 h 10114"/>
                <a:gd name="T72" fmla="*/ 5667 w 9915"/>
                <a:gd name="T73" fmla="*/ 344 h 10114"/>
                <a:gd name="T74" fmla="*/ 4080 w 9915"/>
                <a:gd name="T75" fmla="*/ 1019 h 10114"/>
                <a:gd name="T76" fmla="*/ 4060 w 9915"/>
                <a:gd name="T77" fmla="*/ 1283 h 10114"/>
                <a:gd name="T78" fmla="*/ 4028 w 9915"/>
                <a:gd name="T79" fmla="*/ 1864 h 10114"/>
                <a:gd name="T80" fmla="*/ 4179 w 9915"/>
                <a:gd name="T81" fmla="*/ 1917 h 10114"/>
                <a:gd name="T82" fmla="*/ 4397 w 9915"/>
                <a:gd name="T83" fmla="*/ 2478 h 10114"/>
                <a:gd name="T84" fmla="*/ 3115 w 9915"/>
                <a:gd name="T85" fmla="*/ 3209 h 10114"/>
                <a:gd name="T86" fmla="*/ 2949 w 9915"/>
                <a:gd name="T87" fmla="*/ 4127 h 10114"/>
                <a:gd name="T88" fmla="*/ 6688 w 9915"/>
                <a:gd name="T89" fmla="*/ 4445 h 10114"/>
                <a:gd name="T90" fmla="*/ 7008 w 9915"/>
                <a:gd name="T91" fmla="*/ 3619 h 10114"/>
                <a:gd name="T92" fmla="*/ 6334 w 9915"/>
                <a:gd name="T93" fmla="*/ 7419 h 10114"/>
                <a:gd name="T94" fmla="*/ 5208 w 9915"/>
                <a:gd name="T95" fmla="*/ 5407 h 10114"/>
                <a:gd name="T96" fmla="*/ 4706 w 9915"/>
                <a:gd name="T97" fmla="*/ 5407 h 10114"/>
                <a:gd name="T98" fmla="*/ 3581 w 9915"/>
                <a:gd name="T99" fmla="*/ 7420 h 10114"/>
                <a:gd name="T100" fmla="*/ 3708 w 9915"/>
                <a:gd name="T101" fmla="*/ 7905 h 10114"/>
                <a:gd name="T102" fmla="*/ 4956 w 9915"/>
                <a:gd name="T103" fmla="*/ 7200 h 10114"/>
                <a:gd name="T104" fmla="*/ 6208 w 9915"/>
                <a:gd name="T105" fmla="*/ 7905 h 10114"/>
                <a:gd name="T106" fmla="*/ 6334 w 9915"/>
                <a:gd name="T107" fmla="*/ 7419 h 10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15" h="10114">
                  <a:moveTo>
                    <a:pt x="3910" y="8687"/>
                  </a:moveTo>
                  <a:cubicBezTo>
                    <a:pt x="3490" y="8479"/>
                    <a:pt x="3040" y="8349"/>
                    <a:pt x="2583" y="8294"/>
                  </a:cubicBezTo>
                  <a:cubicBezTo>
                    <a:pt x="2599" y="8180"/>
                    <a:pt x="2614" y="8068"/>
                    <a:pt x="2629" y="7957"/>
                  </a:cubicBezTo>
                  <a:cubicBezTo>
                    <a:pt x="2732" y="7889"/>
                    <a:pt x="2804" y="7789"/>
                    <a:pt x="2810" y="7707"/>
                  </a:cubicBezTo>
                  <a:cubicBezTo>
                    <a:pt x="2823" y="7603"/>
                    <a:pt x="2834" y="7499"/>
                    <a:pt x="2847" y="7394"/>
                  </a:cubicBezTo>
                  <a:cubicBezTo>
                    <a:pt x="2860" y="7410"/>
                    <a:pt x="2879" y="7420"/>
                    <a:pt x="2900" y="7423"/>
                  </a:cubicBezTo>
                  <a:cubicBezTo>
                    <a:pt x="2949" y="7428"/>
                    <a:pt x="2993" y="7392"/>
                    <a:pt x="2998" y="7342"/>
                  </a:cubicBezTo>
                  <a:lnTo>
                    <a:pt x="3045" y="6860"/>
                  </a:lnTo>
                  <a:cubicBezTo>
                    <a:pt x="3050" y="6812"/>
                    <a:pt x="3015" y="6765"/>
                    <a:pt x="2967" y="6760"/>
                  </a:cubicBezTo>
                  <a:cubicBezTo>
                    <a:pt x="2948" y="6758"/>
                    <a:pt x="2930" y="6763"/>
                    <a:pt x="2915" y="6770"/>
                  </a:cubicBezTo>
                  <a:cubicBezTo>
                    <a:pt x="2927" y="6679"/>
                    <a:pt x="2937" y="6588"/>
                    <a:pt x="2947" y="6497"/>
                  </a:cubicBezTo>
                  <a:cubicBezTo>
                    <a:pt x="2955" y="6370"/>
                    <a:pt x="3014" y="6037"/>
                    <a:pt x="2780" y="5820"/>
                  </a:cubicBezTo>
                  <a:cubicBezTo>
                    <a:pt x="2443" y="5478"/>
                    <a:pt x="1698" y="5478"/>
                    <a:pt x="1359" y="5820"/>
                  </a:cubicBezTo>
                  <a:cubicBezTo>
                    <a:pt x="1125" y="6036"/>
                    <a:pt x="1185" y="6370"/>
                    <a:pt x="1193" y="6497"/>
                  </a:cubicBezTo>
                  <a:cubicBezTo>
                    <a:pt x="1204" y="6589"/>
                    <a:pt x="1214" y="6679"/>
                    <a:pt x="1224" y="6770"/>
                  </a:cubicBezTo>
                  <a:cubicBezTo>
                    <a:pt x="1209" y="6763"/>
                    <a:pt x="1190" y="6758"/>
                    <a:pt x="1174" y="6760"/>
                  </a:cubicBezTo>
                  <a:cubicBezTo>
                    <a:pt x="1126" y="6765"/>
                    <a:pt x="1090" y="6810"/>
                    <a:pt x="1095" y="6860"/>
                  </a:cubicBezTo>
                  <a:lnTo>
                    <a:pt x="1143" y="7342"/>
                  </a:lnTo>
                  <a:cubicBezTo>
                    <a:pt x="1148" y="7390"/>
                    <a:pt x="1190" y="7428"/>
                    <a:pt x="1240" y="7423"/>
                  </a:cubicBezTo>
                  <a:cubicBezTo>
                    <a:pt x="1262" y="7422"/>
                    <a:pt x="1280" y="7409"/>
                    <a:pt x="1295" y="7394"/>
                  </a:cubicBezTo>
                  <a:cubicBezTo>
                    <a:pt x="1307" y="7499"/>
                    <a:pt x="1319" y="7603"/>
                    <a:pt x="1330" y="7707"/>
                  </a:cubicBezTo>
                  <a:cubicBezTo>
                    <a:pt x="1338" y="7789"/>
                    <a:pt x="1410" y="7888"/>
                    <a:pt x="1513" y="7957"/>
                  </a:cubicBezTo>
                  <a:cubicBezTo>
                    <a:pt x="1528" y="8069"/>
                    <a:pt x="1543" y="8180"/>
                    <a:pt x="1558" y="8293"/>
                  </a:cubicBezTo>
                  <a:cubicBezTo>
                    <a:pt x="1100" y="8349"/>
                    <a:pt x="652" y="8478"/>
                    <a:pt x="230" y="8685"/>
                  </a:cubicBezTo>
                  <a:cubicBezTo>
                    <a:pt x="95" y="8759"/>
                    <a:pt x="0" y="8949"/>
                    <a:pt x="15" y="9095"/>
                  </a:cubicBezTo>
                  <a:cubicBezTo>
                    <a:pt x="31" y="9264"/>
                    <a:pt x="48" y="9434"/>
                    <a:pt x="65" y="9603"/>
                  </a:cubicBezTo>
                  <a:cubicBezTo>
                    <a:pt x="79" y="9749"/>
                    <a:pt x="201" y="9895"/>
                    <a:pt x="338" y="9923"/>
                  </a:cubicBezTo>
                  <a:cubicBezTo>
                    <a:pt x="1488" y="10114"/>
                    <a:pt x="2655" y="10114"/>
                    <a:pt x="3805" y="9923"/>
                  </a:cubicBezTo>
                  <a:cubicBezTo>
                    <a:pt x="3941" y="9894"/>
                    <a:pt x="4063" y="9749"/>
                    <a:pt x="4078" y="9603"/>
                  </a:cubicBezTo>
                  <a:cubicBezTo>
                    <a:pt x="4094" y="9433"/>
                    <a:pt x="4110" y="9265"/>
                    <a:pt x="4125" y="9095"/>
                  </a:cubicBezTo>
                  <a:cubicBezTo>
                    <a:pt x="4140" y="8949"/>
                    <a:pt x="4045" y="8759"/>
                    <a:pt x="3910" y="8687"/>
                  </a:cubicBezTo>
                  <a:close/>
                  <a:moveTo>
                    <a:pt x="9684" y="8687"/>
                  </a:moveTo>
                  <a:cubicBezTo>
                    <a:pt x="9264" y="8479"/>
                    <a:pt x="8814" y="8349"/>
                    <a:pt x="8358" y="8294"/>
                  </a:cubicBezTo>
                  <a:cubicBezTo>
                    <a:pt x="8373" y="8182"/>
                    <a:pt x="8388" y="8069"/>
                    <a:pt x="8404" y="7957"/>
                  </a:cubicBezTo>
                  <a:cubicBezTo>
                    <a:pt x="8505" y="7889"/>
                    <a:pt x="8578" y="7789"/>
                    <a:pt x="8585" y="7707"/>
                  </a:cubicBezTo>
                  <a:cubicBezTo>
                    <a:pt x="8597" y="7603"/>
                    <a:pt x="8609" y="7499"/>
                    <a:pt x="8620" y="7394"/>
                  </a:cubicBezTo>
                  <a:cubicBezTo>
                    <a:pt x="8635" y="7410"/>
                    <a:pt x="8653" y="7420"/>
                    <a:pt x="8675" y="7423"/>
                  </a:cubicBezTo>
                  <a:cubicBezTo>
                    <a:pt x="8724" y="7428"/>
                    <a:pt x="8766" y="7392"/>
                    <a:pt x="8772" y="7342"/>
                  </a:cubicBezTo>
                  <a:lnTo>
                    <a:pt x="8820" y="6860"/>
                  </a:lnTo>
                  <a:cubicBezTo>
                    <a:pt x="8825" y="6812"/>
                    <a:pt x="8790" y="6765"/>
                    <a:pt x="8742" y="6760"/>
                  </a:cubicBezTo>
                  <a:cubicBezTo>
                    <a:pt x="8724" y="6758"/>
                    <a:pt x="8707" y="6763"/>
                    <a:pt x="8690" y="6770"/>
                  </a:cubicBezTo>
                  <a:cubicBezTo>
                    <a:pt x="8702" y="6679"/>
                    <a:pt x="8712" y="6588"/>
                    <a:pt x="8722" y="6497"/>
                  </a:cubicBezTo>
                  <a:cubicBezTo>
                    <a:pt x="8729" y="6370"/>
                    <a:pt x="8790" y="6037"/>
                    <a:pt x="8557" y="5820"/>
                  </a:cubicBezTo>
                  <a:cubicBezTo>
                    <a:pt x="8218" y="5478"/>
                    <a:pt x="7473" y="5478"/>
                    <a:pt x="7135" y="5820"/>
                  </a:cubicBezTo>
                  <a:cubicBezTo>
                    <a:pt x="6901" y="6036"/>
                    <a:pt x="6962" y="6370"/>
                    <a:pt x="6969" y="6497"/>
                  </a:cubicBezTo>
                  <a:cubicBezTo>
                    <a:pt x="6979" y="6588"/>
                    <a:pt x="6988" y="6679"/>
                    <a:pt x="7000" y="6770"/>
                  </a:cubicBezTo>
                  <a:cubicBezTo>
                    <a:pt x="6985" y="6763"/>
                    <a:pt x="6966" y="6758"/>
                    <a:pt x="6948" y="6760"/>
                  </a:cubicBezTo>
                  <a:cubicBezTo>
                    <a:pt x="6900" y="6765"/>
                    <a:pt x="6865" y="6810"/>
                    <a:pt x="6870" y="6860"/>
                  </a:cubicBezTo>
                  <a:lnTo>
                    <a:pt x="6919" y="7342"/>
                  </a:lnTo>
                  <a:cubicBezTo>
                    <a:pt x="6923" y="7390"/>
                    <a:pt x="6966" y="7428"/>
                    <a:pt x="7015" y="7423"/>
                  </a:cubicBezTo>
                  <a:cubicBezTo>
                    <a:pt x="7038" y="7422"/>
                    <a:pt x="7056" y="7409"/>
                    <a:pt x="7070" y="7394"/>
                  </a:cubicBezTo>
                  <a:cubicBezTo>
                    <a:pt x="7081" y="7499"/>
                    <a:pt x="7094" y="7603"/>
                    <a:pt x="7105" y="7707"/>
                  </a:cubicBezTo>
                  <a:cubicBezTo>
                    <a:pt x="7114" y="7789"/>
                    <a:pt x="7185" y="7888"/>
                    <a:pt x="7288" y="7957"/>
                  </a:cubicBezTo>
                  <a:cubicBezTo>
                    <a:pt x="7303" y="8068"/>
                    <a:pt x="7318" y="8180"/>
                    <a:pt x="7333" y="8293"/>
                  </a:cubicBezTo>
                  <a:cubicBezTo>
                    <a:pt x="6875" y="8349"/>
                    <a:pt x="6425" y="8478"/>
                    <a:pt x="6005" y="8685"/>
                  </a:cubicBezTo>
                  <a:cubicBezTo>
                    <a:pt x="5870" y="8759"/>
                    <a:pt x="5775" y="8949"/>
                    <a:pt x="5789" y="9095"/>
                  </a:cubicBezTo>
                  <a:cubicBezTo>
                    <a:pt x="5805" y="9264"/>
                    <a:pt x="5823" y="9433"/>
                    <a:pt x="5839" y="9603"/>
                  </a:cubicBezTo>
                  <a:cubicBezTo>
                    <a:pt x="5854" y="9749"/>
                    <a:pt x="5975" y="9895"/>
                    <a:pt x="6110" y="9923"/>
                  </a:cubicBezTo>
                  <a:cubicBezTo>
                    <a:pt x="7260" y="10113"/>
                    <a:pt x="8429" y="10113"/>
                    <a:pt x="9579" y="9923"/>
                  </a:cubicBezTo>
                  <a:cubicBezTo>
                    <a:pt x="9715" y="9894"/>
                    <a:pt x="9837" y="9749"/>
                    <a:pt x="9851" y="9603"/>
                  </a:cubicBezTo>
                  <a:cubicBezTo>
                    <a:pt x="9868" y="9433"/>
                    <a:pt x="9885" y="9265"/>
                    <a:pt x="9900" y="9095"/>
                  </a:cubicBezTo>
                  <a:cubicBezTo>
                    <a:pt x="9915" y="8949"/>
                    <a:pt x="9820" y="8759"/>
                    <a:pt x="9684" y="8687"/>
                  </a:cubicBezTo>
                  <a:close/>
                  <a:moveTo>
                    <a:pt x="6798" y="3208"/>
                  </a:moveTo>
                  <a:cubicBezTo>
                    <a:pt x="6378" y="3002"/>
                    <a:pt x="5928" y="2872"/>
                    <a:pt x="5470" y="2815"/>
                  </a:cubicBezTo>
                  <a:cubicBezTo>
                    <a:pt x="5486" y="2704"/>
                    <a:pt x="5502" y="2590"/>
                    <a:pt x="5515" y="2478"/>
                  </a:cubicBezTo>
                  <a:cubicBezTo>
                    <a:pt x="5618" y="2410"/>
                    <a:pt x="5690" y="2313"/>
                    <a:pt x="5697" y="2229"/>
                  </a:cubicBezTo>
                  <a:cubicBezTo>
                    <a:pt x="5709" y="2124"/>
                    <a:pt x="5720" y="2020"/>
                    <a:pt x="5733" y="1917"/>
                  </a:cubicBezTo>
                  <a:cubicBezTo>
                    <a:pt x="5747" y="1932"/>
                    <a:pt x="5767" y="1942"/>
                    <a:pt x="5788" y="1945"/>
                  </a:cubicBezTo>
                  <a:cubicBezTo>
                    <a:pt x="5835" y="1949"/>
                    <a:pt x="5879" y="1914"/>
                    <a:pt x="5883" y="1864"/>
                  </a:cubicBezTo>
                  <a:lnTo>
                    <a:pt x="5931" y="1383"/>
                  </a:lnTo>
                  <a:cubicBezTo>
                    <a:pt x="5938" y="1334"/>
                    <a:pt x="5900" y="1289"/>
                    <a:pt x="5853" y="1283"/>
                  </a:cubicBezTo>
                  <a:cubicBezTo>
                    <a:pt x="5835" y="1282"/>
                    <a:pt x="5817" y="1285"/>
                    <a:pt x="5802" y="1294"/>
                  </a:cubicBezTo>
                  <a:cubicBezTo>
                    <a:pt x="5813" y="1202"/>
                    <a:pt x="5824" y="1112"/>
                    <a:pt x="5833" y="1019"/>
                  </a:cubicBezTo>
                  <a:cubicBezTo>
                    <a:pt x="5842" y="894"/>
                    <a:pt x="5902" y="559"/>
                    <a:pt x="5667" y="344"/>
                  </a:cubicBezTo>
                  <a:cubicBezTo>
                    <a:pt x="5329" y="0"/>
                    <a:pt x="4584" y="0"/>
                    <a:pt x="4247" y="344"/>
                  </a:cubicBezTo>
                  <a:cubicBezTo>
                    <a:pt x="4013" y="560"/>
                    <a:pt x="4073" y="894"/>
                    <a:pt x="4080" y="1019"/>
                  </a:cubicBezTo>
                  <a:cubicBezTo>
                    <a:pt x="4090" y="1112"/>
                    <a:pt x="4102" y="1202"/>
                    <a:pt x="4112" y="1294"/>
                  </a:cubicBezTo>
                  <a:cubicBezTo>
                    <a:pt x="4095" y="1285"/>
                    <a:pt x="4078" y="1282"/>
                    <a:pt x="4060" y="1283"/>
                  </a:cubicBezTo>
                  <a:cubicBezTo>
                    <a:pt x="4012" y="1289"/>
                    <a:pt x="3975" y="1333"/>
                    <a:pt x="3980" y="1383"/>
                  </a:cubicBezTo>
                  <a:lnTo>
                    <a:pt x="4028" y="1864"/>
                  </a:lnTo>
                  <a:cubicBezTo>
                    <a:pt x="4034" y="1913"/>
                    <a:pt x="4077" y="1949"/>
                    <a:pt x="4124" y="1945"/>
                  </a:cubicBezTo>
                  <a:cubicBezTo>
                    <a:pt x="4145" y="1943"/>
                    <a:pt x="4165" y="1932"/>
                    <a:pt x="4179" y="1917"/>
                  </a:cubicBezTo>
                  <a:cubicBezTo>
                    <a:pt x="4190" y="2020"/>
                    <a:pt x="4203" y="2124"/>
                    <a:pt x="4214" y="2229"/>
                  </a:cubicBezTo>
                  <a:cubicBezTo>
                    <a:pt x="4222" y="2312"/>
                    <a:pt x="4294" y="2410"/>
                    <a:pt x="4397" y="2478"/>
                  </a:cubicBezTo>
                  <a:cubicBezTo>
                    <a:pt x="4412" y="2590"/>
                    <a:pt x="4427" y="2702"/>
                    <a:pt x="4442" y="2815"/>
                  </a:cubicBezTo>
                  <a:cubicBezTo>
                    <a:pt x="3984" y="2872"/>
                    <a:pt x="3535" y="3003"/>
                    <a:pt x="3115" y="3209"/>
                  </a:cubicBezTo>
                  <a:cubicBezTo>
                    <a:pt x="2979" y="3282"/>
                    <a:pt x="2884" y="3473"/>
                    <a:pt x="2899" y="3619"/>
                  </a:cubicBezTo>
                  <a:cubicBezTo>
                    <a:pt x="2915" y="3788"/>
                    <a:pt x="2932" y="3958"/>
                    <a:pt x="2949" y="4127"/>
                  </a:cubicBezTo>
                  <a:cubicBezTo>
                    <a:pt x="2963" y="4274"/>
                    <a:pt x="3085" y="4419"/>
                    <a:pt x="3220" y="4445"/>
                  </a:cubicBezTo>
                  <a:cubicBezTo>
                    <a:pt x="4370" y="4637"/>
                    <a:pt x="5539" y="4637"/>
                    <a:pt x="6688" y="4445"/>
                  </a:cubicBezTo>
                  <a:cubicBezTo>
                    <a:pt x="6824" y="4419"/>
                    <a:pt x="6945" y="4273"/>
                    <a:pt x="6960" y="4127"/>
                  </a:cubicBezTo>
                  <a:cubicBezTo>
                    <a:pt x="6976" y="3958"/>
                    <a:pt x="6994" y="3788"/>
                    <a:pt x="7008" y="3619"/>
                  </a:cubicBezTo>
                  <a:cubicBezTo>
                    <a:pt x="7026" y="3473"/>
                    <a:pt x="6933" y="3282"/>
                    <a:pt x="6798" y="3208"/>
                  </a:cubicBezTo>
                  <a:close/>
                  <a:moveTo>
                    <a:pt x="6334" y="7419"/>
                  </a:moveTo>
                  <a:lnTo>
                    <a:pt x="5208" y="6748"/>
                  </a:lnTo>
                  <a:lnTo>
                    <a:pt x="5208" y="5407"/>
                  </a:lnTo>
                  <a:cubicBezTo>
                    <a:pt x="5208" y="5264"/>
                    <a:pt x="5095" y="5148"/>
                    <a:pt x="4956" y="5148"/>
                  </a:cubicBezTo>
                  <a:cubicBezTo>
                    <a:pt x="4818" y="5148"/>
                    <a:pt x="4706" y="5263"/>
                    <a:pt x="4706" y="5407"/>
                  </a:cubicBezTo>
                  <a:lnTo>
                    <a:pt x="4706" y="6748"/>
                  </a:lnTo>
                  <a:lnTo>
                    <a:pt x="3581" y="7420"/>
                  </a:lnTo>
                  <a:cubicBezTo>
                    <a:pt x="3461" y="7493"/>
                    <a:pt x="3420" y="7652"/>
                    <a:pt x="3490" y="7775"/>
                  </a:cubicBezTo>
                  <a:cubicBezTo>
                    <a:pt x="3536" y="7859"/>
                    <a:pt x="3620" y="7905"/>
                    <a:pt x="3708" y="7905"/>
                  </a:cubicBezTo>
                  <a:cubicBezTo>
                    <a:pt x="3751" y="7905"/>
                    <a:pt x="3795" y="7893"/>
                    <a:pt x="3831" y="7870"/>
                  </a:cubicBezTo>
                  <a:lnTo>
                    <a:pt x="4956" y="7200"/>
                  </a:lnTo>
                  <a:lnTo>
                    <a:pt x="6083" y="7870"/>
                  </a:lnTo>
                  <a:cubicBezTo>
                    <a:pt x="6121" y="7894"/>
                    <a:pt x="6165" y="7905"/>
                    <a:pt x="6208" y="7905"/>
                  </a:cubicBezTo>
                  <a:cubicBezTo>
                    <a:pt x="6295" y="7905"/>
                    <a:pt x="6379" y="7859"/>
                    <a:pt x="6425" y="7775"/>
                  </a:cubicBezTo>
                  <a:cubicBezTo>
                    <a:pt x="6495" y="7650"/>
                    <a:pt x="6454" y="7491"/>
                    <a:pt x="6334" y="7419"/>
                  </a:cubicBezTo>
                  <a:close/>
                  <a:moveTo>
                    <a:pt x="6334" y="7419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20797" y="2188228"/>
            <a:ext cx="1067563" cy="1067563"/>
            <a:chOff x="7320797" y="2188228"/>
            <a:chExt cx="1067563" cy="1067563"/>
          </a:xfrm>
        </p:grpSpPr>
        <p:sp>
          <p:nvSpPr>
            <p:cNvPr id="40" name="椭圆 39"/>
            <p:cNvSpPr/>
            <p:nvPr/>
          </p:nvSpPr>
          <p:spPr>
            <a:xfrm>
              <a:off x="7320797" y="2188228"/>
              <a:ext cx="1067563" cy="1067563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112535321722"/>
            <p:cNvSpPr>
              <a:spLocks noChangeAspect="1"/>
            </p:cNvSpPr>
            <p:nvPr/>
          </p:nvSpPr>
          <p:spPr bwMode="auto">
            <a:xfrm>
              <a:off x="7614205" y="2429716"/>
              <a:ext cx="607589" cy="609685"/>
            </a:xfrm>
            <a:custGeom>
              <a:avLst/>
              <a:gdLst>
                <a:gd name="connsiteX0" fmla="*/ 397154 w 475217"/>
                <a:gd name="connsiteY0" fmla="*/ 238016 h 476856"/>
                <a:gd name="connsiteX1" fmla="*/ 293271 w 475217"/>
                <a:gd name="connsiteY1" fmla="*/ 386553 h 476856"/>
                <a:gd name="connsiteX2" fmla="*/ 293890 w 475217"/>
                <a:gd name="connsiteY2" fmla="*/ 424604 h 476856"/>
                <a:gd name="connsiteX3" fmla="*/ 331215 w 475217"/>
                <a:gd name="connsiteY3" fmla="*/ 411650 h 476856"/>
                <a:gd name="connsiteX4" fmla="*/ 434289 w 475217"/>
                <a:gd name="connsiteY4" fmla="*/ 264399 h 476856"/>
                <a:gd name="connsiteX5" fmla="*/ 393774 w 475217"/>
                <a:gd name="connsiteY5" fmla="*/ 197012 h 476856"/>
                <a:gd name="connsiteX6" fmla="*/ 406295 w 475217"/>
                <a:gd name="connsiteY6" fmla="*/ 200774 h 476856"/>
                <a:gd name="connsiteX7" fmla="*/ 466045 w 475217"/>
                <a:gd name="connsiteY7" fmla="*/ 243159 h 476856"/>
                <a:gd name="connsiteX8" fmla="*/ 471472 w 475217"/>
                <a:gd name="connsiteY8" fmla="*/ 273543 h 476856"/>
                <a:gd name="connsiteX9" fmla="*/ 357401 w 475217"/>
                <a:gd name="connsiteY9" fmla="*/ 436557 h 476856"/>
                <a:gd name="connsiteX10" fmla="*/ 346498 w 475217"/>
                <a:gd name="connsiteY10" fmla="*/ 444177 h 476856"/>
                <a:gd name="connsiteX11" fmla="*/ 286749 w 475217"/>
                <a:gd name="connsiteY11" fmla="*/ 464845 h 476856"/>
                <a:gd name="connsiteX12" fmla="*/ 280321 w 475217"/>
                <a:gd name="connsiteY12" fmla="*/ 465845 h 476856"/>
                <a:gd name="connsiteX13" fmla="*/ 258516 w 475217"/>
                <a:gd name="connsiteY13" fmla="*/ 444177 h 476856"/>
                <a:gd name="connsiteX14" fmla="*/ 257421 w 475217"/>
                <a:gd name="connsiteY14" fmla="*/ 382219 h 476856"/>
                <a:gd name="connsiteX15" fmla="*/ 261754 w 475217"/>
                <a:gd name="connsiteY15" fmla="*/ 369170 h 476856"/>
                <a:gd name="connsiteX16" fmla="*/ 375873 w 475217"/>
                <a:gd name="connsiteY16" fmla="*/ 206204 h 476856"/>
                <a:gd name="connsiteX17" fmla="*/ 393774 w 475217"/>
                <a:gd name="connsiteY17" fmla="*/ 197012 h 476856"/>
                <a:gd name="connsiteX18" fmla="*/ 179219 w 475217"/>
                <a:gd name="connsiteY18" fmla="*/ 35722 h 476856"/>
                <a:gd name="connsiteX19" fmla="*/ 108492 w 475217"/>
                <a:gd name="connsiteY19" fmla="*/ 65013 h 476856"/>
                <a:gd name="connsiteX20" fmla="*/ 79201 w 475217"/>
                <a:gd name="connsiteY20" fmla="*/ 135741 h 476856"/>
                <a:gd name="connsiteX21" fmla="*/ 108492 w 475217"/>
                <a:gd name="connsiteY21" fmla="*/ 206470 h 476856"/>
                <a:gd name="connsiteX22" fmla="*/ 179219 w 475217"/>
                <a:gd name="connsiteY22" fmla="*/ 235761 h 476856"/>
                <a:gd name="connsiteX23" fmla="*/ 249898 w 475217"/>
                <a:gd name="connsiteY23" fmla="*/ 206470 h 476856"/>
                <a:gd name="connsiteX24" fmla="*/ 279237 w 475217"/>
                <a:gd name="connsiteY24" fmla="*/ 135741 h 476856"/>
                <a:gd name="connsiteX25" fmla="*/ 249898 w 475217"/>
                <a:gd name="connsiteY25" fmla="*/ 65013 h 476856"/>
                <a:gd name="connsiteX26" fmla="*/ 179219 w 475217"/>
                <a:gd name="connsiteY26" fmla="*/ 35722 h 476856"/>
                <a:gd name="connsiteX27" fmla="*/ 179219 w 475217"/>
                <a:gd name="connsiteY27" fmla="*/ 0 h 476856"/>
                <a:gd name="connsiteX28" fmla="*/ 314957 w 475217"/>
                <a:gd name="connsiteY28" fmla="*/ 135741 h 476856"/>
                <a:gd name="connsiteX29" fmla="*/ 250422 w 475217"/>
                <a:gd name="connsiteY29" fmla="*/ 251193 h 476856"/>
                <a:gd name="connsiteX30" fmla="*/ 256852 w 475217"/>
                <a:gd name="connsiteY30" fmla="*/ 254384 h 476856"/>
                <a:gd name="connsiteX31" fmla="*/ 262662 w 475217"/>
                <a:gd name="connsiteY31" fmla="*/ 281199 h 476856"/>
                <a:gd name="connsiteX32" fmla="*/ 248612 w 475217"/>
                <a:gd name="connsiteY32" fmla="*/ 288057 h 476856"/>
                <a:gd name="connsiteX33" fmla="*/ 240325 w 475217"/>
                <a:gd name="connsiteY33" fmla="*/ 286057 h 476856"/>
                <a:gd name="connsiteX34" fmla="*/ 230037 w 475217"/>
                <a:gd name="connsiteY34" fmla="*/ 281294 h 476856"/>
                <a:gd name="connsiteX35" fmla="*/ 179124 w 475217"/>
                <a:gd name="connsiteY35" fmla="*/ 271435 h 476856"/>
                <a:gd name="connsiteX36" fmla="*/ 87726 w 475217"/>
                <a:gd name="connsiteY36" fmla="*/ 307013 h 476856"/>
                <a:gd name="connsiteX37" fmla="*/ 57674 w 475217"/>
                <a:gd name="connsiteY37" fmla="*/ 348021 h 476856"/>
                <a:gd name="connsiteX38" fmla="*/ 40671 w 475217"/>
                <a:gd name="connsiteY38" fmla="*/ 401603 h 476856"/>
                <a:gd name="connsiteX39" fmla="*/ 38242 w 475217"/>
                <a:gd name="connsiteY39" fmla="*/ 421083 h 476856"/>
                <a:gd name="connsiteX40" fmla="*/ 55959 w 475217"/>
                <a:gd name="connsiteY40" fmla="*/ 441135 h 476856"/>
                <a:gd name="connsiteX41" fmla="*/ 196222 w 475217"/>
                <a:gd name="connsiteY41" fmla="*/ 441135 h 476856"/>
                <a:gd name="connsiteX42" fmla="*/ 198127 w 475217"/>
                <a:gd name="connsiteY42" fmla="*/ 441278 h 476856"/>
                <a:gd name="connsiteX43" fmla="*/ 200032 w 475217"/>
                <a:gd name="connsiteY43" fmla="*/ 441135 h 476856"/>
                <a:gd name="connsiteX44" fmla="*/ 217892 w 475217"/>
                <a:gd name="connsiteY44" fmla="*/ 458996 h 476856"/>
                <a:gd name="connsiteX45" fmla="*/ 200032 w 475217"/>
                <a:gd name="connsiteY45" fmla="*/ 476856 h 476856"/>
                <a:gd name="connsiteX46" fmla="*/ 198127 w 475217"/>
                <a:gd name="connsiteY46" fmla="*/ 476761 h 476856"/>
                <a:gd name="connsiteX47" fmla="*/ 196222 w 475217"/>
                <a:gd name="connsiteY47" fmla="*/ 476856 h 476856"/>
                <a:gd name="connsiteX48" fmla="*/ 35717 w 475217"/>
                <a:gd name="connsiteY48" fmla="*/ 476856 h 476856"/>
                <a:gd name="connsiteX49" fmla="*/ 282 w 475217"/>
                <a:gd name="connsiteY49" fmla="*/ 436658 h 476856"/>
                <a:gd name="connsiteX50" fmla="*/ 5379 w 475217"/>
                <a:gd name="connsiteY50" fmla="*/ 396507 h 476856"/>
                <a:gd name="connsiteX51" fmla="*/ 107540 w 475217"/>
                <a:gd name="connsiteY51" fmla="*/ 251002 h 476856"/>
                <a:gd name="connsiteX52" fmla="*/ 43481 w 475217"/>
                <a:gd name="connsiteY52" fmla="*/ 135741 h 476856"/>
                <a:gd name="connsiteX53" fmla="*/ 179219 w 475217"/>
                <a:gd name="connsiteY53" fmla="*/ 0 h 47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75217" h="476856">
                  <a:moveTo>
                    <a:pt x="397154" y="238016"/>
                  </a:moveTo>
                  <a:lnTo>
                    <a:pt x="293271" y="386553"/>
                  </a:lnTo>
                  <a:lnTo>
                    <a:pt x="293890" y="424604"/>
                  </a:lnTo>
                  <a:lnTo>
                    <a:pt x="331215" y="411650"/>
                  </a:lnTo>
                  <a:lnTo>
                    <a:pt x="434289" y="264399"/>
                  </a:lnTo>
                  <a:close/>
                  <a:moveTo>
                    <a:pt x="393774" y="197012"/>
                  </a:moveTo>
                  <a:cubicBezTo>
                    <a:pt x="398106" y="197012"/>
                    <a:pt x="402534" y="198250"/>
                    <a:pt x="406295" y="200774"/>
                  </a:cubicBezTo>
                  <a:lnTo>
                    <a:pt x="466045" y="243159"/>
                  </a:lnTo>
                  <a:cubicBezTo>
                    <a:pt x="475805" y="250779"/>
                    <a:pt x="478042" y="263780"/>
                    <a:pt x="471472" y="273543"/>
                  </a:cubicBezTo>
                  <a:lnTo>
                    <a:pt x="357401" y="436557"/>
                  </a:lnTo>
                  <a:cubicBezTo>
                    <a:pt x="355211" y="439843"/>
                    <a:pt x="350878" y="443129"/>
                    <a:pt x="346498" y="444177"/>
                  </a:cubicBezTo>
                  <a:lnTo>
                    <a:pt x="286749" y="464845"/>
                  </a:lnTo>
                  <a:cubicBezTo>
                    <a:pt x="284701" y="465512"/>
                    <a:pt x="282464" y="465845"/>
                    <a:pt x="280321" y="465845"/>
                  </a:cubicBezTo>
                  <a:cubicBezTo>
                    <a:pt x="269228" y="465845"/>
                    <a:pt x="258516" y="456940"/>
                    <a:pt x="258516" y="444177"/>
                  </a:cubicBezTo>
                  <a:lnTo>
                    <a:pt x="257421" y="382219"/>
                  </a:lnTo>
                  <a:cubicBezTo>
                    <a:pt x="257421" y="377885"/>
                    <a:pt x="259564" y="372456"/>
                    <a:pt x="261754" y="369170"/>
                  </a:cubicBezTo>
                  <a:lnTo>
                    <a:pt x="375873" y="206204"/>
                  </a:lnTo>
                  <a:cubicBezTo>
                    <a:pt x="379920" y="200155"/>
                    <a:pt x="386823" y="197012"/>
                    <a:pt x="393774" y="197012"/>
                  </a:cubicBezTo>
                  <a:close/>
                  <a:moveTo>
                    <a:pt x="179219" y="35722"/>
                  </a:moveTo>
                  <a:cubicBezTo>
                    <a:pt x="152452" y="35722"/>
                    <a:pt x="127353" y="46105"/>
                    <a:pt x="108492" y="65013"/>
                  </a:cubicBezTo>
                  <a:cubicBezTo>
                    <a:pt x="89584" y="83874"/>
                    <a:pt x="79201" y="108974"/>
                    <a:pt x="79201" y="135741"/>
                  </a:cubicBezTo>
                  <a:cubicBezTo>
                    <a:pt x="79201" y="162461"/>
                    <a:pt x="89584" y="187561"/>
                    <a:pt x="108492" y="206470"/>
                  </a:cubicBezTo>
                  <a:cubicBezTo>
                    <a:pt x="127353" y="225330"/>
                    <a:pt x="152452" y="235761"/>
                    <a:pt x="179219" y="235761"/>
                  </a:cubicBezTo>
                  <a:cubicBezTo>
                    <a:pt x="205938" y="235761"/>
                    <a:pt x="231038" y="225330"/>
                    <a:pt x="249898" y="206470"/>
                  </a:cubicBezTo>
                  <a:cubicBezTo>
                    <a:pt x="268806" y="187561"/>
                    <a:pt x="279237" y="162461"/>
                    <a:pt x="279237" y="135741"/>
                  </a:cubicBezTo>
                  <a:cubicBezTo>
                    <a:pt x="279237" y="108974"/>
                    <a:pt x="268806" y="83874"/>
                    <a:pt x="249898" y="65013"/>
                  </a:cubicBezTo>
                  <a:cubicBezTo>
                    <a:pt x="231038" y="46105"/>
                    <a:pt x="205938" y="35722"/>
                    <a:pt x="179219" y="35722"/>
                  </a:cubicBezTo>
                  <a:close/>
                  <a:moveTo>
                    <a:pt x="179219" y="0"/>
                  </a:moveTo>
                  <a:cubicBezTo>
                    <a:pt x="254137" y="0"/>
                    <a:pt x="314957" y="60774"/>
                    <a:pt x="314957" y="135741"/>
                  </a:cubicBezTo>
                  <a:cubicBezTo>
                    <a:pt x="314957" y="184560"/>
                    <a:pt x="289143" y="227283"/>
                    <a:pt x="250422" y="251193"/>
                  </a:cubicBezTo>
                  <a:cubicBezTo>
                    <a:pt x="252613" y="252240"/>
                    <a:pt x="254756" y="253288"/>
                    <a:pt x="256852" y="254384"/>
                  </a:cubicBezTo>
                  <a:cubicBezTo>
                    <a:pt x="266758" y="259480"/>
                    <a:pt x="269521" y="272387"/>
                    <a:pt x="262662" y="281199"/>
                  </a:cubicBezTo>
                  <a:cubicBezTo>
                    <a:pt x="259185" y="285676"/>
                    <a:pt x="253946" y="288057"/>
                    <a:pt x="248612" y="288057"/>
                  </a:cubicBezTo>
                  <a:cubicBezTo>
                    <a:pt x="245802" y="288057"/>
                    <a:pt x="242944" y="287390"/>
                    <a:pt x="240325" y="286057"/>
                  </a:cubicBezTo>
                  <a:cubicBezTo>
                    <a:pt x="236991" y="284294"/>
                    <a:pt x="233562" y="282723"/>
                    <a:pt x="230037" y="281294"/>
                  </a:cubicBezTo>
                  <a:cubicBezTo>
                    <a:pt x="214130" y="274721"/>
                    <a:pt x="196984" y="271435"/>
                    <a:pt x="179124" y="271435"/>
                  </a:cubicBezTo>
                  <a:cubicBezTo>
                    <a:pt x="143832" y="271435"/>
                    <a:pt x="112255" y="283771"/>
                    <a:pt x="87726" y="307013"/>
                  </a:cubicBezTo>
                  <a:cubicBezTo>
                    <a:pt x="75772" y="318444"/>
                    <a:pt x="65675" y="332161"/>
                    <a:pt x="57674" y="348021"/>
                  </a:cubicBezTo>
                  <a:cubicBezTo>
                    <a:pt x="49529" y="364263"/>
                    <a:pt x="43814" y="382266"/>
                    <a:pt x="40671" y="401603"/>
                  </a:cubicBezTo>
                  <a:lnTo>
                    <a:pt x="38242" y="421083"/>
                  </a:lnTo>
                  <a:cubicBezTo>
                    <a:pt x="36908" y="431752"/>
                    <a:pt x="45195" y="441135"/>
                    <a:pt x="55959" y="441135"/>
                  </a:cubicBezTo>
                  <a:lnTo>
                    <a:pt x="196222" y="441135"/>
                  </a:lnTo>
                  <a:cubicBezTo>
                    <a:pt x="196889" y="441135"/>
                    <a:pt x="197555" y="441183"/>
                    <a:pt x="198127" y="441278"/>
                  </a:cubicBezTo>
                  <a:cubicBezTo>
                    <a:pt x="198746" y="441183"/>
                    <a:pt x="199365" y="441135"/>
                    <a:pt x="200032" y="441135"/>
                  </a:cubicBezTo>
                  <a:cubicBezTo>
                    <a:pt x="209939" y="441135"/>
                    <a:pt x="217892" y="449136"/>
                    <a:pt x="217892" y="458996"/>
                  </a:cubicBezTo>
                  <a:cubicBezTo>
                    <a:pt x="217892" y="468902"/>
                    <a:pt x="209939" y="476856"/>
                    <a:pt x="200032" y="476856"/>
                  </a:cubicBezTo>
                  <a:cubicBezTo>
                    <a:pt x="199365" y="476856"/>
                    <a:pt x="198794" y="476809"/>
                    <a:pt x="198127" y="476761"/>
                  </a:cubicBezTo>
                  <a:cubicBezTo>
                    <a:pt x="197460" y="476809"/>
                    <a:pt x="196889" y="476856"/>
                    <a:pt x="196222" y="476856"/>
                  </a:cubicBezTo>
                  <a:lnTo>
                    <a:pt x="35717" y="476856"/>
                  </a:lnTo>
                  <a:cubicBezTo>
                    <a:pt x="14237" y="476856"/>
                    <a:pt x="-2385" y="457995"/>
                    <a:pt x="282" y="436658"/>
                  </a:cubicBezTo>
                  <a:lnTo>
                    <a:pt x="5379" y="396507"/>
                  </a:lnTo>
                  <a:cubicBezTo>
                    <a:pt x="15999" y="329494"/>
                    <a:pt x="53292" y="276007"/>
                    <a:pt x="107540" y="251002"/>
                  </a:cubicBezTo>
                  <a:cubicBezTo>
                    <a:pt x="69056" y="227045"/>
                    <a:pt x="43481" y="184370"/>
                    <a:pt x="43481" y="135741"/>
                  </a:cubicBezTo>
                  <a:cubicBezTo>
                    <a:pt x="43481" y="60774"/>
                    <a:pt x="104253" y="0"/>
                    <a:pt x="1792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64528" y="4260977"/>
            <a:ext cx="1067563" cy="1067563"/>
            <a:chOff x="8564528" y="4260977"/>
            <a:chExt cx="1067563" cy="1067563"/>
          </a:xfrm>
        </p:grpSpPr>
        <p:sp>
          <p:nvSpPr>
            <p:cNvPr id="42" name="椭圆 41"/>
            <p:cNvSpPr/>
            <p:nvPr/>
          </p:nvSpPr>
          <p:spPr>
            <a:xfrm>
              <a:off x="8564528" y="4260977"/>
              <a:ext cx="1067563" cy="1067563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112535321724"/>
            <p:cNvSpPr>
              <a:spLocks noChangeAspect="1"/>
            </p:cNvSpPr>
            <p:nvPr/>
          </p:nvSpPr>
          <p:spPr bwMode="auto">
            <a:xfrm>
              <a:off x="8755366" y="4514769"/>
              <a:ext cx="609685" cy="578044"/>
            </a:xfrm>
            <a:custGeom>
              <a:avLst/>
              <a:gdLst>
                <a:gd name="T0" fmla="*/ 9995 w 9995"/>
                <a:gd name="T1" fmla="*/ 2033 h 9476"/>
                <a:gd name="T2" fmla="*/ 7961 w 9995"/>
                <a:gd name="T3" fmla="*/ 0 h 9476"/>
                <a:gd name="T4" fmla="*/ 5927 w 9995"/>
                <a:gd name="T5" fmla="*/ 2033 h 9476"/>
                <a:gd name="T6" fmla="*/ 5971 w 9995"/>
                <a:gd name="T7" fmla="*/ 2336 h 9476"/>
                <a:gd name="T8" fmla="*/ 3591 w 9995"/>
                <a:gd name="T9" fmla="*/ 3635 h 9476"/>
                <a:gd name="T10" fmla="*/ 2034 w 9995"/>
                <a:gd name="T11" fmla="*/ 2900 h 9476"/>
                <a:gd name="T12" fmla="*/ 0 w 9995"/>
                <a:gd name="T13" fmla="*/ 4890 h 9476"/>
                <a:gd name="T14" fmla="*/ 2034 w 9995"/>
                <a:gd name="T15" fmla="*/ 6880 h 9476"/>
                <a:gd name="T16" fmla="*/ 3591 w 9995"/>
                <a:gd name="T17" fmla="*/ 6145 h 9476"/>
                <a:gd name="T18" fmla="*/ 5927 w 9995"/>
                <a:gd name="T19" fmla="*/ 7486 h 9476"/>
                <a:gd name="T20" fmla="*/ 7961 w 9995"/>
                <a:gd name="T21" fmla="*/ 9476 h 9476"/>
                <a:gd name="T22" fmla="*/ 9995 w 9995"/>
                <a:gd name="T23" fmla="*/ 7442 h 9476"/>
                <a:gd name="T24" fmla="*/ 7961 w 9995"/>
                <a:gd name="T25" fmla="*/ 5408 h 9476"/>
                <a:gd name="T26" fmla="*/ 6101 w 9995"/>
                <a:gd name="T27" fmla="*/ 6620 h 9476"/>
                <a:gd name="T28" fmla="*/ 3937 w 9995"/>
                <a:gd name="T29" fmla="*/ 5408 h 9476"/>
                <a:gd name="T30" fmla="*/ 4023 w 9995"/>
                <a:gd name="T31" fmla="*/ 4846 h 9476"/>
                <a:gd name="T32" fmla="*/ 3937 w 9995"/>
                <a:gd name="T33" fmla="*/ 4327 h 9476"/>
                <a:gd name="T34" fmla="*/ 6231 w 9995"/>
                <a:gd name="T35" fmla="*/ 3072 h 9476"/>
                <a:gd name="T36" fmla="*/ 7962 w 9995"/>
                <a:gd name="T37" fmla="*/ 4025 h 9476"/>
                <a:gd name="T38" fmla="*/ 9995 w 9995"/>
                <a:gd name="T39" fmla="*/ 2033 h 9476"/>
                <a:gd name="T40" fmla="*/ 3116 w 9995"/>
                <a:gd name="T41" fmla="*/ 4890 h 9476"/>
                <a:gd name="T42" fmla="*/ 1991 w 9995"/>
                <a:gd name="T43" fmla="*/ 6015 h 9476"/>
                <a:gd name="T44" fmla="*/ 866 w 9995"/>
                <a:gd name="T45" fmla="*/ 4890 h 9476"/>
                <a:gd name="T46" fmla="*/ 1991 w 9995"/>
                <a:gd name="T47" fmla="*/ 3765 h 9476"/>
                <a:gd name="T48" fmla="*/ 3116 w 9995"/>
                <a:gd name="T49" fmla="*/ 4890 h 9476"/>
                <a:gd name="T50" fmla="*/ 3116 w 9995"/>
                <a:gd name="T51" fmla="*/ 4890 h 9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95" h="9476">
                  <a:moveTo>
                    <a:pt x="9995" y="2033"/>
                  </a:moveTo>
                  <a:cubicBezTo>
                    <a:pt x="9995" y="908"/>
                    <a:pt x="9086" y="0"/>
                    <a:pt x="7961" y="0"/>
                  </a:cubicBezTo>
                  <a:cubicBezTo>
                    <a:pt x="6836" y="0"/>
                    <a:pt x="5927" y="908"/>
                    <a:pt x="5927" y="2033"/>
                  </a:cubicBezTo>
                  <a:cubicBezTo>
                    <a:pt x="5927" y="2163"/>
                    <a:pt x="5927" y="2250"/>
                    <a:pt x="5971" y="2336"/>
                  </a:cubicBezTo>
                  <a:lnTo>
                    <a:pt x="3591" y="3635"/>
                  </a:lnTo>
                  <a:cubicBezTo>
                    <a:pt x="3201" y="3202"/>
                    <a:pt x="2639" y="2900"/>
                    <a:pt x="2034" y="2900"/>
                  </a:cubicBezTo>
                  <a:cubicBezTo>
                    <a:pt x="909" y="2900"/>
                    <a:pt x="0" y="3809"/>
                    <a:pt x="0" y="4890"/>
                  </a:cubicBezTo>
                  <a:cubicBezTo>
                    <a:pt x="0" y="5971"/>
                    <a:pt x="909" y="6880"/>
                    <a:pt x="2034" y="6880"/>
                  </a:cubicBezTo>
                  <a:cubicBezTo>
                    <a:pt x="2682" y="6880"/>
                    <a:pt x="3245" y="6577"/>
                    <a:pt x="3591" y="6145"/>
                  </a:cubicBezTo>
                  <a:lnTo>
                    <a:pt x="5927" y="7486"/>
                  </a:lnTo>
                  <a:cubicBezTo>
                    <a:pt x="5927" y="8611"/>
                    <a:pt x="6836" y="9476"/>
                    <a:pt x="7961" y="9476"/>
                  </a:cubicBezTo>
                  <a:cubicBezTo>
                    <a:pt x="9086" y="9476"/>
                    <a:pt x="9995" y="8567"/>
                    <a:pt x="9995" y="7442"/>
                  </a:cubicBezTo>
                  <a:cubicBezTo>
                    <a:pt x="9995" y="6317"/>
                    <a:pt x="9086" y="5408"/>
                    <a:pt x="7961" y="5408"/>
                  </a:cubicBezTo>
                  <a:cubicBezTo>
                    <a:pt x="7139" y="5408"/>
                    <a:pt x="6403" y="5885"/>
                    <a:pt x="6101" y="6620"/>
                  </a:cubicBezTo>
                  <a:lnTo>
                    <a:pt x="3937" y="5408"/>
                  </a:lnTo>
                  <a:cubicBezTo>
                    <a:pt x="3981" y="5236"/>
                    <a:pt x="4023" y="5062"/>
                    <a:pt x="4023" y="4846"/>
                  </a:cubicBezTo>
                  <a:cubicBezTo>
                    <a:pt x="4023" y="4673"/>
                    <a:pt x="3980" y="4500"/>
                    <a:pt x="3937" y="4327"/>
                  </a:cubicBezTo>
                  <a:lnTo>
                    <a:pt x="6231" y="3072"/>
                  </a:lnTo>
                  <a:cubicBezTo>
                    <a:pt x="6577" y="3635"/>
                    <a:pt x="7226" y="4025"/>
                    <a:pt x="7962" y="4025"/>
                  </a:cubicBezTo>
                  <a:cubicBezTo>
                    <a:pt x="9086" y="4023"/>
                    <a:pt x="9995" y="3115"/>
                    <a:pt x="9995" y="2033"/>
                  </a:cubicBezTo>
                  <a:close/>
                  <a:moveTo>
                    <a:pt x="3116" y="4890"/>
                  </a:moveTo>
                  <a:cubicBezTo>
                    <a:pt x="3116" y="5496"/>
                    <a:pt x="2597" y="6015"/>
                    <a:pt x="1991" y="6015"/>
                  </a:cubicBezTo>
                  <a:cubicBezTo>
                    <a:pt x="1342" y="6015"/>
                    <a:pt x="866" y="5496"/>
                    <a:pt x="866" y="4890"/>
                  </a:cubicBezTo>
                  <a:cubicBezTo>
                    <a:pt x="866" y="4284"/>
                    <a:pt x="1385" y="3765"/>
                    <a:pt x="1991" y="3765"/>
                  </a:cubicBezTo>
                  <a:cubicBezTo>
                    <a:pt x="2596" y="3765"/>
                    <a:pt x="3116" y="4284"/>
                    <a:pt x="3116" y="4890"/>
                  </a:cubicBezTo>
                  <a:close/>
                  <a:moveTo>
                    <a:pt x="3116" y="4890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15880" y="4305697"/>
            <a:ext cx="3176020" cy="1373471"/>
            <a:chOff x="8215880" y="4305697"/>
            <a:chExt cx="3176020" cy="1373471"/>
          </a:xfrm>
        </p:grpSpPr>
        <p:sp>
          <p:nvSpPr>
            <p:cNvPr id="3" name="文本框 2"/>
            <p:cNvSpPr txBox="1"/>
            <p:nvPr/>
          </p:nvSpPr>
          <p:spPr>
            <a:xfrm>
              <a:off x="8215880" y="430569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能力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34930" y="4833103"/>
              <a:ext cx="3156970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努力提升自己的能力，在多领域行业中充实自己，保持在行业内的领军水平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9554" y="4414765"/>
            <a:ext cx="3176020" cy="1373471"/>
            <a:chOff x="939554" y="4414765"/>
            <a:chExt cx="3176020" cy="1373471"/>
          </a:xfrm>
        </p:grpSpPr>
        <p:sp>
          <p:nvSpPr>
            <p:cNvPr id="6" name="文本框 5"/>
            <p:cNvSpPr txBox="1"/>
            <p:nvPr/>
          </p:nvSpPr>
          <p:spPr>
            <a:xfrm>
              <a:off x="939554" y="441476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责任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8604" y="4942171"/>
              <a:ext cx="3156970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对于公司给予的项目，承担起全面的责任，在个人及团队的管理上，进到最大的努力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25405" y="2063856"/>
            <a:ext cx="3176020" cy="1373471"/>
            <a:chOff x="8225405" y="2063856"/>
            <a:chExt cx="3176020" cy="1373471"/>
          </a:xfrm>
        </p:grpSpPr>
        <p:sp>
          <p:nvSpPr>
            <p:cNvPr id="9" name="文本框 8"/>
            <p:cNvSpPr txBox="1"/>
            <p:nvPr/>
          </p:nvSpPr>
          <p:spPr>
            <a:xfrm>
              <a:off x="8225405" y="20638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知识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44455" y="2591262"/>
              <a:ext cx="3156970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为了公司业务扩展的需求，需要不断扩充自己的行业知识水平，以达到与公司共同成长的目标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65614" y="2679740"/>
            <a:ext cx="3156970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在此工作岗位上，获得了技能、知识和经验提升方面的指导，为下一步职业发展做准备，最终实现个人的职业价值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00550" y="2298246"/>
            <a:ext cx="3352800" cy="3352802"/>
            <a:chOff x="4400550" y="2476046"/>
            <a:chExt cx="3352800" cy="3352802"/>
          </a:xfrm>
        </p:grpSpPr>
        <p:sp>
          <p:nvSpPr>
            <p:cNvPr id="17" name="矩形: 圆角 16"/>
            <p:cNvSpPr/>
            <p:nvPr/>
          </p:nvSpPr>
          <p:spPr>
            <a:xfrm>
              <a:off x="4400550" y="4850755"/>
              <a:ext cx="3352800" cy="819150"/>
            </a:xfrm>
            <a:prstGeom prst="roundRect">
              <a:avLst>
                <a:gd name="adj" fmla="val 50000"/>
              </a:avLst>
            </a:prstGeom>
            <a:solidFill>
              <a:srgbClr val="BD7E55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 rot="18000000">
              <a:off x="3771899" y="3742871"/>
              <a:ext cx="3352800" cy="819150"/>
            </a:xfrm>
            <a:prstGeom prst="roundRect">
              <a:avLst>
                <a:gd name="adj" fmla="val 50000"/>
              </a:avLst>
            </a:prstGeom>
            <a:solidFill>
              <a:srgbClr val="BD7E55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 rot="14400000">
              <a:off x="5029202" y="3742873"/>
              <a:ext cx="3352800" cy="819150"/>
            </a:xfrm>
            <a:prstGeom prst="roundRect">
              <a:avLst>
                <a:gd name="adj" fmla="val 50000"/>
              </a:avLst>
            </a:prstGeom>
            <a:solidFill>
              <a:srgbClr val="BD7E55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太阳形 44"/>
            <p:cNvSpPr>
              <a:spLocks noChangeArrowheads="1"/>
            </p:cNvSpPr>
            <p:nvPr/>
          </p:nvSpPr>
          <p:spPr bwMode="auto">
            <a:xfrm>
              <a:off x="5844649" y="2884584"/>
              <a:ext cx="464600" cy="411824"/>
            </a:xfrm>
            <a:custGeom>
              <a:avLst/>
              <a:gdLst>
                <a:gd name="connsiteX0" fmla="*/ 217556 w 449576"/>
                <a:gd name="connsiteY0" fmla="*/ 68725 h 398507"/>
                <a:gd name="connsiteX1" fmla="*/ 223610 w 449576"/>
                <a:gd name="connsiteY1" fmla="*/ 69238 h 398507"/>
                <a:gd name="connsiteX2" fmla="*/ 218541 w 449576"/>
                <a:gd name="connsiteY2" fmla="*/ 69568 h 398507"/>
                <a:gd name="connsiteX3" fmla="*/ 232414 w 449576"/>
                <a:gd name="connsiteY3" fmla="*/ 68665 h 398507"/>
                <a:gd name="connsiteX4" fmla="*/ 231049 w 449576"/>
                <a:gd name="connsiteY4" fmla="*/ 69868 h 398507"/>
                <a:gd name="connsiteX5" fmla="*/ 223610 w 449576"/>
                <a:gd name="connsiteY5" fmla="*/ 69238 h 398507"/>
                <a:gd name="connsiteX6" fmla="*/ 328177 w 449576"/>
                <a:gd name="connsiteY6" fmla="*/ 142 h 398507"/>
                <a:gd name="connsiteX7" fmla="*/ 409189 w 449576"/>
                <a:gd name="connsiteY7" fmla="*/ 19475 h 398507"/>
                <a:gd name="connsiteX8" fmla="*/ 427858 w 449576"/>
                <a:gd name="connsiteY8" fmla="*/ 28998 h 398507"/>
                <a:gd name="connsiteX9" fmla="*/ 449576 w 449576"/>
                <a:gd name="connsiteY9" fmla="*/ 64045 h 398507"/>
                <a:gd name="connsiteX10" fmla="*/ 449576 w 449576"/>
                <a:gd name="connsiteY10" fmla="*/ 346319 h 398507"/>
                <a:gd name="connsiteX11" fmla="*/ 430907 w 449576"/>
                <a:gd name="connsiteY11" fmla="*/ 379841 h 398507"/>
                <a:gd name="connsiteX12" fmla="*/ 392425 w 449576"/>
                <a:gd name="connsiteY12" fmla="*/ 381365 h 398507"/>
                <a:gd name="connsiteX13" fmla="*/ 264405 w 449576"/>
                <a:gd name="connsiteY13" fmla="*/ 380984 h 398507"/>
                <a:gd name="connsiteX14" fmla="*/ 233544 w 449576"/>
                <a:gd name="connsiteY14" fmla="*/ 396603 h 398507"/>
                <a:gd name="connsiteX15" fmla="*/ 224400 w 449576"/>
                <a:gd name="connsiteY15" fmla="*/ 398507 h 398507"/>
                <a:gd name="connsiteX16" fmla="*/ 214493 w 449576"/>
                <a:gd name="connsiteY16" fmla="*/ 395841 h 398507"/>
                <a:gd name="connsiteX17" fmla="*/ 205349 w 449576"/>
                <a:gd name="connsiteY17" fmla="*/ 379460 h 398507"/>
                <a:gd name="connsiteX18" fmla="*/ 205349 w 449576"/>
                <a:gd name="connsiteY18" fmla="*/ 123852 h 398507"/>
                <a:gd name="connsiteX19" fmla="*/ 224400 w 449576"/>
                <a:gd name="connsiteY19" fmla="*/ 104805 h 398507"/>
                <a:gd name="connsiteX20" fmla="*/ 243450 w 449576"/>
                <a:gd name="connsiteY20" fmla="*/ 123852 h 398507"/>
                <a:gd name="connsiteX21" fmla="*/ 243450 w 449576"/>
                <a:gd name="connsiteY21" fmla="*/ 348985 h 398507"/>
                <a:gd name="connsiteX22" fmla="*/ 246879 w 449576"/>
                <a:gd name="connsiteY22" fmla="*/ 347462 h 398507"/>
                <a:gd name="connsiteX23" fmla="*/ 409189 w 449576"/>
                <a:gd name="connsiteY23" fmla="*/ 347843 h 398507"/>
                <a:gd name="connsiteX24" fmla="*/ 410713 w 449576"/>
                <a:gd name="connsiteY24" fmla="*/ 347843 h 398507"/>
                <a:gd name="connsiteX25" fmla="*/ 411475 w 449576"/>
                <a:gd name="connsiteY25" fmla="*/ 346700 h 398507"/>
                <a:gd name="connsiteX26" fmla="*/ 411475 w 449576"/>
                <a:gd name="connsiteY26" fmla="*/ 64045 h 398507"/>
                <a:gd name="connsiteX27" fmla="*/ 410713 w 449576"/>
                <a:gd name="connsiteY27" fmla="*/ 62902 h 398507"/>
                <a:gd name="connsiteX28" fmla="*/ 392044 w 449576"/>
                <a:gd name="connsiteY28" fmla="*/ 53378 h 398507"/>
                <a:gd name="connsiteX29" fmla="*/ 264024 w 449576"/>
                <a:gd name="connsiteY29" fmla="*/ 52997 h 398507"/>
                <a:gd name="connsiteX30" fmla="*/ 233163 w 449576"/>
                <a:gd name="connsiteY30" fmla="*/ 68616 h 398507"/>
                <a:gd name="connsiteX31" fmla="*/ 232414 w 449576"/>
                <a:gd name="connsiteY31" fmla="*/ 68665 h 398507"/>
                <a:gd name="connsiteX32" fmla="*/ 241957 w 449576"/>
                <a:gd name="connsiteY32" fmla="*/ 60247 h 398507"/>
                <a:gd name="connsiteX33" fmla="*/ 233574 w 449576"/>
                <a:gd name="connsiteY33" fmla="*/ 34720 h 398507"/>
                <a:gd name="connsiteX34" fmla="*/ 224789 w 449576"/>
                <a:gd name="connsiteY34" fmla="*/ 30273 h 398507"/>
                <a:gd name="connsiteX35" fmla="*/ 246879 w 449576"/>
                <a:gd name="connsiteY35" fmla="*/ 19094 h 398507"/>
                <a:gd name="connsiteX36" fmla="*/ 328177 w 449576"/>
                <a:gd name="connsiteY36" fmla="*/ 142 h 398507"/>
                <a:gd name="connsiteX37" fmla="*/ 121407 w 449576"/>
                <a:gd name="connsiteY37" fmla="*/ 1 h 398507"/>
                <a:gd name="connsiteX38" fmla="*/ 202710 w 449576"/>
                <a:gd name="connsiteY38" fmla="*/ 19099 h 398507"/>
                <a:gd name="connsiteX39" fmla="*/ 224789 w 449576"/>
                <a:gd name="connsiteY39" fmla="*/ 30273 h 398507"/>
                <a:gd name="connsiteX40" fmla="*/ 216017 w 449576"/>
                <a:gd name="connsiteY40" fmla="*/ 34712 h 398507"/>
                <a:gd name="connsiteX41" fmla="*/ 207635 w 449576"/>
                <a:gd name="connsiteY41" fmla="*/ 60235 h 398507"/>
                <a:gd name="connsiteX42" fmla="*/ 217556 w 449576"/>
                <a:gd name="connsiteY42" fmla="*/ 68725 h 398507"/>
                <a:gd name="connsiteX43" fmla="*/ 216427 w 449576"/>
                <a:gd name="connsiteY43" fmla="*/ 68630 h 398507"/>
                <a:gd name="connsiteX44" fmla="*/ 185564 w 449576"/>
                <a:gd name="connsiteY44" fmla="*/ 53008 h 398507"/>
                <a:gd name="connsiteX45" fmla="*/ 57536 w 449576"/>
                <a:gd name="connsiteY45" fmla="*/ 53389 h 398507"/>
                <a:gd name="connsiteX46" fmla="*/ 38865 w 449576"/>
                <a:gd name="connsiteY46" fmla="*/ 62914 h 398507"/>
                <a:gd name="connsiteX47" fmla="*/ 38103 w 449576"/>
                <a:gd name="connsiteY47" fmla="*/ 64058 h 398507"/>
                <a:gd name="connsiteX48" fmla="*/ 38103 w 449576"/>
                <a:gd name="connsiteY48" fmla="*/ 346384 h 398507"/>
                <a:gd name="connsiteX49" fmla="*/ 38865 w 449576"/>
                <a:gd name="connsiteY49" fmla="*/ 347527 h 398507"/>
                <a:gd name="connsiteX50" fmla="*/ 40390 w 449576"/>
                <a:gd name="connsiteY50" fmla="*/ 347527 h 398507"/>
                <a:gd name="connsiteX51" fmla="*/ 167274 w 449576"/>
                <a:gd name="connsiteY51" fmla="*/ 333810 h 398507"/>
                <a:gd name="connsiteX52" fmla="*/ 180991 w 449576"/>
                <a:gd name="connsiteY52" fmla="*/ 357052 h 398507"/>
                <a:gd name="connsiteX53" fmla="*/ 157748 w 449576"/>
                <a:gd name="connsiteY53" fmla="*/ 370768 h 398507"/>
                <a:gd name="connsiteX54" fmla="*/ 57536 w 449576"/>
                <a:gd name="connsiteY54" fmla="*/ 381436 h 398507"/>
                <a:gd name="connsiteX55" fmla="*/ 39246 w 449576"/>
                <a:gd name="connsiteY55" fmla="*/ 386008 h 398507"/>
                <a:gd name="connsiteX56" fmla="*/ 18671 w 449576"/>
                <a:gd name="connsiteY56" fmla="*/ 380293 h 398507"/>
                <a:gd name="connsiteX57" fmla="*/ 0 w 449576"/>
                <a:gd name="connsiteY57" fmla="*/ 346765 h 398507"/>
                <a:gd name="connsiteX58" fmla="*/ 0 w 449576"/>
                <a:gd name="connsiteY58" fmla="*/ 64058 h 398507"/>
                <a:gd name="connsiteX59" fmla="*/ 21719 w 449576"/>
                <a:gd name="connsiteY59" fmla="*/ 29005 h 398507"/>
                <a:gd name="connsiteX60" fmla="*/ 40390 w 449576"/>
                <a:gd name="connsiteY60" fmla="*/ 19480 h 398507"/>
                <a:gd name="connsiteX61" fmla="*/ 121407 w 449576"/>
                <a:gd name="connsiteY61" fmla="*/ 1 h 39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49576" h="398507">
                  <a:moveTo>
                    <a:pt x="217556" y="68725"/>
                  </a:moveTo>
                  <a:lnTo>
                    <a:pt x="223610" y="69238"/>
                  </a:lnTo>
                  <a:lnTo>
                    <a:pt x="218541" y="69568"/>
                  </a:lnTo>
                  <a:close/>
                  <a:moveTo>
                    <a:pt x="232414" y="68665"/>
                  </a:moveTo>
                  <a:lnTo>
                    <a:pt x="231049" y="69868"/>
                  </a:lnTo>
                  <a:lnTo>
                    <a:pt x="223610" y="69238"/>
                  </a:lnTo>
                  <a:close/>
                  <a:moveTo>
                    <a:pt x="328177" y="142"/>
                  </a:moveTo>
                  <a:cubicBezTo>
                    <a:pt x="356038" y="238"/>
                    <a:pt x="383852" y="6714"/>
                    <a:pt x="409189" y="19475"/>
                  </a:cubicBezTo>
                  <a:lnTo>
                    <a:pt x="427858" y="28998"/>
                  </a:lnTo>
                  <a:cubicBezTo>
                    <a:pt x="441194" y="35855"/>
                    <a:pt x="449576" y="49188"/>
                    <a:pt x="449576" y="64045"/>
                  </a:cubicBezTo>
                  <a:lnTo>
                    <a:pt x="449576" y="346319"/>
                  </a:lnTo>
                  <a:cubicBezTo>
                    <a:pt x="449576" y="360033"/>
                    <a:pt x="442718" y="372604"/>
                    <a:pt x="430907" y="379841"/>
                  </a:cubicBezTo>
                  <a:cubicBezTo>
                    <a:pt x="419095" y="387079"/>
                    <a:pt x="404617" y="387841"/>
                    <a:pt x="392425" y="381365"/>
                  </a:cubicBezTo>
                  <a:cubicBezTo>
                    <a:pt x="352419" y="361175"/>
                    <a:pt x="304411" y="360794"/>
                    <a:pt x="264405" y="380984"/>
                  </a:cubicBezTo>
                  <a:lnTo>
                    <a:pt x="233544" y="396603"/>
                  </a:lnTo>
                  <a:cubicBezTo>
                    <a:pt x="230115" y="398126"/>
                    <a:pt x="227067" y="398507"/>
                    <a:pt x="224400" y="398507"/>
                  </a:cubicBezTo>
                  <a:cubicBezTo>
                    <a:pt x="220970" y="398507"/>
                    <a:pt x="217541" y="397364"/>
                    <a:pt x="214493" y="395841"/>
                  </a:cubicBezTo>
                  <a:cubicBezTo>
                    <a:pt x="208778" y="392412"/>
                    <a:pt x="205349" y="386317"/>
                    <a:pt x="205349" y="379460"/>
                  </a:cubicBezTo>
                  <a:lnTo>
                    <a:pt x="205349" y="123852"/>
                  </a:lnTo>
                  <a:cubicBezTo>
                    <a:pt x="205349" y="113185"/>
                    <a:pt x="213731" y="104805"/>
                    <a:pt x="224400" y="104805"/>
                  </a:cubicBezTo>
                  <a:cubicBezTo>
                    <a:pt x="235068" y="104805"/>
                    <a:pt x="243450" y="113185"/>
                    <a:pt x="243450" y="123852"/>
                  </a:cubicBezTo>
                  <a:lnTo>
                    <a:pt x="243450" y="348985"/>
                  </a:lnTo>
                  <a:lnTo>
                    <a:pt x="246879" y="347462"/>
                  </a:lnTo>
                  <a:cubicBezTo>
                    <a:pt x="297934" y="321939"/>
                    <a:pt x="358515" y="322320"/>
                    <a:pt x="409189" y="347843"/>
                  </a:cubicBezTo>
                  <a:cubicBezTo>
                    <a:pt x="409570" y="347843"/>
                    <a:pt x="409951" y="348224"/>
                    <a:pt x="410713" y="347843"/>
                  </a:cubicBezTo>
                  <a:cubicBezTo>
                    <a:pt x="411475" y="347462"/>
                    <a:pt x="411475" y="347081"/>
                    <a:pt x="411475" y="346700"/>
                  </a:cubicBezTo>
                  <a:lnTo>
                    <a:pt x="411475" y="64045"/>
                  </a:lnTo>
                  <a:cubicBezTo>
                    <a:pt x="411475" y="63664"/>
                    <a:pt x="411094" y="62902"/>
                    <a:pt x="410713" y="62902"/>
                  </a:cubicBezTo>
                  <a:lnTo>
                    <a:pt x="392044" y="53378"/>
                  </a:lnTo>
                  <a:cubicBezTo>
                    <a:pt x="352038" y="33189"/>
                    <a:pt x="304030" y="32808"/>
                    <a:pt x="264024" y="52997"/>
                  </a:cubicBezTo>
                  <a:lnTo>
                    <a:pt x="233163" y="68616"/>
                  </a:lnTo>
                  <a:lnTo>
                    <a:pt x="232414" y="68665"/>
                  </a:lnTo>
                  <a:lnTo>
                    <a:pt x="241957" y="60247"/>
                  </a:lnTo>
                  <a:cubicBezTo>
                    <a:pt x="246910" y="50722"/>
                    <a:pt x="243100" y="39292"/>
                    <a:pt x="233574" y="34720"/>
                  </a:cubicBezTo>
                  <a:lnTo>
                    <a:pt x="224789" y="30273"/>
                  </a:lnTo>
                  <a:lnTo>
                    <a:pt x="246879" y="19094"/>
                  </a:lnTo>
                  <a:cubicBezTo>
                    <a:pt x="272407" y="6333"/>
                    <a:pt x="300316" y="47"/>
                    <a:pt x="328177" y="142"/>
                  </a:cubicBezTo>
                  <a:close/>
                  <a:moveTo>
                    <a:pt x="121407" y="1"/>
                  </a:moveTo>
                  <a:cubicBezTo>
                    <a:pt x="149270" y="-47"/>
                    <a:pt x="177181" y="6335"/>
                    <a:pt x="202710" y="19099"/>
                  </a:cubicBezTo>
                  <a:lnTo>
                    <a:pt x="224789" y="30273"/>
                  </a:lnTo>
                  <a:lnTo>
                    <a:pt x="216017" y="34712"/>
                  </a:lnTo>
                  <a:cubicBezTo>
                    <a:pt x="206873" y="39284"/>
                    <a:pt x="203063" y="50712"/>
                    <a:pt x="207635" y="60235"/>
                  </a:cubicBezTo>
                  <a:lnTo>
                    <a:pt x="217556" y="68725"/>
                  </a:lnTo>
                  <a:lnTo>
                    <a:pt x="216427" y="68630"/>
                  </a:lnTo>
                  <a:lnTo>
                    <a:pt x="185564" y="53008"/>
                  </a:lnTo>
                  <a:cubicBezTo>
                    <a:pt x="145555" y="32815"/>
                    <a:pt x="97545" y="33196"/>
                    <a:pt x="57536" y="53389"/>
                  </a:cubicBezTo>
                  <a:lnTo>
                    <a:pt x="38865" y="62914"/>
                  </a:lnTo>
                  <a:cubicBezTo>
                    <a:pt x="38484" y="63295"/>
                    <a:pt x="38103" y="63676"/>
                    <a:pt x="38103" y="64058"/>
                  </a:cubicBezTo>
                  <a:lnTo>
                    <a:pt x="38103" y="346384"/>
                  </a:lnTo>
                  <a:cubicBezTo>
                    <a:pt x="38103" y="346765"/>
                    <a:pt x="38103" y="347146"/>
                    <a:pt x="38865" y="347527"/>
                  </a:cubicBezTo>
                  <a:cubicBezTo>
                    <a:pt x="39628" y="347908"/>
                    <a:pt x="40009" y="347527"/>
                    <a:pt x="40390" y="347527"/>
                  </a:cubicBezTo>
                  <a:cubicBezTo>
                    <a:pt x="79636" y="327714"/>
                    <a:pt x="124598" y="322761"/>
                    <a:pt x="167274" y="333810"/>
                  </a:cubicBezTo>
                  <a:cubicBezTo>
                    <a:pt x="177562" y="336477"/>
                    <a:pt x="183658" y="346765"/>
                    <a:pt x="180991" y="357052"/>
                  </a:cubicBezTo>
                  <a:cubicBezTo>
                    <a:pt x="178324" y="367339"/>
                    <a:pt x="168036" y="373435"/>
                    <a:pt x="157748" y="370768"/>
                  </a:cubicBezTo>
                  <a:cubicBezTo>
                    <a:pt x="124217" y="362005"/>
                    <a:pt x="88400" y="365815"/>
                    <a:pt x="57536" y="381436"/>
                  </a:cubicBezTo>
                  <a:cubicBezTo>
                    <a:pt x="51440" y="384484"/>
                    <a:pt x="45343" y="386008"/>
                    <a:pt x="39246" y="386008"/>
                  </a:cubicBezTo>
                  <a:cubicBezTo>
                    <a:pt x="32007" y="386008"/>
                    <a:pt x="25148" y="384103"/>
                    <a:pt x="18671" y="380293"/>
                  </a:cubicBezTo>
                  <a:cubicBezTo>
                    <a:pt x="6859" y="373054"/>
                    <a:pt x="0" y="360481"/>
                    <a:pt x="0" y="346765"/>
                  </a:cubicBezTo>
                  <a:lnTo>
                    <a:pt x="0" y="64058"/>
                  </a:lnTo>
                  <a:cubicBezTo>
                    <a:pt x="0" y="49198"/>
                    <a:pt x="8383" y="35482"/>
                    <a:pt x="21719" y="29005"/>
                  </a:cubicBezTo>
                  <a:lnTo>
                    <a:pt x="40390" y="19480"/>
                  </a:lnTo>
                  <a:cubicBezTo>
                    <a:pt x="65729" y="6526"/>
                    <a:pt x="93544" y="48"/>
                    <a:pt x="121407" y="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太阳形 44"/>
            <p:cNvSpPr>
              <a:spLocks noChangeArrowheads="1"/>
            </p:cNvSpPr>
            <p:nvPr/>
          </p:nvSpPr>
          <p:spPr bwMode="auto">
            <a:xfrm>
              <a:off x="7072877" y="5050907"/>
              <a:ext cx="464600" cy="408736"/>
            </a:xfrm>
            <a:custGeom>
              <a:avLst/>
              <a:gdLst>
                <a:gd name="T0" fmla="*/ 8903 w 14551"/>
                <a:gd name="T1" fmla="*/ 8301 h 12803"/>
                <a:gd name="T2" fmla="*/ 10780 w 14551"/>
                <a:gd name="T3" fmla="*/ 8301 h 12803"/>
                <a:gd name="T4" fmla="*/ 9842 w 14551"/>
                <a:gd name="T5" fmla="*/ 10148 h 12803"/>
                <a:gd name="T6" fmla="*/ 9842 w 14551"/>
                <a:gd name="T7" fmla="*/ 6455 h 12803"/>
                <a:gd name="T8" fmla="*/ 9842 w 14551"/>
                <a:gd name="T9" fmla="*/ 10148 h 12803"/>
                <a:gd name="T10" fmla="*/ 10989 w 14551"/>
                <a:gd name="T11" fmla="*/ 11432 h 12803"/>
                <a:gd name="T12" fmla="*/ 11884 w 14551"/>
                <a:gd name="T13" fmla="*/ 10938 h 12803"/>
                <a:gd name="T14" fmla="*/ 13111 w 14551"/>
                <a:gd name="T15" fmla="*/ 8971 h 12803"/>
                <a:gd name="T16" fmla="*/ 13111 w 14551"/>
                <a:gd name="T17" fmla="*/ 7680 h 12803"/>
                <a:gd name="T18" fmla="*/ 11884 w 14551"/>
                <a:gd name="T19" fmla="*/ 5713 h 12803"/>
                <a:gd name="T20" fmla="*/ 11001 w 14551"/>
                <a:gd name="T21" fmla="*/ 5225 h 12803"/>
                <a:gd name="T22" fmla="*/ 10642 w 14551"/>
                <a:gd name="T23" fmla="*/ 5507 h 12803"/>
                <a:gd name="T24" fmla="*/ 9113 w 14551"/>
                <a:gd name="T25" fmla="*/ 5501 h 12803"/>
                <a:gd name="T26" fmla="*/ 8752 w 14551"/>
                <a:gd name="T27" fmla="*/ 5214 h 12803"/>
                <a:gd name="T28" fmla="*/ 7838 w 14551"/>
                <a:gd name="T29" fmla="*/ 5714 h 12803"/>
                <a:gd name="T30" fmla="*/ 6611 w 14551"/>
                <a:gd name="T31" fmla="*/ 7680 h 12803"/>
                <a:gd name="T32" fmla="*/ 6612 w 14551"/>
                <a:gd name="T33" fmla="*/ 8972 h 12803"/>
                <a:gd name="T34" fmla="*/ 7838 w 14551"/>
                <a:gd name="T35" fmla="*/ 10939 h 12803"/>
                <a:gd name="T36" fmla="*/ 8702 w 14551"/>
                <a:gd name="T37" fmla="*/ 11421 h 12803"/>
                <a:gd name="T38" fmla="*/ 9061 w 14551"/>
                <a:gd name="T39" fmla="*/ 11124 h 12803"/>
                <a:gd name="T40" fmla="*/ 10628 w 14551"/>
                <a:gd name="T41" fmla="*/ 11130 h 12803"/>
                <a:gd name="T42" fmla="*/ 11243 w 14551"/>
                <a:gd name="T43" fmla="*/ 12780 h 12803"/>
                <a:gd name="T44" fmla="*/ 9802 w 14551"/>
                <a:gd name="T45" fmla="*/ 12009 h 12803"/>
                <a:gd name="T46" fmla="*/ 8371 w 14551"/>
                <a:gd name="T47" fmla="*/ 12765 h 12803"/>
                <a:gd name="T48" fmla="*/ 8131 w 14551"/>
                <a:gd name="T49" fmla="*/ 12714 h 12803"/>
                <a:gd name="T50" fmla="*/ 6961 w 14551"/>
                <a:gd name="T51" fmla="*/ 12057 h 12803"/>
                <a:gd name="T52" fmla="*/ 6881 w 14551"/>
                <a:gd name="T53" fmla="*/ 10916 h 12803"/>
                <a:gd name="T54" fmla="*/ 5604 w 14551"/>
                <a:gd name="T55" fmla="*/ 9688 h 12803"/>
                <a:gd name="T56" fmla="*/ 5103 w 14551"/>
                <a:gd name="T57" fmla="*/ 8323 h 12803"/>
                <a:gd name="T58" fmla="*/ 5612 w 14551"/>
                <a:gd name="T59" fmla="*/ 6958 h 12803"/>
                <a:gd name="T60" fmla="*/ 6881 w 14551"/>
                <a:gd name="T61" fmla="*/ 5729 h 12803"/>
                <a:gd name="T62" fmla="*/ 6963 w 14551"/>
                <a:gd name="T63" fmla="*/ 4588 h 12803"/>
                <a:gd name="T64" fmla="*/ 8197 w 14551"/>
                <a:gd name="T65" fmla="*/ 3908 h 12803"/>
                <a:gd name="T66" fmla="*/ 8434 w 14551"/>
                <a:gd name="T67" fmla="*/ 3859 h 12803"/>
                <a:gd name="T68" fmla="*/ 9851 w 14551"/>
                <a:gd name="T69" fmla="*/ 4587 h 12803"/>
                <a:gd name="T70" fmla="*/ 11259 w 14551"/>
                <a:gd name="T71" fmla="*/ 3873 h 12803"/>
                <a:gd name="T72" fmla="*/ 11499 w 14551"/>
                <a:gd name="T73" fmla="*/ 3924 h 12803"/>
                <a:gd name="T74" fmla="*/ 12692 w 14551"/>
                <a:gd name="T75" fmla="*/ 4588 h 12803"/>
                <a:gd name="T76" fmla="*/ 12772 w 14551"/>
                <a:gd name="T77" fmla="*/ 5729 h 12803"/>
                <a:gd name="T78" fmla="*/ 14042 w 14551"/>
                <a:gd name="T79" fmla="*/ 6958 h 12803"/>
                <a:gd name="T80" fmla="*/ 14551 w 14551"/>
                <a:gd name="T81" fmla="*/ 8323 h 12803"/>
                <a:gd name="T82" fmla="*/ 14042 w 14551"/>
                <a:gd name="T83" fmla="*/ 9687 h 12803"/>
                <a:gd name="T84" fmla="*/ 12772 w 14551"/>
                <a:gd name="T85" fmla="*/ 10916 h 12803"/>
                <a:gd name="T86" fmla="*/ 12692 w 14551"/>
                <a:gd name="T87" fmla="*/ 12057 h 12803"/>
                <a:gd name="T88" fmla="*/ 11478 w 14551"/>
                <a:gd name="T89" fmla="*/ 12730 h 12803"/>
                <a:gd name="T90" fmla="*/ 11243 w 14551"/>
                <a:gd name="T91" fmla="*/ 12780 h 12803"/>
                <a:gd name="T92" fmla="*/ 13410 w 14551"/>
                <a:gd name="T93" fmla="*/ 4573 h 12803"/>
                <a:gd name="T94" fmla="*/ 12800 w 14551"/>
                <a:gd name="T95" fmla="*/ 1526 h 12803"/>
                <a:gd name="T96" fmla="*/ 1523 w 14551"/>
                <a:gd name="T97" fmla="*/ 1220 h 12803"/>
                <a:gd name="T98" fmla="*/ 1219 w 14551"/>
                <a:gd name="T99" fmla="*/ 8838 h 12803"/>
                <a:gd name="T100" fmla="*/ 4267 w 14551"/>
                <a:gd name="T101" fmla="*/ 9144 h 12803"/>
                <a:gd name="T102" fmla="*/ 4267 w 14551"/>
                <a:gd name="T103" fmla="*/ 10363 h 12803"/>
                <a:gd name="T104" fmla="*/ 0 w 14551"/>
                <a:gd name="T105" fmla="*/ 9753 h 12803"/>
                <a:gd name="T106" fmla="*/ 611 w 14551"/>
                <a:gd name="T107" fmla="*/ 1 h 12803"/>
                <a:gd name="T108" fmla="*/ 14019 w 14551"/>
                <a:gd name="T109" fmla="*/ 611 h 12803"/>
                <a:gd name="T110" fmla="*/ 2743 w 14551"/>
                <a:gd name="T111" fmla="*/ 12191 h 12803"/>
                <a:gd name="T112" fmla="*/ 5788 w 14551"/>
                <a:gd name="T113" fmla="*/ 11582 h 12803"/>
                <a:gd name="T114" fmla="*/ 5788 w 14551"/>
                <a:gd name="T115" fmla="*/ 12801 h 12803"/>
                <a:gd name="T116" fmla="*/ 2743 w 14551"/>
                <a:gd name="T117" fmla="*/ 12191 h 1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51" h="12803">
                  <a:moveTo>
                    <a:pt x="9842" y="7363"/>
                  </a:moveTo>
                  <a:cubicBezTo>
                    <a:pt x="9324" y="7363"/>
                    <a:pt x="8904" y="7783"/>
                    <a:pt x="8903" y="8301"/>
                  </a:cubicBezTo>
                  <a:cubicBezTo>
                    <a:pt x="8904" y="8820"/>
                    <a:pt x="9324" y="9240"/>
                    <a:pt x="9842" y="9240"/>
                  </a:cubicBezTo>
                  <a:cubicBezTo>
                    <a:pt x="10360" y="9239"/>
                    <a:pt x="10780" y="8820"/>
                    <a:pt x="10780" y="8301"/>
                  </a:cubicBezTo>
                  <a:cubicBezTo>
                    <a:pt x="10780" y="7783"/>
                    <a:pt x="10360" y="7364"/>
                    <a:pt x="9842" y="7363"/>
                  </a:cubicBezTo>
                  <a:close/>
                  <a:moveTo>
                    <a:pt x="9842" y="10148"/>
                  </a:moveTo>
                  <a:cubicBezTo>
                    <a:pt x="8822" y="10147"/>
                    <a:pt x="7996" y="9321"/>
                    <a:pt x="7995" y="8301"/>
                  </a:cubicBezTo>
                  <a:cubicBezTo>
                    <a:pt x="7995" y="7283"/>
                    <a:pt x="8823" y="6455"/>
                    <a:pt x="9842" y="6455"/>
                  </a:cubicBezTo>
                  <a:cubicBezTo>
                    <a:pt x="10860" y="6455"/>
                    <a:pt x="11689" y="7283"/>
                    <a:pt x="11689" y="8301"/>
                  </a:cubicBezTo>
                  <a:cubicBezTo>
                    <a:pt x="11689" y="9320"/>
                    <a:pt x="10860" y="10148"/>
                    <a:pt x="9842" y="10148"/>
                  </a:cubicBezTo>
                  <a:close/>
                  <a:moveTo>
                    <a:pt x="10960" y="11425"/>
                  </a:moveTo>
                  <a:cubicBezTo>
                    <a:pt x="10964" y="11428"/>
                    <a:pt x="10976" y="11432"/>
                    <a:pt x="10989" y="11432"/>
                  </a:cubicBezTo>
                  <a:lnTo>
                    <a:pt x="10990" y="11432"/>
                  </a:lnTo>
                  <a:lnTo>
                    <a:pt x="11884" y="10938"/>
                  </a:lnTo>
                  <a:cubicBezTo>
                    <a:pt x="11863" y="10888"/>
                    <a:pt x="11764" y="10645"/>
                    <a:pt x="11764" y="10392"/>
                  </a:cubicBezTo>
                  <a:cubicBezTo>
                    <a:pt x="11764" y="9636"/>
                    <a:pt x="12356" y="9012"/>
                    <a:pt x="13111" y="8971"/>
                  </a:cubicBezTo>
                  <a:cubicBezTo>
                    <a:pt x="13121" y="8912"/>
                    <a:pt x="13180" y="8577"/>
                    <a:pt x="13180" y="8326"/>
                  </a:cubicBezTo>
                  <a:cubicBezTo>
                    <a:pt x="13180" y="8074"/>
                    <a:pt x="13121" y="7740"/>
                    <a:pt x="13111" y="7680"/>
                  </a:cubicBezTo>
                  <a:cubicBezTo>
                    <a:pt x="12356" y="7640"/>
                    <a:pt x="11765" y="7016"/>
                    <a:pt x="11764" y="6261"/>
                  </a:cubicBezTo>
                  <a:cubicBezTo>
                    <a:pt x="11764" y="6006"/>
                    <a:pt x="11863" y="5763"/>
                    <a:pt x="11884" y="5713"/>
                  </a:cubicBezTo>
                  <a:lnTo>
                    <a:pt x="11005" y="5225"/>
                  </a:lnTo>
                  <a:lnTo>
                    <a:pt x="11001" y="5225"/>
                  </a:lnTo>
                  <a:cubicBezTo>
                    <a:pt x="10989" y="5225"/>
                    <a:pt x="10978" y="5228"/>
                    <a:pt x="10967" y="5234"/>
                  </a:cubicBezTo>
                  <a:cubicBezTo>
                    <a:pt x="10867" y="5334"/>
                    <a:pt x="10758" y="5425"/>
                    <a:pt x="10642" y="5507"/>
                  </a:cubicBezTo>
                  <a:cubicBezTo>
                    <a:pt x="10371" y="5697"/>
                    <a:pt x="10115" y="5794"/>
                    <a:pt x="9880" y="5794"/>
                  </a:cubicBezTo>
                  <a:cubicBezTo>
                    <a:pt x="9644" y="5794"/>
                    <a:pt x="9385" y="5695"/>
                    <a:pt x="9113" y="5501"/>
                  </a:cubicBezTo>
                  <a:cubicBezTo>
                    <a:pt x="8996" y="5418"/>
                    <a:pt x="8887" y="5325"/>
                    <a:pt x="8786" y="5222"/>
                  </a:cubicBezTo>
                  <a:cubicBezTo>
                    <a:pt x="8776" y="5217"/>
                    <a:pt x="8764" y="5214"/>
                    <a:pt x="8752" y="5214"/>
                  </a:cubicBezTo>
                  <a:lnTo>
                    <a:pt x="8749" y="5214"/>
                  </a:lnTo>
                  <a:lnTo>
                    <a:pt x="7838" y="5714"/>
                  </a:lnTo>
                  <a:cubicBezTo>
                    <a:pt x="7860" y="5765"/>
                    <a:pt x="7958" y="6008"/>
                    <a:pt x="7958" y="6261"/>
                  </a:cubicBezTo>
                  <a:cubicBezTo>
                    <a:pt x="7957" y="7017"/>
                    <a:pt x="7366" y="7640"/>
                    <a:pt x="6611" y="7680"/>
                  </a:cubicBezTo>
                  <a:cubicBezTo>
                    <a:pt x="6601" y="7740"/>
                    <a:pt x="6542" y="8074"/>
                    <a:pt x="6542" y="8326"/>
                  </a:cubicBezTo>
                  <a:cubicBezTo>
                    <a:pt x="6542" y="8577"/>
                    <a:pt x="6601" y="8912"/>
                    <a:pt x="6612" y="8972"/>
                  </a:cubicBezTo>
                  <a:cubicBezTo>
                    <a:pt x="7366" y="9012"/>
                    <a:pt x="7958" y="9636"/>
                    <a:pt x="7959" y="10392"/>
                  </a:cubicBezTo>
                  <a:cubicBezTo>
                    <a:pt x="7959" y="10646"/>
                    <a:pt x="7859" y="10890"/>
                    <a:pt x="7838" y="10939"/>
                  </a:cubicBezTo>
                  <a:lnTo>
                    <a:pt x="8700" y="11421"/>
                  </a:lnTo>
                  <a:lnTo>
                    <a:pt x="8702" y="11421"/>
                  </a:lnTo>
                  <a:cubicBezTo>
                    <a:pt x="8714" y="11421"/>
                    <a:pt x="8726" y="11416"/>
                    <a:pt x="8731" y="11413"/>
                  </a:cubicBezTo>
                  <a:cubicBezTo>
                    <a:pt x="8832" y="11307"/>
                    <a:pt x="8943" y="11211"/>
                    <a:pt x="9061" y="11124"/>
                  </a:cubicBezTo>
                  <a:cubicBezTo>
                    <a:pt x="9337" y="10922"/>
                    <a:pt x="9599" y="10819"/>
                    <a:pt x="9841" y="10819"/>
                  </a:cubicBezTo>
                  <a:cubicBezTo>
                    <a:pt x="10085" y="10819"/>
                    <a:pt x="10350" y="10923"/>
                    <a:pt x="10628" y="11130"/>
                  </a:cubicBezTo>
                  <a:cubicBezTo>
                    <a:pt x="10814" y="11268"/>
                    <a:pt x="10944" y="11407"/>
                    <a:pt x="10960" y="11425"/>
                  </a:cubicBezTo>
                  <a:moveTo>
                    <a:pt x="11243" y="12780"/>
                  </a:moveTo>
                  <a:cubicBezTo>
                    <a:pt x="11071" y="12779"/>
                    <a:pt x="10904" y="12708"/>
                    <a:pt x="10796" y="12589"/>
                  </a:cubicBezTo>
                  <a:cubicBezTo>
                    <a:pt x="10649" y="12428"/>
                    <a:pt x="10184" y="12009"/>
                    <a:pt x="9802" y="12009"/>
                  </a:cubicBezTo>
                  <a:cubicBezTo>
                    <a:pt x="9424" y="12009"/>
                    <a:pt x="8951" y="12431"/>
                    <a:pt x="8815" y="12578"/>
                  </a:cubicBezTo>
                  <a:cubicBezTo>
                    <a:pt x="8707" y="12696"/>
                    <a:pt x="8541" y="12765"/>
                    <a:pt x="8371" y="12765"/>
                  </a:cubicBezTo>
                  <a:cubicBezTo>
                    <a:pt x="8290" y="12765"/>
                    <a:pt x="8213" y="12750"/>
                    <a:pt x="8144" y="12719"/>
                  </a:cubicBezTo>
                  <a:lnTo>
                    <a:pt x="8131" y="12714"/>
                  </a:lnTo>
                  <a:lnTo>
                    <a:pt x="6973" y="12066"/>
                  </a:lnTo>
                  <a:lnTo>
                    <a:pt x="6961" y="12057"/>
                  </a:lnTo>
                  <a:cubicBezTo>
                    <a:pt x="6749" y="11905"/>
                    <a:pt x="6671" y="11626"/>
                    <a:pt x="6775" y="11386"/>
                  </a:cubicBezTo>
                  <a:cubicBezTo>
                    <a:pt x="6775" y="11384"/>
                    <a:pt x="6881" y="11139"/>
                    <a:pt x="6881" y="10916"/>
                  </a:cubicBezTo>
                  <a:cubicBezTo>
                    <a:pt x="6880" y="10238"/>
                    <a:pt x="6331" y="9688"/>
                    <a:pt x="5653" y="9688"/>
                  </a:cubicBezTo>
                  <a:lnTo>
                    <a:pt x="5604" y="9688"/>
                  </a:lnTo>
                  <a:cubicBezTo>
                    <a:pt x="5410" y="9688"/>
                    <a:pt x="5252" y="9515"/>
                    <a:pt x="5202" y="9249"/>
                  </a:cubicBezTo>
                  <a:cubicBezTo>
                    <a:pt x="5198" y="9227"/>
                    <a:pt x="5103" y="8721"/>
                    <a:pt x="5103" y="8323"/>
                  </a:cubicBezTo>
                  <a:cubicBezTo>
                    <a:pt x="5103" y="7924"/>
                    <a:pt x="5197" y="7419"/>
                    <a:pt x="5202" y="7397"/>
                  </a:cubicBezTo>
                  <a:cubicBezTo>
                    <a:pt x="5253" y="7127"/>
                    <a:pt x="5414" y="6954"/>
                    <a:pt x="5612" y="6958"/>
                  </a:cubicBezTo>
                  <a:lnTo>
                    <a:pt x="5653" y="6958"/>
                  </a:lnTo>
                  <a:cubicBezTo>
                    <a:pt x="6331" y="6957"/>
                    <a:pt x="6881" y="6408"/>
                    <a:pt x="6881" y="5729"/>
                  </a:cubicBezTo>
                  <a:cubicBezTo>
                    <a:pt x="6881" y="5506"/>
                    <a:pt x="6775" y="5262"/>
                    <a:pt x="6774" y="5259"/>
                  </a:cubicBezTo>
                  <a:cubicBezTo>
                    <a:pt x="6671" y="5019"/>
                    <a:pt x="6750" y="4740"/>
                    <a:pt x="6963" y="4588"/>
                  </a:cubicBezTo>
                  <a:lnTo>
                    <a:pt x="6974" y="4580"/>
                  </a:lnTo>
                  <a:lnTo>
                    <a:pt x="8197" y="3908"/>
                  </a:lnTo>
                  <a:lnTo>
                    <a:pt x="8210" y="3903"/>
                  </a:lnTo>
                  <a:cubicBezTo>
                    <a:pt x="8279" y="3873"/>
                    <a:pt x="8354" y="3859"/>
                    <a:pt x="8434" y="3859"/>
                  </a:cubicBezTo>
                  <a:cubicBezTo>
                    <a:pt x="8604" y="3859"/>
                    <a:pt x="8770" y="3927"/>
                    <a:pt x="8879" y="4042"/>
                  </a:cubicBezTo>
                  <a:cubicBezTo>
                    <a:pt x="9024" y="4193"/>
                    <a:pt x="9481" y="4587"/>
                    <a:pt x="9851" y="4587"/>
                  </a:cubicBezTo>
                  <a:cubicBezTo>
                    <a:pt x="10218" y="4587"/>
                    <a:pt x="10673" y="4201"/>
                    <a:pt x="10817" y="4052"/>
                  </a:cubicBezTo>
                  <a:cubicBezTo>
                    <a:pt x="10925" y="3939"/>
                    <a:pt x="11090" y="3873"/>
                    <a:pt x="11259" y="3873"/>
                  </a:cubicBezTo>
                  <a:cubicBezTo>
                    <a:pt x="11340" y="3873"/>
                    <a:pt x="11417" y="3888"/>
                    <a:pt x="11487" y="3918"/>
                  </a:cubicBezTo>
                  <a:lnTo>
                    <a:pt x="11499" y="3924"/>
                  </a:lnTo>
                  <a:lnTo>
                    <a:pt x="12680" y="4580"/>
                  </a:lnTo>
                  <a:lnTo>
                    <a:pt x="12692" y="4588"/>
                  </a:lnTo>
                  <a:cubicBezTo>
                    <a:pt x="12903" y="4735"/>
                    <a:pt x="12984" y="5024"/>
                    <a:pt x="12879" y="5260"/>
                  </a:cubicBezTo>
                  <a:cubicBezTo>
                    <a:pt x="12878" y="5262"/>
                    <a:pt x="12772" y="5506"/>
                    <a:pt x="12772" y="5729"/>
                  </a:cubicBezTo>
                  <a:cubicBezTo>
                    <a:pt x="12773" y="6407"/>
                    <a:pt x="13322" y="6957"/>
                    <a:pt x="14000" y="6958"/>
                  </a:cubicBezTo>
                  <a:lnTo>
                    <a:pt x="14042" y="6958"/>
                  </a:lnTo>
                  <a:cubicBezTo>
                    <a:pt x="14239" y="6954"/>
                    <a:pt x="14401" y="7127"/>
                    <a:pt x="14452" y="7397"/>
                  </a:cubicBezTo>
                  <a:cubicBezTo>
                    <a:pt x="14456" y="7418"/>
                    <a:pt x="14551" y="7924"/>
                    <a:pt x="14551" y="8323"/>
                  </a:cubicBezTo>
                  <a:cubicBezTo>
                    <a:pt x="14551" y="8721"/>
                    <a:pt x="14456" y="9228"/>
                    <a:pt x="14451" y="9249"/>
                  </a:cubicBezTo>
                  <a:cubicBezTo>
                    <a:pt x="14401" y="9518"/>
                    <a:pt x="14239" y="9692"/>
                    <a:pt x="14042" y="9687"/>
                  </a:cubicBezTo>
                  <a:lnTo>
                    <a:pt x="14000" y="9687"/>
                  </a:lnTo>
                  <a:cubicBezTo>
                    <a:pt x="13322" y="9688"/>
                    <a:pt x="12773" y="10238"/>
                    <a:pt x="12772" y="10916"/>
                  </a:cubicBezTo>
                  <a:cubicBezTo>
                    <a:pt x="12772" y="11139"/>
                    <a:pt x="12878" y="11384"/>
                    <a:pt x="12879" y="11386"/>
                  </a:cubicBezTo>
                  <a:cubicBezTo>
                    <a:pt x="12982" y="11626"/>
                    <a:pt x="12904" y="11906"/>
                    <a:pt x="12692" y="12057"/>
                  </a:cubicBezTo>
                  <a:lnTo>
                    <a:pt x="12680" y="12066"/>
                  </a:lnTo>
                  <a:lnTo>
                    <a:pt x="11478" y="12730"/>
                  </a:lnTo>
                  <a:lnTo>
                    <a:pt x="11466" y="12735"/>
                  </a:lnTo>
                  <a:cubicBezTo>
                    <a:pt x="11396" y="12765"/>
                    <a:pt x="11320" y="12780"/>
                    <a:pt x="11243" y="12780"/>
                  </a:cubicBezTo>
                  <a:close/>
                  <a:moveTo>
                    <a:pt x="14019" y="3963"/>
                  </a:moveTo>
                  <a:cubicBezTo>
                    <a:pt x="14019" y="4300"/>
                    <a:pt x="13746" y="4573"/>
                    <a:pt x="13410" y="4573"/>
                  </a:cubicBezTo>
                  <a:cubicBezTo>
                    <a:pt x="13073" y="4573"/>
                    <a:pt x="12800" y="4300"/>
                    <a:pt x="12800" y="3963"/>
                  </a:cubicBezTo>
                  <a:lnTo>
                    <a:pt x="12800" y="1526"/>
                  </a:lnTo>
                  <a:cubicBezTo>
                    <a:pt x="12800" y="1357"/>
                    <a:pt x="12664" y="1220"/>
                    <a:pt x="12496" y="1220"/>
                  </a:cubicBezTo>
                  <a:lnTo>
                    <a:pt x="1523" y="1220"/>
                  </a:lnTo>
                  <a:cubicBezTo>
                    <a:pt x="1357" y="1220"/>
                    <a:pt x="1219" y="1357"/>
                    <a:pt x="1219" y="1526"/>
                  </a:cubicBezTo>
                  <a:lnTo>
                    <a:pt x="1219" y="8838"/>
                  </a:lnTo>
                  <a:cubicBezTo>
                    <a:pt x="1219" y="9006"/>
                    <a:pt x="1355" y="9144"/>
                    <a:pt x="1523" y="9144"/>
                  </a:cubicBezTo>
                  <a:lnTo>
                    <a:pt x="4267" y="9144"/>
                  </a:lnTo>
                  <a:cubicBezTo>
                    <a:pt x="4603" y="9144"/>
                    <a:pt x="4876" y="9417"/>
                    <a:pt x="4876" y="9753"/>
                  </a:cubicBezTo>
                  <a:cubicBezTo>
                    <a:pt x="4876" y="10090"/>
                    <a:pt x="4603" y="10363"/>
                    <a:pt x="4267" y="10363"/>
                  </a:cubicBezTo>
                  <a:lnTo>
                    <a:pt x="611" y="10363"/>
                  </a:lnTo>
                  <a:cubicBezTo>
                    <a:pt x="274" y="10364"/>
                    <a:pt x="0" y="10091"/>
                    <a:pt x="0" y="9753"/>
                  </a:cubicBezTo>
                  <a:lnTo>
                    <a:pt x="0" y="611"/>
                  </a:lnTo>
                  <a:cubicBezTo>
                    <a:pt x="0" y="274"/>
                    <a:pt x="274" y="1"/>
                    <a:pt x="611" y="1"/>
                  </a:cubicBezTo>
                  <a:lnTo>
                    <a:pt x="13408" y="1"/>
                  </a:lnTo>
                  <a:cubicBezTo>
                    <a:pt x="13745" y="0"/>
                    <a:pt x="14019" y="273"/>
                    <a:pt x="14019" y="611"/>
                  </a:cubicBezTo>
                  <a:lnTo>
                    <a:pt x="14019" y="3963"/>
                  </a:lnTo>
                  <a:close/>
                  <a:moveTo>
                    <a:pt x="2743" y="12191"/>
                  </a:moveTo>
                  <a:cubicBezTo>
                    <a:pt x="2743" y="11855"/>
                    <a:pt x="3018" y="11582"/>
                    <a:pt x="3355" y="11582"/>
                  </a:cubicBezTo>
                  <a:lnTo>
                    <a:pt x="5788" y="11582"/>
                  </a:lnTo>
                  <a:cubicBezTo>
                    <a:pt x="6124" y="11582"/>
                    <a:pt x="6397" y="11855"/>
                    <a:pt x="6397" y="12191"/>
                  </a:cubicBezTo>
                  <a:cubicBezTo>
                    <a:pt x="6397" y="12528"/>
                    <a:pt x="6124" y="12801"/>
                    <a:pt x="5788" y="12801"/>
                  </a:cubicBezTo>
                  <a:lnTo>
                    <a:pt x="3355" y="12801"/>
                  </a:lnTo>
                  <a:cubicBezTo>
                    <a:pt x="3018" y="12803"/>
                    <a:pt x="2743" y="12529"/>
                    <a:pt x="2743" y="1219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太阳形 44"/>
            <p:cNvSpPr>
              <a:spLocks noChangeArrowheads="1"/>
            </p:cNvSpPr>
            <p:nvPr/>
          </p:nvSpPr>
          <p:spPr bwMode="auto">
            <a:xfrm>
              <a:off x="4628037" y="5022975"/>
              <a:ext cx="445883" cy="464600"/>
            </a:xfrm>
            <a:custGeom>
              <a:avLst/>
              <a:gdLst>
                <a:gd name="T0" fmla="*/ 9005 w 9579"/>
                <a:gd name="T1" fmla="*/ 2570 h 9979"/>
                <a:gd name="T2" fmla="*/ 4964 w 9579"/>
                <a:gd name="T3" fmla="*/ 9954 h 9979"/>
                <a:gd name="T4" fmla="*/ 4914 w 9579"/>
                <a:gd name="T5" fmla="*/ 9979 h 9979"/>
                <a:gd name="T6" fmla="*/ 4664 w 9579"/>
                <a:gd name="T7" fmla="*/ 9979 h 9979"/>
                <a:gd name="T8" fmla="*/ 4614 w 9579"/>
                <a:gd name="T9" fmla="*/ 9954 h 9979"/>
                <a:gd name="T10" fmla="*/ 599 w 9579"/>
                <a:gd name="T11" fmla="*/ 2570 h 9979"/>
                <a:gd name="T12" fmla="*/ 624 w 9579"/>
                <a:gd name="T13" fmla="*/ 2345 h 9979"/>
                <a:gd name="T14" fmla="*/ 849 w 9579"/>
                <a:gd name="T15" fmla="*/ 2345 h 9979"/>
                <a:gd name="T16" fmla="*/ 1821 w 9579"/>
                <a:gd name="T17" fmla="*/ 1297 h 9979"/>
                <a:gd name="T18" fmla="*/ 1846 w 9579"/>
                <a:gd name="T19" fmla="*/ 1122 h 9979"/>
                <a:gd name="T20" fmla="*/ 1996 w 9579"/>
                <a:gd name="T21" fmla="*/ 1047 h 9979"/>
                <a:gd name="T22" fmla="*/ 4665 w 9579"/>
                <a:gd name="T23" fmla="*/ 25 h 9979"/>
                <a:gd name="T24" fmla="*/ 4715 w 9579"/>
                <a:gd name="T25" fmla="*/ 0 h 9979"/>
                <a:gd name="T26" fmla="*/ 4790 w 9579"/>
                <a:gd name="T27" fmla="*/ 0 h 9979"/>
                <a:gd name="T28" fmla="*/ 7609 w 9579"/>
                <a:gd name="T29" fmla="*/ 1022 h 9979"/>
                <a:gd name="T30" fmla="*/ 7759 w 9579"/>
                <a:gd name="T31" fmla="*/ 1097 h 9979"/>
                <a:gd name="T32" fmla="*/ 7784 w 9579"/>
                <a:gd name="T33" fmla="*/ 1272 h 9979"/>
                <a:gd name="T34" fmla="*/ 8756 w 9579"/>
                <a:gd name="T35" fmla="*/ 2345 h 9979"/>
                <a:gd name="T36" fmla="*/ 8981 w 9579"/>
                <a:gd name="T37" fmla="*/ 2345 h 9979"/>
                <a:gd name="T38" fmla="*/ 9005 w 9579"/>
                <a:gd name="T39" fmla="*/ 2570 h 9979"/>
                <a:gd name="T40" fmla="*/ 4790 w 9579"/>
                <a:gd name="T41" fmla="*/ 1722 h 9979"/>
                <a:gd name="T42" fmla="*/ 3941 w 9579"/>
                <a:gd name="T43" fmla="*/ 3494 h 9979"/>
                <a:gd name="T44" fmla="*/ 2021 w 9579"/>
                <a:gd name="T45" fmla="*/ 3792 h 9979"/>
                <a:gd name="T46" fmla="*/ 3419 w 9579"/>
                <a:gd name="T47" fmla="*/ 5190 h 9979"/>
                <a:gd name="T48" fmla="*/ 3095 w 9579"/>
                <a:gd name="T49" fmla="*/ 7161 h 9979"/>
                <a:gd name="T50" fmla="*/ 4816 w 9579"/>
                <a:gd name="T51" fmla="*/ 6238 h 9979"/>
                <a:gd name="T52" fmla="*/ 6537 w 9579"/>
                <a:gd name="T53" fmla="*/ 7161 h 9979"/>
                <a:gd name="T54" fmla="*/ 6214 w 9579"/>
                <a:gd name="T55" fmla="*/ 5190 h 9979"/>
                <a:gd name="T56" fmla="*/ 7609 w 9579"/>
                <a:gd name="T57" fmla="*/ 3792 h 9979"/>
                <a:gd name="T58" fmla="*/ 5687 w 9579"/>
                <a:gd name="T59" fmla="*/ 3494 h 9979"/>
                <a:gd name="T60" fmla="*/ 4790 w 9579"/>
                <a:gd name="T61" fmla="*/ 1722 h 9979"/>
                <a:gd name="T62" fmla="*/ 4790 w 9579"/>
                <a:gd name="T63" fmla="*/ 1722 h 9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79" h="9979">
                  <a:moveTo>
                    <a:pt x="9005" y="2570"/>
                  </a:moveTo>
                  <a:cubicBezTo>
                    <a:pt x="9005" y="2620"/>
                    <a:pt x="9579" y="8132"/>
                    <a:pt x="4964" y="9954"/>
                  </a:cubicBezTo>
                  <a:lnTo>
                    <a:pt x="4914" y="9979"/>
                  </a:lnTo>
                  <a:lnTo>
                    <a:pt x="4664" y="9979"/>
                  </a:lnTo>
                  <a:lnTo>
                    <a:pt x="4614" y="9954"/>
                  </a:lnTo>
                  <a:cubicBezTo>
                    <a:pt x="0" y="8134"/>
                    <a:pt x="574" y="2620"/>
                    <a:pt x="599" y="2570"/>
                  </a:cubicBezTo>
                  <a:lnTo>
                    <a:pt x="624" y="2345"/>
                  </a:lnTo>
                  <a:lnTo>
                    <a:pt x="849" y="2345"/>
                  </a:lnTo>
                  <a:cubicBezTo>
                    <a:pt x="949" y="2345"/>
                    <a:pt x="1721" y="2270"/>
                    <a:pt x="1821" y="1297"/>
                  </a:cubicBezTo>
                  <a:lnTo>
                    <a:pt x="1846" y="1122"/>
                  </a:lnTo>
                  <a:lnTo>
                    <a:pt x="1996" y="1047"/>
                  </a:lnTo>
                  <a:cubicBezTo>
                    <a:pt x="4141" y="224"/>
                    <a:pt x="4565" y="75"/>
                    <a:pt x="4665" y="25"/>
                  </a:cubicBezTo>
                  <a:lnTo>
                    <a:pt x="4715" y="0"/>
                  </a:lnTo>
                  <a:lnTo>
                    <a:pt x="4790" y="0"/>
                  </a:lnTo>
                  <a:cubicBezTo>
                    <a:pt x="4865" y="0"/>
                    <a:pt x="4865" y="0"/>
                    <a:pt x="7609" y="1022"/>
                  </a:cubicBezTo>
                  <a:lnTo>
                    <a:pt x="7759" y="1097"/>
                  </a:lnTo>
                  <a:lnTo>
                    <a:pt x="7784" y="1272"/>
                  </a:lnTo>
                  <a:cubicBezTo>
                    <a:pt x="7909" y="2295"/>
                    <a:pt x="8731" y="2345"/>
                    <a:pt x="8756" y="2345"/>
                  </a:cubicBezTo>
                  <a:lnTo>
                    <a:pt x="8981" y="2345"/>
                  </a:lnTo>
                  <a:lnTo>
                    <a:pt x="9005" y="2570"/>
                  </a:lnTo>
                  <a:close/>
                  <a:moveTo>
                    <a:pt x="4790" y="1722"/>
                  </a:moveTo>
                  <a:lnTo>
                    <a:pt x="3941" y="3494"/>
                  </a:lnTo>
                  <a:lnTo>
                    <a:pt x="2021" y="3792"/>
                  </a:lnTo>
                  <a:lnTo>
                    <a:pt x="3419" y="5190"/>
                  </a:lnTo>
                  <a:lnTo>
                    <a:pt x="3095" y="7161"/>
                  </a:lnTo>
                  <a:lnTo>
                    <a:pt x="4816" y="6238"/>
                  </a:lnTo>
                  <a:lnTo>
                    <a:pt x="6537" y="7161"/>
                  </a:lnTo>
                  <a:lnTo>
                    <a:pt x="6214" y="5190"/>
                  </a:lnTo>
                  <a:lnTo>
                    <a:pt x="7609" y="3792"/>
                  </a:lnTo>
                  <a:lnTo>
                    <a:pt x="5687" y="3494"/>
                  </a:lnTo>
                  <a:lnTo>
                    <a:pt x="4790" y="1722"/>
                  </a:lnTo>
                  <a:close/>
                  <a:moveTo>
                    <a:pt x="4790" y="1722"/>
                  </a:move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6054" y="1162863"/>
            <a:ext cx="2739853" cy="1211780"/>
            <a:chOff x="4584171" y="1364245"/>
            <a:chExt cx="2739853" cy="1211780"/>
          </a:xfrm>
        </p:grpSpPr>
        <p:sp>
          <p:nvSpPr>
            <p:cNvPr id="24" name="文本框 23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632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自我评价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0136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SELF EVALUATION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840860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982190" y="3145538"/>
            <a:ext cx="3285715" cy="1000879"/>
            <a:chOff x="7982190" y="3145538"/>
            <a:chExt cx="3285715" cy="1000879"/>
          </a:xfrm>
        </p:grpSpPr>
        <p:sp>
          <p:nvSpPr>
            <p:cNvPr id="3" name="文本框 2"/>
            <p:cNvSpPr txBox="1"/>
            <p:nvPr/>
          </p:nvSpPr>
          <p:spPr>
            <a:xfrm>
              <a:off x="7982190" y="31455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步骤管理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986726" y="3556832"/>
              <a:ext cx="3281179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分析项目实施中的各个步骤，保证项目在各个步骤的完美执行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87323" y="4690543"/>
            <a:ext cx="3291425" cy="1000879"/>
            <a:chOff x="7987323" y="4690543"/>
            <a:chExt cx="3291425" cy="1000879"/>
          </a:xfrm>
        </p:grpSpPr>
        <p:sp>
          <p:nvSpPr>
            <p:cNvPr id="6" name="文本框 5"/>
            <p:cNvSpPr txBox="1"/>
            <p:nvPr/>
          </p:nvSpPr>
          <p:spPr>
            <a:xfrm>
              <a:off x="7987323" y="46905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整合管理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91860" y="5101837"/>
              <a:ext cx="3286888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对开发完成的项目进行数据的整合管理，分析及预测其的运营效果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42281" y="3145538"/>
            <a:ext cx="3311671" cy="1000879"/>
            <a:chOff x="942281" y="3145538"/>
            <a:chExt cx="3311671" cy="1000879"/>
          </a:xfrm>
        </p:grpSpPr>
        <p:sp>
          <p:nvSpPr>
            <p:cNvPr id="9" name="文本框 8"/>
            <p:cNvSpPr txBox="1"/>
            <p:nvPr/>
          </p:nvSpPr>
          <p:spPr>
            <a:xfrm>
              <a:off x="2786884" y="314553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设计与管理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2281" y="3556832"/>
              <a:ext cx="3281179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对于新开发的项目进行设计开发并对其进行初始化的管理工作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2281" y="4690543"/>
            <a:ext cx="3281179" cy="1000879"/>
            <a:chOff x="942281" y="4690543"/>
            <a:chExt cx="3281179" cy="1000879"/>
          </a:xfrm>
        </p:grpSpPr>
        <p:sp>
          <p:nvSpPr>
            <p:cNvPr id="12" name="文本框 11"/>
            <p:cNvSpPr txBox="1"/>
            <p:nvPr/>
          </p:nvSpPr>
          <p:spPr>
            <a:xfrm>
              <a:off x="3012872" y="46905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测试管理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281" y="5101837"/>
              <a:ext cx="3281179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对于开发完成的项目进行详细的测试工作，保证项目的正常运行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16767" y="1162863"/>
            <a:ext cx="2739853" cy="1211780"/>
            <a:chOff x="4716767" y="1162863"/>
            <a:chExt cx="2739853" cy="1211780"/>
          </a:xfrm>
        </p:grpSpPr>
        <p:sp>
          <p:nvSpPr>
            <p:cNvPr id="30" name="文本框 29"/>
            <p:cNvSpPr txBox="1"/>
            <p:nvPr/>
          </p:nvSpPr>
          <p:spPr>
            <a:xfrm>
              <a:off x="4716767" y="1328410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788902" y="1162863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自我评价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056555" y="1875288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SELF EVALUATION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829114" y="2374643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755877" y="3056753"/>
            <a:ext cx="2649477" cy="2573294"/>
            <a:chOff x="4755877" y="3056753"/>
            <a:chExt cx="2649477" cy="2573294"/>
          </a:xfrm>
        </p:grpSpPr>
        <p:sp>
          <p:nvSpPr>
            <p:cNvPr id="15" name="矩形: 圆角 14"/>
            <p:cNvSpPr/>
            <p:nvPr/>
          </p:nvSpPr>
          <p:spPr>
            <a:xfrm rot="2700000">
              <a:off x="4935928" y="3183329"/>
              <a:ext cx="2320143" cy="2320143"/>
            </a:xfrm>
            <a:prstGeom prst="roundRect">
              <a:avLst/>
            </a:prstGeom>
            <a:noFill/>
            <a:ln w="101600">
              <a:solidFill>
                <a:srgbClr val="BEC3D8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755877" y="3056753"/>
              <a:ext cx="2649477" cy="2573294"/>
              <a:chOff x="4755877" y="3060785"/>
              <a:chExt cx="2649477" cy="257329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755877" y="3060785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477982" y="3074292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59087" y="4696410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481192" y="4709917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0" name="太阳形 44"/>
            <p:cNvSpPr>
              <a:spLocks noChangeArrowheads="1"/>
            </p:cNvSpPr>
            <p:nvPr/>
          </p:nvSpPr>
          <p:spPr bwMode="auto">
            <a:xfrm>
              <a:off x="6742290" y="4998207"/>
              <a:ext cx="407812" cy="393280"/>
            </a:xfrm>
            <a:custGeom>
              <a:avLst/>
              <a:gdLst>
                <a:gd name="T0" fmla="*/ 11888 w 12803"/>
                <a:gd name="T1" fmla="*/ 0 h 12345"/>
                <a:gd name="T2" fmla="*/ 914 w 12803"/>
                <a:gd name="T3" fmla="*/ 0 h 12345"/>
                <a:gd name="T4" fmla="*/ 0 w 12803"/>
                <a:gd name="T5" fmla="*/ 914 h 12345"/>
                <a:gd name="T6" fmla="*/ 0 w 12803"/>
                <a:gd name="T7" fmla="*/ 8687 h 12345"/>
                <a:gd name="T8" fmla="*/ 914 w 12803"/>
                <a:gd name="T9" fmla="*/ 9602 h 12345"/>
                <a:gd name="T10" fmla="*/ 3201 w 12803"/>
                <a:gd name="T11" fmla="*/ 9602 h 12345"/>
                <a:gd name="T12" fmla="*/ 3201 w 12803"/>
                <a:gd name="T13" fmla="*/ 12345 h 12345"/>
                <a:gd name="T14" fmla="*/ 8230 w 12803"/>
                <a:gd name="T15" fmla="*/ 9602 h 12345"/>
                <a:gd name="T16" fmla="*/ 11888 w 12803"/>
                <a:gd name="T17" fmla="*/ 9602 h 12345"/>
                <a:gd name="T18" fmla="*/ 12803 w 12803"/>
                <a:gd name="T19" fmla="*/ 8687 h 12345"/>
                <a:gd name="T20" fmla="*/ 12803 w 12803"/>
                <a:gd name="T21" fmla="*/ 914 h 12345"/>
                <a:gd name="T22" fmla="*/ 11888 w 12803"/>
                <a:gd name="T23" fmla="*/ 0 h 12345"/>
                <a:gd name="T24" fmla="*/ 3201 w 12803"/>
                <a:gd name="T25" fmla="*/ 5487 h 12345"/>
                <a:gd name="T26" fmla="*/ 2286 w 12803"/>
                <a:gd name="T27" fmla="*/ 4572 h 12345"/>
                <a:gd name="T28" fmla="*/ 3201 w 12803"/>
                <a:gd name="T29" fmla="*/ 3658 h 12345"/>
                <a:gd name="T30" fmla="*/ 4115 w 12803"/>
                <a:gd name="T31" fmla="*/ 4572 h 12345"/>
                <a:gd name="T32" fmla="*/ 3201 w 12803"/>
                <a:gd name="T33" fmla="*/ 5487 h 12345"/>
                <a:gd name="T34" fmla="*/ 6401 w 12803"/>
                <a:gd name="T35" fmla="*/ 5487 h 12345"/>
                <a:gd name="T36" fmla="*/ 5487 w 12803"/>
                <a:gd name="T37" fmla="*/ 4572 h 12345"/>
                <a:gd name="T38" fmla="*/ 6401 w 12803"/>
                <a:gd name="T39" fmla="*/ 3658 h 12345"/>
                <a:gd name="T40" fmla="*/ 7316 w 12803"/>
                <a:gd name="T41" fmla="*/ 4572 h 12345"/>
                <a:gd name="T42" fmla="*/ 6401 w 12803"/>
                <a:gd name="T43" fmla="*/ 5487 h 12345"/>
                <a:gd name="T44" fmla="*/ 9602 w 12803"/>
                <a:gd name="T45" fmla="*/ 5487 h 12345"/>
                <a:gd name="T46" fmla="*/ 8687 w 12803"/>
                <a:gd name="T47" fmla="*/ 4572 h 12345"/>
                <a:gd name="T48" fmla="*/ 9602 w 12803"/>
                <a:gd name="T49" fmla="*/ 3658 h 12345"/>
                <a:gd name="T50" fmla="*/ 10516 w 12803"/>
                <a:gd name="T51" fmla="*/ 4572 h 12345"/>
                <a:gd name="T52" fmla="*/ 9602 w 12803"/>
                <a:gd name="T53" fmla="*/ 5487 h 12345"/>
                <a:gd name="T54" fmla="*/ 9602 w 12803"/>
                <a:gd name="T55" fmla="*/ 5487 h 1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03" h="12345">
                  <a:moveTo>
                    <a:pt x="11888" y="0"/>
                  </a:moveTo>
                  <a:lnTo>
                    <a:pt x="914" y="0"/>
                  </a:lnTo>
                  <a:cubicBezTo>
                    <a:pt x="409" y="0"/>
                    <a:pt x="0" y="409"/>
                    <a:pt x="0" y="914"/>
                  </a:cubicBezTo>
                  <a:lnTo>
                    <a:pt x="0" y="8687"/>
                  </a:lnTo>
                  <a:cubicBezTo>
                    <a:pt x="0" y="9193"/>
                    <a:pt x="409" y="9602"/>
                    <a:pt x="914" y="9602"/>
                  </a:cubicBezTo>
                  <a:lnTo>
                    <a:pt x="3201" y="9602"/>
                  </a:lnTo>
                  <a:lnTo>
                    <a:pt x="3201" y="12345"/>
                  </a:lnTo>
                  <a:lnTo>
                    <a:pt x="8230" y="9602"/>
                  </a:lnTo>
                  <a:lnTo>
                    <a:pt x="11888" y="9602"/>
                  </a:lnTo>
                  <a:cubicBezTo>
                    <a:pt x="12393" y="9602"/>
                    <a:pt x="12803" y="9193"/>
                    <a:pt x="12803" y="8687"/>
                  </a:cubicBezTo>
                  <a:lnTo>
                    <a:pt x="12803" y="914"/>
                  </a:lnTo>
                  <a:cubicBezTo>
                    <a:pt x="12803" y="409"/>
                    <a:pt x="12393" y="0"/>
                    <a:pt x="11888" y="0"/>
                  </a:cubicBezTo>
                  <a:close/>
                  <a:moveTo>
                    <a:pt x="3201" y="5487"/>
                  </a:moveTo>
                  <a:cubicBezTo>
                    <a:pt x="2695" y="5487"/>
                    <a:pt x="2286" y="5077"/>
                    <a:pt x="2286" y="4572"/>
                  </a:cubicBezTo>
                  <a:cubicBezTo>
                    <a:pt x="2286" y="4067"/>
                    <a:pt x="2695" y="3658"/>
                    <a:pt x="3201" y="3658"/>
                  </a:cubicBezTo>
                  <a:cubicBezTo>
                    <a:pt x="3706" y="3658"/>
                    <a:pt x="4115" y="4067"/>
                    <a:pt x="4115" y="4572"/>
                  </a:cubicBezTo>
                  <a:cubicBezTo>
                    <a:pt x="4115" y="5077"/>
                    <a:pt x="3706" y="5487"/>
                    <a:pt x="3201" y="5487"/>
                  </a:cubicBezTo>
                  <a:close/>
                  <a:moveTo>
                    <a:pt x="6401" y="5487"/>
                  </a:moveTo>
                  <a:cubicBezTo>
                    <a:pt x="5896" y="5487"/>
                    <a:pt x="5487" y="5077"/>
                    <a:pt x="5487" y="4572"/>
                  </a:cubicBezTo>
                  <a:cubicBezTo>
                    <a:pt x="5487" y="4067"/>
                    <a:pt x="5896" y="3658"/>
                    <a:pt x="6401" y="3658"/>
                  </a:cubicBezTo>
                  <a:cubicBezTo>
                    <a:pt x="6907" y="3658"/>
                    <a:pt x="7316" y="4067"/>
                    <a:pt x="7316" y="4572"/>
                  </a:cubicBezTo>
                  <a:cubicBezTo>
                    <a:pt x="7316" y="5077"/>
                    <a:pt x="6907" y="5487"/>
                    <a:pt x="6401" y="5487"/>
                  </a:cubicBezTo>
                  <a:close/>
                  <a:moveTo>
                    <a:pt x="9602" y="5487"/>
                  </a:moveTo>
                  <a:cubicBezTo>
                    <a:pt x="9097" y="5487"/>
                    <a:pt x="8687" y="5077"/>
                    <a:pt x="8687" y="4572"/>
                  </a:cubicBezTo>
                  <a:cubicBezTo>
                    <a:pt x="8687" y="4067"/>
                    <a:pt x="9097" y="3658"/>
                    <a:pt x="9602" y="3658"/>
                  </a:cubicBezTo>
                  <a:cubicBezTo>
                    <a:pt x="10107" y="3658"/>
                    <a:pt x="10516" y="4067"/>
                    <a:pt x="10516" y="4572"/>
                  </a:cubicBezTo>
                  <a:cubicBezTo>
                    <a:pt x="10516" y="5077"/>
                    <a:pt x="10107" y="5487"/>
                    <a:pt x="9602" y="5487"/>
                  </a:cubicBezTo>
                  <a:close/>
                  <a:moveTo>
                    <a:pt x="9602" y="5487"/>
                  </a:move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太阳形 44"/>
            <p:cNvSpPr>
              <a:spLocks noChangeArrowheads="1"/>
            </p:cNvSpPr>
            <p:nvPr/>
          </p:nvSpPr>
          <p:spPr bwMode="auto">
            <a:xfrm>
              <a:off x="5036727" y="4960613"/>
              <a:ext cx="396998" cy="407812"/>
            </a:xfrm>
            <a:custGeom>
              <a:avLst/>
              <a:gdLst>
                <a:gd name="T0" fmla="*/ 3657 w 12466"/>
                <a:gd name="T1" fmla="*/ 5506 h 12805"/>
                <a:gd name="T2" fmla="*/ 5432 w 12466"/>
                <a:gd name="T3" fmla="*/ 5500 h 12805"/>
                <a:gd name="T4" fmla="*/ 5648 w 12466"/>
                <a:gd name="T5" fmla="*/ 5234 h 12805"/>
                <a:gd name="T6" fmla="*/ 5648 w 12466"/>
                <a:gd name="T7" fmla="*/ 3515 h 12805"/>
                <a:gd name="T8" fmla="*/ 5377 w 12466"/>
                <a:gd name="T9" fmla="*/ 3243 h 12805"/>
                <a:gd name="T10" fmla="*/ 3551 w 12466"/>
                <a:gd name="T11" fmla="*/ 3265 h 12805"/>
                <a:gd name="T12" fmla="*/ 3386 w 12466"/>
                <a:gd name="T13" fmla="*/ 3515 h 12805"/>
                <a:gd name="T14" fmla="*/ 3386 w 12466"/>
                <a:gd name="T15" fmla="*/ 5235 h 12805"/>
                <a:gd name="T16" fmla="*/ 3657 w 12466"/>
                <a:gd name="T17" fmla="*/ 2263 h 12805"/>
                <a:gd name="T18" fmla="*/ 5648 w 12466"/>
                <a:gd name="T19" fmla="*/ 1992 h 12805"/>
                <a:gd name="T20" fmla="*/ 5377 w 12466"/>
                <a:gd name="T21" fmla="*/ 0 h 12805"/>
                <a:gd name="T22" fmla="*/ 3386 w 12466"/>
                <a:gd name="T23" fmla="*/ 272 h 12805"/>
                <a:gd name="T24" fmla="*/ 3657 w 12466"/>
                <a:gd name="T25" fmla="*/ 2263 h 12805"/>
                <a:gd name="T26" fmla="*/ 272 w 12466"/>
                <a:gd name="T27" fmla="*/ 6572 h 12805"/>
                <a:gd name="T28" fmla="*/ 0 w 12466"/>
                <a:gd name="T29" fmla="*/ 6844 h 12805"/>
                <a:gd name="T30" fmla="*/ 217 w 12466"/>
                <a:gd name="T31" fmla="*/ 8829 h 12805"/>
                <a:gd name="T32" fmla="*/ 1991 w 12466"/>
                <a:gd name="T33" fmla="*/ 8835 h 12805"/>
                <a:gd name="T34" fmla="*/ 2262 w 12466"/>
                <a:gd name="T35" fmla="*/ 6844 h 12805"/>
                <a:gd name="T36" fmla="*/ 5316 w 12466"/>
                <a:gd name="T37" fmla="*/ 8279 h 12805"/>
                <a:gd name="T38" fmla="*/ 5648 w 12466"/>
                <a:gd name="T39" fmla="*/ 6844 h 12805"/>
                <a:gd name="T40" fmla="*/ 3657 w 12466"/>
                <a:gd name="T41" fmla="*/ 6572 h 12805"/>
                <a:gd name="T42" fmla="*/ 3386 w 12466"/>
                <a:gd name="T43" fmla="*/ 8563 h 12805"/>
                <a:gd name="T44" fmla="*/ 4291 w 12466"/>
                <a:gd name="T45" fmla="*/ 8835 h 12805"/>
                <a:gd name="T46" fmla="*/ 5316 w 12466"/>
                <a:gd name="T47" fmla="*/ 8279 h 12805"/>
                <a:gd name="T48" fmla="*/ 272 w 12466"/>
                <a:gd name="T49" fmla="*/ 0 h 12805"/>
                <a:gd name="T50" fmla="*/ 0 w 12466"/>
                <a:gd name="T51" fmla="*/ 272 h 12805"/>
                <a:gd name="T52" fmla="*/ 217 w 12466"/>
                <a:gd name="T53" fmla="*/ 2257 h 12805"/>
                <a:gd name="T54" fmla="*/ 1992 w 12466"/>
                <a:gd name="T55" fmla="*/ 2263 h 12805"/>
                <a:gd name="T56" fmla="*/ 2262 w 12466"/>
                <a:gd name="T57" fmla="*/ 272 h 12805"/>
                <a:gd name="T58" fmla="*/ 7043 w 12466"/>
                <a:gd name="T59" fmla="*/ 2263 h 12805"/>
                <a:gd name="T60" fmla="*/ 9034 w 12466"/>
                <a:gd name="T61" fmla="*/ 1992 h 12805"/>
                <a:gd name="T62" fmla="*/ 8763 w 12466"/>
                <a:gd name="T63" fmla="*/ 0 h 12805"/>
                <a:gd name="T64" fmla="*/ 6771 w 12466"/>
                <a:gd name="T65" fmla="*/ 272 h 12805"/>
                <a:gd name="T66" fmla="*/ 7043 w 12466"/>
                <a:gd name="T67" fmla="*/ 2263 h 12805"/>
                <a:gd name="T68" fmla="*/ 1991 w 12466"/>
                <a:gd name="T69" fmla="*/ 3243 h 12805"/>
                <a:gd name="T70" fmla="*/ 217 w 12466"/>
                <a:gd name="T71" fmla="*/ 3249 h 12805"/>
                <a:gd name="T72" fmla="*/ 0 w 12466"/>
                <a:gd name="T73" fmla="*/ 3515 h 12805"/>
                <a:gd name="T74" fmla="*/ 0 w 12466"/>
                <a:gd name="T75" fmla="*/ 5234 h 12805"/>
                <a:gd name="T76" fmla="*/ 217 w 12466"/>
                <a:gd name="T77" fmla="*/ 5500 h 12805"/>
                <a:gd name="T78" fmla="*/ 1991 w 12466"/>
                <a:gd name="T79" fmla="*/ 5506 h 12805"/>
                <a:gd name="T80" fmla="*/ 2262 w 12466"/>
                <a:gd name="T81" fmla="*/ 5235 h 12805"/>
                <a:gd name="T82" fmla="*/ 2262 w 12466"/>
                <a:gd name="T83" fmla="*/ 3515 h 12805"/>
                <a:gd name="T84" fmla="*/ 2097 w 12466"/>
                <a:gd name="T85" fmla="*/ 3265 h 12805"/>
                <a:gd name="T86" fmla="*/ 9034 w 12466"/>
                <a:gd name="T87" fmla="*/ 4455 h 12805"/>
                <a:gd name="T88" fmla="*/ 9034 w 12466"/>
                <a:gd name="T89" fmla="*/ 3515 h 12805"/>
                <a:gd name="T90" fmla="*/ 8763 w 12466"/>
                <a:gd name="T91" fmla="*/ 3243 h 12805"/>
                <a:gd name="T92" fmla="*/ 6938 w 12466"/>
                <a:gd name="T93" fmla="*/ 3265 h 12805"/>
                <a:gd name="T94" fmla="*/ 6771 w 12466"/>
                <a:gd name="T95" fmla="*/ 3515 h 12805"/>
                <a:gd name="T96" fmla="*/ 7912 w 12466"/>
                <a:gd name="T97" fmla="*/ 3791 h 12805"/>
                <a:gd name="T98" fmla="*/ 11665 w 12466"/>
                <a:gd name="T99" fmla="*/ 7913 h 12805"/>
                <a:gd name="T100" fmla="*/ 8613 w 12466"/>
                <a:gd name="T101" fmla="*/ 5070 h 12805"/>
                <a:gd name="T102" fmla="*/ 7210 w 12466"/>
                <a:gd name="T103" fmla="*/ 5070 h 12805"/>
                <a:gd name="T104" fmla="*/ 5771 w 12466"/>
                <a:gd name="T105" fmla="*/ 9047 h 12805"/>
                <a:gd name="T106" fmla="*/ 4860 w 12466"/>
                <a:gd name="T107" fmla="*/ 9047 h 12805"/>
                <a:gd name="T108" fmla="*/ 7513 w 12466"/>
                <a:gd name="T109" fmla="*/ 12611 h 12805"/>
                <a:gd name="T110" fmla="*/ 8000 w 12466"/>
                <a:gd name="T111" fmla="*/ 12798 h 12805"/>
                <a:gd name="T112" fmla="*/ 8033 w 12466"/>
                <a:gd name="T113" fmla="*/ 12800 h 12805"/>
                <a:gd name="T114" fmla="*/ 11698 w 12466"/>
                <a:gd name="T115" fmla="*/ 12800 h 12805"/>
                <a:gd name="T116" fmla="*/ 12466 w 12466"/>
                <a:gd name="T117" fmla="*/ 8683 h 1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66" h="12805">
                  <a:moveTo>
                    <a:pt x="3603" y="5500"/>
                  </a:moveTo>
                  <a:cubicBezTo>
                    <a:pt x="3621" y="5504"/>
                    <a:pt x="3639" y="5506"/>
                    <a:pt x="3657" y="5506"/>
                  </a:cubicBezTo>
                  <a:lnTo>
                    <a:pt x="5377" y="5506"/>
                  </a:lnTo>
                  <a:cubicBezTo>
                    <a:pt x="5396" y="5506"/>
                    <a:pt x="5414" y="5504"/>
                    <a:pt x="5432" y="5500"/>
                  </a:cubicBezTo>
                  <a:cubicBezTo>
                    <a:pt x="5555" y="5475"/>
                    <a:pt x="5648" y="5366"/>
                    <a:pt x="5648" y="5235"/>
                  </a:cubicBezTo>
                  <a:lnTo>
                    <a:pt x="5648" y="5234"/>
                  </a:lnTo>
                  <a:lnTo>
                    <a:pt x="5648" y="3515"/>
                  </a:lnTo>
                  <a:lnTo>
                    <a:pt x="5648" y="3515"/>
                  </a:lnTo>
                  <a:cubicBezTo>
                    <a:pt x="5648" y="3403"/>
                    <a:pt x="5580" y="3306"/>
                    <a:pt x="5483" y="3265"/>
                  </a:cubicBezTo>
                  <a:cubicBezTo>
                    <a:pt x="5450" y="3251"/>
                    <a:pt x="5414" y="3243"/>
                    <a:pt x="5377" y="3243"/>
                  </a:cubicBezTo>
                  <a:lnTo>
                    <a:pt x="3657" y="3243"/>
                  </a:lnTo>
                  <a:cubicBezTo>
                    <a:pt x="3620" y="3243"/>
                    <a:pt x="3584" y="3251"/>
                    <a:pt x="3551" y="3265"/>
                  </a:cubicBezTo>
                  <a:cubicBezTo>
                    <a:pt x="3454" y="3306"/>
                    <a:pt x="3386" y="3403"/>
                    <a:pt x="3386" y="3515"/>
                  </a:cubicBezTo>
                  <a:lnTo>
                    <a:pt x="3386" y="3515"/>
                  </a:lnTo>
                  <a:lnTo>
                    <a:pt x="3386" y="5234"/>
                  </a:lnTo>
                  <a:lnTo>
                    <a:pt x="3386" y="5235"/>
                  </a:lnTo>
                  <a:cubicBezTo>
                    <a:pt x="3386" y="5366"/>
                    <a:pt x="3479" y="5475"/>
                    <a:pt x="3603" y="5500"/>
                  </a:cubicBezTo>
                  <a:close/>
                  <a:moveTo>
                    <a:pt x="3657" y="2263"/>
                  </a:moveTo>
                  <a:lnTo>
                    <a:pt x="5377" y="2263"/>
                  </a:lnTo>
                  <a:cubicBezTo>
                    <a:pt x="5527" y="2263"/>
                    <a:pt x="5648" y="2141"/>
                    <a:pt x="5648" y="1992"/>
                  </a:cubicBezTo>
                  <a:lnTo>
                    <a:pt x="5648" y="272"/>
                  </a:lnTo>
                  <a:cubicBezTo>
                    <a:pt x="5648" y="122"/>
                    <a:pt x="5527" y="0"/>
                    <a:pt x="5377" y="0"/>
                  </a:cubicBezTo>
                  <a:lnTo>
                    <a:pt x="3657" y="0"/>
                  </a:lnTo>
                  <a:cubicBezTo>
                    <a:pt x="3508" y="0"/>
                    <a:pt x="3386" y="122"/>
                    <a:pt x="3386" y="272"/>
                  </a:cubicBezTo>
                  <a:lnTo>
                    <a:pt x="3386" y="1992"/>
                  </a:lnTo>
                  <a:cubicBezTo>
                    <a:pt x="3386" y="2141"/>
                    <a:pt x="3508" y="2263"/>
                    <a:pt x="3657" y="2263"/>
                  </a:cubicBezTo>
                  <a:close/>
                  <a:moveTo>
                    <a:pt x="1991" y="6572"/>
                  </a:moveTo>
                  <a:lnTo>
                    <a:pt x="272" y="6572"/>
                  </a:lnTo>
                  <a:cubicBezTo>
                    <a:pt x="253" y="6572"/>
                    <a:pt x="235" y="6574"/>
                    <a:pt x="217" y="6578"/>
                  </a:cubicBezTo>
                  <a:cubicBezTo>
                    <a:pt x="93" y="6603"/>
                    <a:pt x="0" y="6713"/>
                    <a:pt x="0" y="6844"/>
                  </a:cubicBezTo>
                  <a:lnTo>
                    <a:pt x="0" y="8564"/>
                  </a:lnTo>
                  <a:cubicBezTo>
                    <a:pt x="0" y="8694"/>
                    <a:pt x="93" y="8804"/>
                    <a:pt x="217" y="8829"/>
                  </a:cubicBezTo>
                  <a:cubicBezTo>
                    <a:pt x="234" y="8833"/>
                    <a:pt x="252" y="8835"/>
                    <a:pt x="271" y="8835"/>
                  </a:cubicBezTo>
                  <a:lnTo>
                    <a:pt x="1991" y="8835"/>
                  </a:lnTo>
                  <a:cubicBezTo>
                    <a:pt x="2141" y="8835"/>
                    <a:pt x="2262" y="8713"/>
                    <a:pt x="2262" y="8563"/>
                  </a:cubicBezTo>
                  <a:lnTo>
                    <a:pt x="2262" y="6844"/>
                  </a:lnTo>
                  <a:cubicBezTo>
                    <a:pt x="2262" y="6694"/>
                    <a:pt x="2141" y="6572"/>
                    <a:pt x="1991" y="6572"/>
                  </a:cubicBezTo>
                  <a:close/>
                  <a:moveTo>
                    <a:pt x="5316" y="8279"/>
                  </a:moveTo>
                  <a:cubicBezTo>
                    <a:pt x="5430" y="8279"/>
                    <a:pt x="5541" y="8296"/>
                    <a:pt x="5648" y="8326"/>
                  </a:cubicBezTo>
                  <a:lnTo>
                    <a:pt x="5648" y="6844"/>
                  </a:lnTo>
                  <a:cubicBezTo>
                    <a:pt x="5648" y="6694"/>
                    <a:pt x="5527" y="6572"/>
                    <a:pt x="5377" y="6572"/>
                  </a:cubicBezTo>
                  <a:lnTo>
                    <a:pt x="3657" y="6572"/>
                  </a:lnTo>
                  <a:cubicBezTo>
                    <a:pt x="3507" y="6572"/>
                    <a:pt x="3386" y="6694"/>
                    <a:pt x="3386" y="6844"/>
                  </a:cubicBezTo>
                  <a:lnTo>
                    <a:pt x="3386" y="8563"/>
                  </a:lnTo>
                  <a:cubicBezTo>
                    <a:pt x="3386" y="8713"/>
                    <a:pt x="3507" y="8835"/>
                    <a:pt x="3657" y="8835"/>
                  </a:cubicBezTo>
                  <a:lnTo>
                    <a:pt x="4291" y="8835"/>
                  </a:lnTo>
                  <a:cubicBezTo>
                    <a:pt x="4336" y="8765"/>
                    <a:pt x="4390" y="8699"/>
                    <a:pt x="4451" y="8638"/>
                  </a:cubicBezTo>
                  <a:cubicBezTo>
                    <a:pt x="4682" y="8407"/>
                    <a:pt x="4989" y="8279"/>
                    <a:pt x="5316" y="8279"/>
                  </a:cubicBezTo>
                  <a:close/>
                  <a:moveTo>
                    <a:pt x="1991" y="0"/>
                  </a:moveTo>
                  <a:lnTo>
                    <a:pt x="272" y="0"/>
                  </a:lnTo>
                  <a:cubicBezTo>
                    <a:pt x="253" y="0"/>
                    <a:pt x="235" y="2"/>
                    <a:pt x="217" y="6"/>
                  </a:cubicBezTo>
                  <a:cubicBezTo>
                    <a:pt x="93" y="31"/>
                    <a:pt x="0" y="140"/>
                    <a:pt x="0" y="272"/>
                  </a:cubicBezTo>
                  <a:lnTo>
                    <a:pt x="0" y="1992"/>
                  </a:lnTo>
                  <a:cubicBezTo>
                    <a:pt x="0" y="2123"/>
                    <a:pt x="93" y="2232"/>
                    <a:pt x="217" y="2257"/>
                  </a:cubicBezTo>
                  <a:cubicBezTo>
                    <a:pt x="235" y="2261"/>
                    <a:pt x="253" y="2263"/>
                    <a:pt x="272" y="2263"/>
                  </a:cubicBezTo>
                  <a:lnTo>
                    <a:pt x="1992" y="2263"/>
                  </a:lnTo>
                  <a:cubicBezTo>
                    <a:pt x="2141" y="2263"/>
                    <a:pt x="2262" y="2141"/>
                    <a:pt x="2262" y="1992"/>
                  </a:cubicBezTo>
                  <a:lnTo>
                    <a:pt x="2262" y="272"/>
                  </a:lnTo>
                  <a:cubicBezTo>
                    <a:pt x="2262" y="122"/>
                    <a:pt x="2141" y="0"/>
                    <a:pt x="1991" y="0"/>
                  </a:cubicBezTo>
                  <a:close/>
                  <a:moveTo>
                    <a:pt x="7043" y="2263"/>
                  </a:moveTo>
                  <a:lnTo>
                    <a:pt x="8763" y="2263"/>
                  </a:lnTo>
                  <a:cubicBezTo>
                    <a:pt x="8913" y="2263"/>
                    <a:pt x="9034" y="2141"/>
                    <a:pt x="9034" y="1992"/>
                  </a:cubicBezTo>
                  <a:lnTo>
                    <a:pt x="9034" y="272"/>
                  </a:lnTo>
                  <a:cubicBezTo>
                    <a:pt x="9034" y="122"/>
                    <a:pt x="8913" y="0"/>
                    <a:pt x="8763" y="0"/>
                  </a:cubicBezTo>
                  <a:lnTo>
                    <a:pt x="7043" y="0"/>
                  </a:lnTo>
                  <a:cubicBezTo>
                    <a:pt x="6893" y="0"/>
                    <a:pt x="6771" y="122"/>
                    <a:pt x="6771" y="272"/>
                  </a:cubicBezTo>
                  <a:lnTo>
                    <a:pt x="6771" y="1992"/>
                  </a:lnTo>
                  <a:cubicBezTo>
                    <a:pt x="6771" y="2141"/>
                    <a:pt x="6893" y="2263"/>
                    <a:pt x="7043" y="2263"/>
                  </a:cubicBezTo>
                  <a:close/>
                  <a:moveTo>
                    <a:pt x="2097" y="3265"/>
                  </a:moveTo>
                  <a:cubicBezTo>
                    <a:pt x="2065" y="3251"/>
                    <a:pt x="2029" y="3243"/>
                    <a:pt x="1991" y="3243"/>
                  </a:cubicBezTo>
                  <a:lnTo>
                    <a:pt x="272" y="3243"/>
                  </a:lnTo>
                  <a:cubicBezTo>
                    <a:pt x="253" y="3243"/>
                    <a:pt x="235" y="3245"/>
                    <a:pt x="217" y="3249"/>
                  </a:cubicBezTo>
                  <a:cubicBezTo>
                    <a:pt x="199" y="3252"/>
                    <a:pt x="182" y="3258"/>
                    <a:pt x="166" y="3265"/>
                  </a:cubicBezTo>
                  <a:cubicBezTo>
                    <a:pt x="69" y="3306"/>
                    <a:pt x="0" y="3402"/>
                    <a:pt x="0" y="3515"/>
                  </a:cubicBezTo>
                  <a:lnTo>
                    <a:pt x="0" y="3515"/>
                  </a:lnTo>
                  <a:lnTo>
                    <a:pt x="0" y="5234"/>
                  </a:lnTo>
                  <a:lnTo>
                    <a:pt x="0" y="5235"/>
                  </a:lnTo>
                  <a:cubicBezTo>
                    <a:pt x="0" y="5366"/>
                    <a:pt x="93" y="5475"/>
                    <a:pt x="217" y="5500"/>
                  </a:cubicBezTo>
                  <a:cubicBezTo>
                    <a:pt x="234" y="5504"/>
                    <a:pt x="252" y="5506"/>
                    <a:pt x="271" y="5506"/>
                  </a:cubicBezTo>
                  <a:lnTo>
                    <a:pt x="1991" y="5506"/>
                  </a:lnTo>
                  <a:cubicBezTo>
                    <a:pt x="2010" y="5506"/>
                    <a:pt x="2029" y="5504"/>
                    <a:pt x="2046" y="5500"/>
                  </a:cubicBezTo>
                  <a:cubicBezTo>
                    <a:pt x="2170" y="5475"/>
                    <a:pt x="2262" y="5366"/>
                    <a:pt x="2262" y="5235"/>
                  </a:cubicBezTo>
                  <a:lnTo>
                    <a:pt x="2262" y="5234"/>
                  </a:lnTo>
                  <a:lnTo>
                    <a:pt x="2262" y="3515"/>
                  </a:lnTo>
                  <a:lnTo>
                    <a:pt x="2262" y="3515"/>
                  </a:lnTo>
                  <a:cubicBezTo>
                    <a:pt x="2262" y="3402"/>
                    <a:pt x="2194" y="3306"/>
                    <a:pt x="2097" y="3265"/>
                  </a:cubicBezTo>
                  <a:close/>
                  <a:moveTo>
                    <a:pt x="7912" y="3791"/>
                  </a:moveTo>
                  <a:cubicBezTo>
                    <a:pt x="8395" y="3791"/>
                    <a:pt x="8816" y="4060"/>
                    <a:pt x="9034" y="4455"/>
                  </a:cubicBezTo>
                  <a:lnTo>
                    <a:pt x="9034" y="3515"/>
                  </a:lnTo>
                  <a:lnTo>
                    <a:pt x="9034" y="3515"/>
                  </a:lnTo>
                  <a:cubicBezTo>
                    <a:pt x="9034" y="3403"/>
                    <a:pt x="8966" y="3306"/>
                    <a:pt x="8868" y="3265"/>
                  </a:cubicBezTo>
                  <a:cubicBezTo>
                    <a:pt x="8836" y="3251"/>
                    <a:pt x="8801" y="3243"/>
                    <a:pt x="8763" y="3243"/>
                  </a:cubicBezTo>
                  <a:lnTo>
                    <a:pt x="7043" y="3243"/>
                  </a:lnTo>
                  <a:cubicBezTo>
                    <a:pt x="7005" y="3243"/>
                    <a:pt x="6970" y="3251"/>
                    <a:pt x="6938" y="3265"/>
                  </a:cubicBezTo>
                  <a:cubicBezTo>
                    <a:pt x="6840" y="3306"/>
                    <a:pt x="6771" y="3403"/>
                    <a:pt x="6771" y="3515"/>
                  </a:cubicBezTo>
                  <a:lnTo>
                    <a:pt x="6771" y="3515"/>
                  </a:lnTo>
                  <a:lnTo>
                    <a:pt x="6771" y="4491"/>
                  </a:lnTo>
                  <a:cubicBezTo>
                    <a:pt x="6983" y="4075"/>
                    <a:pt x="7415" y="3791"/>
                    <a:pt x="7912" y="3791"/>
                  </a:cubicBezTo>
                  <a:close/>
                  <a:moveTo>
                    <a:pt x="11698" y="7915"/>
                  </a:moveTo>
                  <a:lnTo>
                    <a:pt x="11665" y="7913"/>
                  </a:lnTo>
                  <a:lnTo>
                    <a:pt x="8613" y="7564"/>
                  </a:lnTo>
                  <a:lnTo>
                    <a:pt x="8613" y="5070"/>
                  </a:lnTo>
                  <a:cubicBezTo>
                    <a:pt x="8613" y="4684"/>
                    <a:pt x="8299" y="4369"/>
                    <a:pt x="7912" y="4369"/>
                  </a:cubicBezTo>
                  <a:cubicBezTo>
                    <a:pt x="7525" y="4369"/>
                    <a:pt x="7210" y="4684"/>
                    <a:pt x="7210" y="5070"/>
                  </a:cubicBezTo>
                  <a:lnTo>
                    <a:pt x="7210" y="10486"/>
                  </a:lnTo>
                  <a:lnTo>
                    <a:pt x="5771" y="9047"/>
                  </a:lnTo>
                  <a:cubicBezTo>
                    <a:pt x="5650" y="8925"/>
                    <a:pt x="5488" y="8858"/>
                    <a:pt x="5315" y="8858"/>
                  </a:cubicBezTo>
                  <a:cubicBezTo>
                    <a:pt x="5144" y="8858"/>
                    <a:pt x="4982" y="8925"/>
                    <a:pt x="4860" y="9047"/>
                  </a:cubicBezTo>
                  <a:cubicBezTo>
                    <a:pt x="4608" y="9298"/>
                    <a:pt x="4608" y="9707"/>
                    <a:pt x="4860" y="9959"/>
                  </a:cubicBezTo>
                  <a:lnTo>
                    <a:pt x="7513" y="12611"/>
                  </a:lnTo>
                  <a:cubicBezTo>
                    <a:pt x="7639" y="12738"/>
                    <a:pt x="7810" y="12805"/>
                    <a:pt x="7990" y="12799"/>
                  </a:cubicBezTo>
                  <a:lnTo>
                    <a:pt x="8000" y="12798"/>
                  </a:lnTo>
                  <a:lnTo>
                    <a:pt x="8010" y="12799"/>
                  </a:lnTo>
                  <a:cubicBezTo>
                    <a:pt x="8017" y="12799"/>
                    <a:pt x="8025" y="12800"/>
                    <a:pt x="8033" y="12800"/>
                  </a:cubicBezTo>
                  <a:lnTo>
                    <a:pt x="8029" y="12800"/>
                  </a:lnTo>
                  <a:lnTo>
                    <a:pt x="11698" y="12800"/>
                  </a:lnTo>
                  <a:cubicBezTo>
                    <a:pt x="12122" y="12800"/>
                    <a:pt x="12466" y="12455"/>
                    <a:pt x="12466" y="12032"/>
                  </a:cubicBezTo>
                  <a:lnTo>
                    <a:pt x="12466" y="8683"/>
                  </a:lnTo>
                  <a:cubicBezTo>
                    <a:pt x="12466" y="8259"/>
                    <a:pt x="12122" y="7915"/>
                    <a:pt x="11698" y="791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太阳形 44"/>
            <p:cNvSpPr>
              <a:spLocks noChangeArrowheads="1"/>
            </p:cNvSpPr>
            <p:nvPr/>
          </p:nvSpPr>
          <p:spPr bwMode="auto">
            <a:xfrm>
              <a:off x="6742290" y="3356985"/>
              <a:ext cx="407812" cy="358776"/>
            </a:xfrm>
            <a:custGeom>
              <a:avLst/>
              <a:gdLst>
                <a:gd name="T0" fmla="*/ 8903 w 14551"/>
                <a:gd name="T1" fmla="*/ 8301 h 12803"/>
                <a:gd name="T2" fmla="*/ 10780 w 14551"/>
                <a:gd name="T3" fmla="*/ 8301 h 12803"/>
                <a:gd name="T4" fmla="*/ 9842 w 14551"/>
                <a:gd name="T5" fmla="*/ 10148 h 12803"/>
                <a:gd name="T6" fmla="*/ 9842 w 14551"/>
                <a:gd name="T7" fmla="*/ 6455 h 12803"/>
                <a:gd name="T8" fmla="*/ 9842 w 14551"/>
                <a:gd name="T9" fmla="*/ 10148 h 12803"/>
                <a:gd name="T10" fmla="*/ 10989 w 14551"/>
                <a:gd name="T11" fmla="*/ 11432 h 12803"/>
                <a:gd name="T12" fmla="*/ 11884 w 14551"/>
                <a:gd name="T13" fmla="*/ 10938 h 12803"/>
                <a:gd name="T14" fmla="*/ 13111 w 14551"/>
                <a:gd name="T15" fmla="*/ 8971 h 12803"/>
                <a:gd name="T16" fmla="*/ 13111 w 14551"/>
                <a:gd name="T17" fmla="*/ 7680 h 12803"/>
                <a:gd name="T18" fmla="*/ 11884 w 14551"/>
                <a:gd name="T19" fmla="*/ 5713 h 12803"/>
                <a:gd name="T20" fmla="*/ 11001 w 14551"/>
                <a:gd name="T21" fmla="*/ 5225 h 12803"/>
                <a:gd name="T22" fmla="*/ 10642 w 14551"/>
                <a:gd name="T23" fmla="*/ 5507 h 12803"/>
                <a:gd name="T24" fmla="*/ 9113 w 14551"/>
                <a:gd name="T25" fmla="*/ 5501 h 12803"/>
                <a:gd name="T26" fmla="*/ 8752 w 14551"/>
                <a:gd name="T27" fmla="*/ 5214 h 12803"/>
                <a:gd name="T28" fmla="*/ 7838 w 14551"/>
                <a:gd name="T29" fmla="*/ 5714 h 12803"/>
                <a:gd name="T30" fmla="*/ 6611 w 14551"/>
                <a:gd name="T31" fmla="*/ 7680 h 12803"/>
                <a:gd name="T32" fmla="*/ 6612 w 14551"/>
                <a:gd name="T33" fmla="*/ 8972 h 12803"/>
                <a:gd name="T34" fmla="*/ 7838 w 14551"/>
                <a:gd name="T35" fmla="*/ 10939 h 12803"/>
                <a:gd name="T36" fmla="*/ 8702 w 14551"/>
                <a:gd name="T37" fmla="*/ 11421 h 12803"/>
                <a:gd name="T38" fmla="*/ 9061 w 14551"/>
                <a:gd name="T39" fmla="*/ 11124 h 12803"/>
                <a:gd name="T40" fmla="*/ 10628 w 14551"/>
                <a:gd name="T41" fmla="*/ 11130 h 12803"/>
                <a:gd name="T42" fmla="*/ 11243 w 14551"/>
                <a:gd name="T43" fmla="*/ 12780 h 12803"/>
                <a:gd name="T44" fmla="*/ 9802 w 14551"/>
                <a:gd name="T45" fmla="*/ 12009 h 12803"/>
                <a:gd name="T46" fmla="*/ 8371 w 14551"/>
                <a:gd name="T47" fmla="*/ 12765 h 12803"/>
                <a:gd name="T48" fmla="*/ 8131 w 14551"/>
                <a:gd name="T49" fmla="*/ 12714 h 12803"/>
                <a:gd name="T50" fmla="*/ 6961 w 14551"/>
                <a:gd name="T51" fmla="*/ 12057 h 12803"/>
                <a:gd name="T52" fmla="*/ 6881 w 14551"/>
                <a:gd name="T53" fmla="*/ 10916 h 12803"/>
                <a:gd name="T54" fmla="*/ 5604 w 14551"/>
                <a:gd name="T55" fmla="*/ 9688 h 12803"/>
                <a:gd name="T56" fmla="*/ 5103 w 14551"/>
                <a:gd name="T57" fmla="*/ 8323 h 12803"/>
                <a:gd name="T58" fmla="*/ 5612 w 14551"/>
                <a:gd name="T59" fmla="*/ 6958 h 12803"/>
                <a:gd name="T60" fmla="*/ 6881 w 14551"/>
                <a:gd name="T61" fmla="*/ 5729 h 12803"/>
                <a:gd name="T62" fmla="*/ 6963 w 14551"/>
                <a:gd name="T63" fmla="*/ 4588 h 12803"/>
                <a:gd name="T64" fmla="*/ 8197 w 14551"/>
                <a:gd name="T65" fmla="*/ 3908 h 12803"/>
                <a:gd name="T66" fmla="*/ 8434 w 14551"/>
                <a:gd name="T67" fmla="*/ 3859 h 12803"/>
                <a:gd name="T68" fmla="*/ 9851 w 14551"/>
                <a:gd name="T69" fmla="*/ 4587 h 12803"/>
                <a:gd name="T70" fmla="*/ 11259 w 14551"/>
                <a:gd name="T71" fmla="*/ 3873 h 12803"/>
                <a:gd name="T72" fmla="*/ 11499 w 14551"/>
                <a:gd name="T73" fmla="*/ 3924 h 12803"/>
                <a:gd name="T74" fmla="*/ 12692 w 14551"/>
                <a:gd name="T75" fmla="*/ 4588 h 12803"/>
                <a:gd name="T76" fmla="*/ 12772 w 14551"/>
                <a:gd name="T77" fmla="*/ 5729 h 12803"/>
                <a:gd name="T78" fmla="*/ 14042 w 14551"/>
                <a:gd name="T79" fmla="*/ 6958 h 12803"/>
                <a:gd name="T80" fmla="*/ 14551 w 14551"/>
                <a:gd name="T81" fmla="*/ 8323 h 12803"/>
                <a:gd name="T82" fmla="*/ 14042 w 14551"/>
                <a:gd name="T83" fmla="*/ 9687 h 12803"/>
                <a:gd name="T84" fmla="*/ 12772 w 14551"/>
                <a:gd name="T85" fmla="*/ 10916 h 12803"/>
                <a:gd name="T86" fmla="*/ 12692 w 14551"/>
                <a:gd name="T87" fmla="*/ 12057 h 12803"/>
                <a:gd name="T88" fmla="*/ 11478 w 14551"/>
                <a:gd name="T89" fmla="*/ 12730 h 12803"/>
                <a:gd name="T90" fmla="*/ 11243 w 14551"/>
                <a:gd name="T91" fmla="*/ 12780 h 12803"/>
                <a:gd name="T92" fmla="*/ 13410 w 14551"/>
                <a:gd name="T93" fmla="*/ 4573 h 12803"/>
                <a:gd name="T94" fmla="*/ 12800 w 14551"/>
                <a:gd name="T95" fmla="*/ 1526 h 12803"/>
                <a:gd name="T96" fmla="*/ 1523 w 14551"/>
                <a:gd name="T97" fmla="*/ 1220 h 12803"/>
                <a:gd name="T98" fmla="*/ 1219 w 14551"/>
                <a:gd name="T99" fmla="*/ 8838 h 12803"/>
                <a:gd name="T100" fmla="*/ 4267 w 14551"/>
                <a:gd name="T101" fmla="*/ 9144 h 12803"/>
                <a:gd name="T102" fmla="*/ 4267 w 14551"/>
                <a:gd name="T103" fmla="*/ 10363 h 12803"/>
                <a:gd name="T104" fmla="*/ 0 w 14551"/>
                <a:gd name="T105" fmla="*/ 9753 h 12803"/>
                <a:gd name="T106" fmla="*/ 611 w 14551"/>
                <a:gd name="T107" fmla="*/ 1 h 12803"/>
                <a:gd name="T108" fmla="*/ 14019 w 14551"/>
                <a:gd name="T109" fmla="*/ 611 h 12803"/>
                <a:gd name="T110" fmla="*/ 2743 w 14551"/>
                <a:gd name="T111" fmla="*/ 12191 h 12803"/>
                <a:gd name="T112" fmla="*/ 5788 w 14551"/>
                <a:gd name="T113" fmla="*/ 11582 h 12803"/>
                <a:gd name="T114" fmla="*/ 5788 w 14551"/>
                <a:gd name="T115" fmla="*/ 12801 h 12803"/>
                <a:gd name="T116" fmla="*/ 2743 w 14551"/>
                <a:gd name="T117" fmla="*/ 12191 h 1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51" h="12803">
                  <a:moveTo>
                    <a:pt x="9842" y="7363"/>
                  </a:moveTo>
                  <a:cubicBezTo>
                    <a:pt x="9324" y="7363"/>
                    <a:pt x="8904" y="7783"/>
                    <a:pt x="8903" y="8301"/>
                  </a:cubicBezTo>
                  <a:cubicBezTo>
                    <a:pt x="8904" y="8820"/>
                    <a:pt x="9324" y="9240"/>
                    <a:pt x="9842" y="9240"/>
                  </a:cubicBezTo>
                  <a:cubicBezTo>
                    <a:pt x="10360" y="9239"/>
                    <a:pt x="10780" y="8820"/>
                    <a:pt x="10780" y="8301"/>
                  </a:cubicBezTo>
                  <a:cubicBezTo>
                    <a:pt x="10780" y="7783"/>
                    <a:pt x="10360" y="7364"/>
                    <a:pt x="9842" y="7363"/>
                  </a:cubicBezTo>
                  <a:close/>
                  <a:moveTo>
                    <a:pt x="9842" y="10148"/>
                  </a:moveTo>
                  <a:cubicBezTo>
                    <a:pt x="8822" y="10147"/>
                    <a:pt x="7996" y="9321"/>
                    <a:pt x="7995" y="8301"/>
                  </a:cubicBezTo>
                  <a:cubicBezTo>
                    <a:pt x="7995" y="7283"/>
                    <a:pt x="8823" y="6455"/>
                    <a:pt x="9842" y="6455"/>
                  </a:cubicBezTo>
                  <a:cubicBezTo>
                    <a:pt x="10860" y="6455"/>
                    <a:pt x="11689" y="7283"/>
                    <a:pt x="11689" y="8301"/>
                  </a:cubicBezTo>
                  <a:cubicBezTo>
                    <a:pt x="11689" y="9320"/>
                    <a:pt x="10860" y="10148"/>
                    <a:pt x="9842" y="10148"/>
                  </a:cubicBezTo>
                  <a:close/>
                  <a:moveTo>
                    <a:pt x="10960" y="11425"/>
                  </a:moveTo>
                  <a:cubicBezTo>
                    <a:pt x="10964" y="11428"/>
                    <a:pt x="10976" y="11432"/>
                    <a:pt x="10989" y="11432"/>
                  </a:cubicBezTo>
                  <a:lnTo>
                    <a:pt x="10990" y="11432"/>
                  </a:lnTo>
                  <a:lnTo>
                    <a:pt x="11884" y="10938"/>
                  </a:lnTo>
                  <a:cubicBezTo>
                    <a:pt x="11863" y="10888"/>
                    <a:pt x="11764" y="10645"/>
                    <a:pt x="11764" y="10392"/>
                  </a:cubicBezTo>
                  <a:cubicBezTo>
                    <a:pt x="11764" y="9636"/>
                    <a:pt x="12356" y="9012"/>
                    <a:pt x="13111" y="8971"/>
                  </a:cubicBezTo>
                  <a:cubicBezTo>
                    <a:pt x="13121" y="8912"/>
                    <a:pt x="13180" y="8577"/>
                    <a:pt x="13180" y="8326"/>
                  </a:cubicBezTo>
                  <a:cubicBezTo>
                    <a:pt x="13180" y="8074"/>
                    <a:pt x="13121" y="7740"/>
                    <a:pt x="13111" y="7680"/>
                  </a:cubicBezTo>
                  <a:cubicBezTo>
                    <a:pt x="12356" y="7640"/>
                    <a:pt x="11765" y="7016"/>
                    <a:pt x="11764" y="6261"/>
                  </a:cubicBezTo>
                  <a:cubicBezTo>
                    <a:pt x="11764" y="6006"/>
                    <a:pt x="11863" y="5763"/>
                    <a:pt x="11884" y="5713"/>
                  </a:cubicBezTo>
                  <a:lnTo>
                    <a:pt x="11005" y="5225"/>
                  </a:lnTo>
                  <a:lnTo>
                    <a:pt x="11001" y="5225"/>
                  </a:lnTo>
                  <a:cubicBezTo>
                    <a:pt x="10989" y="5225"/>
                    <a:pt x="10978" y="5228"/>
                    <a:pt x="10967" y="5234"/>
                  </a:cubicBezTo>
                  <a:cubicBezTo>
                    <a:pt x="10867" y="5334"/>
                    <a:pt x="10758" y="5425"/>
                    <a:pt x="10642" y="5507"/>
                  </a:cubicBezTo>
                  <a:cubicBezTo>
                    <a:pt x="10371" y="5697"/>
                    <a:pt x="10115" y="5794"/>
                    <a:pt x="9880" y="5794"/>
                  </a:cubicBezTo>
                  <a:cubicBezTo>
                    <a:pt x="9644" y="5794"/>
                    <a:pt x="9385" y="5695"/>
                    <a:pt x="9113" y="5501"/>
                  </a:cubicBezTo>
                  <a:cubicBezTo>
                    <a:pt x="8996" y="5418"/>
                    <a:pt x="8887" y="5325"/>
                    <a:pt x="8786" y="5222"/>
                  </a:cubicBezTo>
                  <a:cubicBezTo>
                    <a:pt x="8776" y="5217"/>
                    <a:pt x="8764" y="5214"/>
                    <a:pt x="8752" y="5214"/>
                  </a:cubicBezTo>
                  <a:lnTo>
                    <a:pt x="8749" y="5214"/>
                  </a:lnTo>
                  <a:lnTo>
                    <a:pt x="7838" y="5714"/>
                  </a:lnTo>
                  <a:cubicBezTo>
                    <a:pt x="7860" y="5765"/>
                    <a:pt x="7958" y="6008"/>
                    <a:pt x="7958" y="6261"/>
                  </a:cubicBezTo>
                  <a:cubicBezTo>
                    <a:pt x="7957" y="7017"/>
                    <a:pt x="7366" y="7640"/>
                    <a:pt x="6611" y="7680"/>
                  </a:cubicBezTo>
                  <a:cubicBezTo>
                    <a:pt x="6601" y="7740"/>
                    <a:pt x="6542" y="8074"/>
                    <a:pt x="6542" y="8326"/>
                  </a:cubicBezTo>
                  <a:cubicBezTo>
                    <a:pt x="6542" y="8577"/>
                    <a:pt x="6601" y="8912"/>
                    <a:pt x="6612" y="8972"/>
                  </a:cubicBezTo>
                  <a:cubicBezTo>
                    <a:pt x="7366" y="9012"/>
                    <a:pt x="7958" y="9636"/>
                    <a:pt x="7959" y="10392"/>
                  </a:cubicBezTo>
                  <a:cubicBezTo>
                    <a:pt x="7959" y="10646"/>
                    <a:pt x="7859" y="10890"/>
                    <a:pt x="7838" y="10939"/>
                  </a:cubicBezTo>
                  <a:lnTo>
                    <a:pt x="8700" y="11421"/>
                  </a:lnTo>
                  <a:lnTo>
                    <a:pt x="8702" y="11421"/>
                  </a:lnTo>
                  <a:cubicBezTo>
                    <a:pt x="8714" y="11421"/>
                    <a:pt x="8726" y="11416"/>
                    <a:pt x="8731" y="11413"/>
                  </a:cubicBezTo>
                  <a:cubicBezTo>
                    <a:pt x="8832" y="11307"/>
                    <a:pt x="8943" y="11211"/>
                    <a:pt x="9061" y="11124"/>
                  </a:cubicBezTo>
                  <a:cubicBezTo>
                    <a:pt x="9337" y="10922"/>
                    <a:pt x="9599" y="10819"/>
                    <a:pt x="9841" y="10819"/>
                  </a:cubicBezTo>
                  <a:cubicBezTo>
                    <a:pt x="10085" y="10819"/>
                    <a:pt x="10350" y="10923"/>
                    <a:pt x="10628" y="11130"/>
                  </a:cubicBezTo>
                  <a:cubicBezTo>
                    <a:pt x="10814" y="11268"/>
                    <a:pt x="10944" y="11407"/>
                    <a:pt x="10960" y="11425"/>
                  </a:cubicBezTo>
                  <a:moveTo>
                    <a:pt x="11243" y="12780"/>
                  </a:moveTo>
                  <a:cubicBezTo>
                    <a:pt x="11071" y="12779"/>
                    <a:pt x="10904" y="12708"/>
                    <a:pt x="10796" y="12589"/>
                  </a:cubicBezTo>
                  <a:cubicBezTo>
                    <a:pt x="10649" y="12428"/>
                    <a:pt x="10184" y="12009"/>
                    <a:pt x="9802" y="12009"/>
                  </a:cubicBezTo>
                  <a:cubicBezTo>
                    <a:pt x="9424" y="12009"/>
                    <a:pt x="8951" y="12431"/>
                    <a:pt x="8815" y="12578"/>
                  </a:cubicBezTo>
                  <a:cubicBezTo>
                    <a:pt x="8707" y="12696"/>
                    <a:pt x="8541" y="12765"/>
                    <a:pt x="8371" y="12765"/>
                  </a:cubicBezTo>
                  <a:cubicBezTo>
                    <a:pt x="8290" y="12765"/>
                    <a:pt x="8213" y="12750"/>
                    <a:pt x="8144" y="12719"/>
                  </a:cubicBezTo>
                  <a:lnTo>
                    <a:pt x="8131" y="12714"/>
                  </a:lnTo>
                  <a:lnTo>
                    <a:pt x="6973" y="12066"/>
                  </a:lnTo>
                  <a:lnTo>
                    <a:pt x="6961" y="12057"/>
                  </a:lnTo>
                  <a:cubicBezTo>
                    <a:pt x="6749" y="11905"/>
                    <a:pt x="6671" y="11626"/>
                    <a:pt x="6775" y="11386"/>
                  </a:cubicBezTo>
                  <a:cubicBezTo>
                    <a:pt x="6775" y="11384"/>
                    <a:pt x="6881" y="11139"/>
                    <a:pt x="6881" y="10916"/>
                  </a:cubicBezTo>
                  <a:cubicBezTo>
                    <a:pt x="6880" y="10238"/>
                    <a:pt x="6331" y="9688"/>
                    <a:pt x="5653" y="9688"/>
                  </a:cubicBezTo>
                  <a:lnTo>
                    <a:pt x="5604" y="9688"/>
                  </a:lnTo>
                  <a:cubicBezTo>
                    <a:pt x="5410" y="9688"/>
                    <a:pt x="5252" y="9515"/>
                    <a:pt x="5202" y="9249"/>
                  </a:cubicBezTo>
                  <a:cubicBezTo>
                    <a:pt x="5198" y="9227"/>
                    <a:pt x="5103" y="8721"/>
                    <a:pt x="5103" y="8323"/>
                  </a:cubicBezTo>
                  <a:cubicBezTo>
                    <a:pt x="5103" y="7924"/>
                    <a:pt x="5197" y="7419"/>
                    <a:pt x="5202" y="7397"/>
                  </a:cubicBezTo>
                  <a:cubicBezTo>
                    <a:pt x="5253" y="7127"/>
                    <a:pt x="5414" y="6954"/>
                    <a:pt x="5612" y="6958"/>
                  </a:cubicBezTo>
                  <a:lnTo>
                    <a:pt x="5653" y="6958"/>
                  </a:lnTo>
                  <a:cubicBezTo>
                    <a:pt x="6331" y="6957"/>
                    <a:pt x="6881" y="6408"/>
                    <a:pt x="6881" y="5729"/>
                  </a:cubicBezTo>
                  <a:cubicBezTo>
                    <a:pt x="6881" y="5506"/>
                    <a:pt x="6775" y="5262"/>
                    <a:pt x="6774" y="5259"/>
                  </a:cubicBezTo>
                  <a:cubicBezTo>
                    <a:pt x="6671" y="5019"/>
                    <a:pt x="6750" y="4740"/>
                    <a:pt x="6963" y="4588"/>
                  </a:cubicBezTo>
                  <a:lnTo>
                    <a:pt x="6974" y="4580"/>
                  </a:lnTo>
                  <a:lnTo>
                    <a:pt x="8197" y="3908"/>
                  </a:lnTo>
                  <a:lnTo>
                    <a:pt x="8210" y="3903"/>
                  </a:lnTo>
                  <a:cubicBezTo>
                    <a:pt x="8279" y="3873"/>
                    <a:pt x="8354" y="3859"/>
                    <a:pt x="8434" y="3859"/>
                  </a:cubicBezTo>
                  <a:cubicBezTo>
                    <a:pt x="8604" y="3859"/>
                    <a:pt x="8770" y="3927"/>
                    <a:pt x="8879" y="4042"/>
                  </a:cubicBezTo>
                  <a:cubicBezTo>
                    <a:pt x="9024" y="4193"/>
                    <a:pt x="9481" y="4587"/>
                    <a:pt x="9851" y="4587"/>
                  </a:cubicBezTo>
                  <a:cubicBezTo>
                    <a:pt x="10218" y="4587"/>
                    <a:pt x="10673" y="4201"/>
                    <a:pt x="10817" y="4052"/>
                  </a:cubicBezTo>
                  <a:cubicBezTo>
                    <a:pt x="10925" y="3939"/>
                    <a:pt x="11090" y="3873"/>
                    <a:pt x="11259" y="3873"/>
                  </a:cubicBezTo>
                  <a:cubicBezTo>
                    <a:pt x="11340" y="3873"/>
                    <a:pt x="11417" y="3888"/>
                    <a:pt x="11487" y="3918"/>
                  </a:cubicBezTo>
                  <a:lnTo>
                    <a:pt x="11499" y="3924"/>
                  </a:lnTo>
                  <a:lnTo>
                    <a:pt x="12680" y="4580"/>
                  </a:lnTo>
                  <a:lnTo>
                    <a:pt x="12692" y="4588"/>
                  </a:lnTo>
                  <a:cubicBezTo>
                    <a:pt x="12903" y="4735"/>
                    <a:pt x="12984" y="5024"/>
                    <a:pt x="12879" y="5260"/>
                  </a:cubicBezTo>
                  <a:cubicBezTo>
                    <a:pt x="12878" y="5262"/>
                    <a:pt x="12772" y="5506"/>
                    <a:pt x="12772" y="5729"/>
                  </a:cubicBezTo>
                  <a:cubicBezTo>
                    <a:pt x="12773" y="6407"/>
                    <a:pt x="13322" y="6957"/>
                    <a:pt x="14000" y="6958"/>
                  </a:cubicBezTo>
                  <a:lnTo>
                    <a:pt x="14042" y="6958"/>
                  </a:lnTo>
                  <a:cubicBezTo>
                    <a:pt x="14239" y="6954"/>
                    <a:pt x="14401" y="7127"/>
                    <a:pt x="14452" y="7397"/>
                  </a:cubicBezTo>
                  <a:cubicBezTo>
                    <a:pt x="14456" y="7418"/>
                    <a:pt x="14551" y="7924"/>
                    <a:pt x="14551" y="8323"/>
                  </a:cubicBezTo>
                  <a:cubicBezTo>
                    <a:pt x="14551" y="8721"/>
                    <a:pt x="14456" y="9228"/>
                    <a:pt x="14451" y="9249"/>
                  </a:cubicBezTo>
                  <a:cubicBezTo>
                    <a:pt x="14401" y="9518"/>
                    <a:pt x="14239" y="9692"/>
                    <a:pt x="14042" y="9687"/>
                  </a:cubicBezTo>
                  <a:lnTo>
                    <a:pt x="14000" y="9687"/>
                  </a:lnTo>
                  <a:cubicBezTo>
                    <a:pt x="13322" y="9688"/>
                    <a:pt x="12773" y="10238"/>
                    <a:pt x="12772" y="10916"/>
                  </a:cubicBezTo>
                  <a:cubicBezTo>
                    <a:pt x="12772" y="11139"/>
                    <a:pt x="12878" y="11384"/>
                    <a:pt x="12879" y="11386"/>
                  </a:cubicBezTo>
                  <a:cubicBezTo>
                    <a:pt x="12982" y="11626"/>
                    <a:pt x="12904" y="11906"/>
                    <a:pt x="12692" y="12057"/>
                  </a:cubicBezTo>
                  <a:lnTo>
                    <a:pt x="12680" y="12066"/>
                  </a:lnTo>
                  <a:lnTo>
                    <a:pt x="11478" y="12730"/>
                  </a:lnTo>
                  <a:lnTo>
                    <a:pt x="11466" y="12735"/>
                  </a:lnTo>
                  <a:cubicBezTo>
                    <a:pt x="11396" y="12765"/>
                    <a:pt x="11320" y="12780"/>
                    <a:pt x="11243" y="12780"/>
                  </a:cubicBezTo>
                  <a:close/>
                  <a:moveTo>
                    <a:pt x="14019" y="3963"/>
                  </a:moveTo>
                  <a:cubicBezTo>
                    <a:pt x="14019" y="4300"/>
                    <a:pt x="13746" y="4573"/>
                    <a:pt x="13410" y="4573"/>
                  </a:cubicBezTo>
                  <a:cubicBezTo>
                    <a:pt x="13073" y="4573"/>
                    <a:pt x="12800" y="4300"/>
                    <a:pt x="12800" y="3963"/>
                  </a:cubicBezTo>
                  <a:lnTo>
                    <a:pt x="12800" y="1526"/>
                  </a:lnTo>
                  <a:cubicBezTo>
                    <a:pt x="12800" y="1357"/>
                    <a:pt x="12664" y="1220"/>
                    <a:pt x="12496" y="1220"/>
                  </a:cubicBezTo>
                  <a:lnTo>
                    <a:pt x="1523" y="1220"/>
                  </a:lnTo>
                  <a:cubicBezTo>
                    <a:pt x="1357" y="1220"/>
                    <a:pt x="1219" y="1357"/>
                    <a:pt x="1219" y="1526"/>
                  </a:cubicBezTo>
                  <a:lnTo>
                    <a:pt x="1219" y="8838"/>
                  </a:lnTo>
                  <a:cubicBezTo>
                    <a:pt x="1219" y="9006"/>
                    <a:pt x="1355" y="9144"/>
                    <a:pt x="1523" y="9144"/>
                  </a:cubicBezTo>
                  <a:lnTo>
                    <a:pt x="4267" y="9144"/>
                  </a:lnTo>
                  <a:cubicBezTo>
                    <a:pt x="4603" y="9144"/>
                    <a:pt x="4876" y="9417"/>
                    <a:pt x="4876" y="9753"/>
                  </a:cubicBezTo>
                  <a:cubicBezTo>
                    <a:pt x="4876" y="10090"/>
                    <a:pt x="4603" y="10363"/>
                    <a:pt x="4267" y="10363"/>
                  </a:cubicBezTo>
                  <a:lnTo>
                    <a:pt x="611" y="10363"/>
                  </a:lnTo>
                  <a:cubicBezTo>
                    <a:pt x="274" y="10364"/>
                    <a:pt x="0" y="10091"/>
                    <a:pt x="0" y="9753"/>
                  </a:cubicBezTo>
                  <a:lnTo>
                    <a:pt x="0" y="611"/>
                  </a:lnTo>
                  <a:cubicBezTo>
                    <a:pt x="0" y="274"/>
                    <a:pt x="274" y="1"/>
                    <a:pt x="611" y="1"/>
                  </a:cubicBezTo>
                  <a:lnTo>
                    <a:pt x="13408" y="1"/>
                  </a:lnTo>
                  <a:cubicBezTo>
                    <a:pt x="13745" y="0"/>
                    <a:pt x="14019" y="273"/>
                    <a:pt x="14019" y="611"/>
                  </a:cubicBezTo>
                  <a:lnTo>
                    <a:pt x="14019" y="3963"/>
                  </a:lnTo>
                  <a:close/>
                  <a:moveTo>
                    <a:pt x="2743" y="12191"/>
                  </a:moveTo>
                  <a:cubicBezTo>
                    <a:pt x="2743" y="11855"/>
                    <a:pt x="3018" y="11582"/>
                    <a:pt x="3355" y="11582"/>
                  </a:cubicBezTo>
                  <a:lnTo>
                    <a:pt x="5788" y="11582"/>
                  </a:lnTo>
                  <a:cubicBezTo>
                    <a:pt x="6124" y="11582"/>
                    <a:pt x="6397" y="11855"/>
                    <a:pt x="6397" y="12191"/>
                  </a:cubicBezTo>
                  <a:cubicBezTo>
                    <a:pt x="6397" y="12528"/>
                    <a:pt x="6124" y="12801"/>
                    <a:pt x="5788" y="12801"/>
                  </a:cubicBezTo>
                  <a:lnTo>
                    <a:pt x="3355" y="12801"/>
                  </a:lnTo>
                  <a:cubicBezTo>
                    <a:pt x="3018" y="12803"/>
                    <a:pt x="2743" y="12529"/>
                    <a:pt x="2743" y="1219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太阳形 44"/>
            <p:cNvSpPr>
              <a:spLocks noChangeArrowheads="1"/>
            </p:cNvSpPr>
            <p:nvPr/>
          </p:nvSpPr>
          <p:spPr bwMode="auto">
            <a:xfrm>
              <a:off x="5046495" y="3313637"/>
              <a:ext cx="345587" cy="407812"/>
            </a:xfrm>
            <a:custGeom>
              <a:avLst/>
              <a:gdLst>
                <a:gd name="T0" fmla="*/ 8691 w 8793"/>
                <a:gd name="T1" fmla="*/ 3095 h 10376"/>
                <a:gd name="T2" fmla="*/ 5697 w 8793"/>
                <a:gd name="T3" fmla="*/ 102 h 10376"/>
                <a:gd name="T4" fmla="*/ 5448 w 8793"/>
                <a:gd name="T5" fmla="*/ 0 h 10376"/>
                <a:gd name="T6" fmla="*/ 176 w 8793"/>
                <a:gd name="T7" fmla="*/ 0 h 10376"/>
                <a:gd name="T8" fmla="*/ 0 w 8793"/>
                <a:gd name="T9" fmla="*/ 176 h 10376"/>
                <a:gd name="T10" fmla="*/ 0 w 8793"/>
                <a:gd name="T11" fmla="*/ 10200 h 10376"/>
                <a:gd name="T12" fmla="*/ 176 w 8793"/>
                <a:gd name="T13" fmla="*/ 10376 h 10376"/>
                <a:gd name="T14" fmla="*/ 8617 w 8793"/>
                <a:gd name="T15" fmla="*/ 10376 h 10376"/>
                <a:gd name="T16" fmla="*/ 8793 w 8793"/>
                <a:gd name="T17" fmla="*/ 10200 h 10376"/>
                <a:gd name="T18" fmla="*/ 8793 w 8793"/>
                <a:gd name="T19" fmla="*/ 3344 h 10376"/>
                <a:gd name="T20" fmla="*/ 8691 w 8793"/>
                <a:gd name="T21" fmla="*/ 3095 h 10376"/>
                <a:gd name="T22" fmla="*/ 8028 w 8793"/>
                <a:gd name="T23" fmla="*/ 9530 h 10376"/>
                <a:gd name="T24" fmla="*/ 766 w 8793"/>
                <a:gd name="T25" fmla="*/ 9530 h 10376"/>
                <a:gd name="T26" fmla="*/ 766 w 8793"/>
                <a:gd name="T27" fmla="*/ 842 h 10376"/>
                <a:gd name="T28" fmla="*/ 5473 w 8793"/>
                <a:gd name="T29" fmla="*/ 842 h 10376"/>
                <a:gd name="T30" fmla="*/ 5473 w 8793"/>
                <a:gd name="T31" fmla="*/ 3395 h 10376"/>
                <a:gd name="T32" fmla="*/ 8027 w 8793"/>
                <a:gd name="T33" fmla="*/ 3395 h 10376"/>
                <a:gd name="T34" fmla="*/ 8028 w 8793"/>
                <a:gd name="T35" fmla="*/ 9530 h 10376"/>
                <a:gd name="T36" fmla="*/ 4500 w 8793"/>
                <a:gd name="T37" fmla="*/ 6680 h 10376"/>
                <a:gd name="T38" fmla="*/ 3887 w 8793"/>
                <a:gd name="T39" fmla="*/ 6680 h 10376"/>
                <a:gd name="T40" fmla="*/ 3887 w 8793"/>
                <a:gd name="T41" fmla="*/ 7954 h 10376"/>
                <a:gd name="T42" fmla="*/ 3060 w 8793"/>
                <a:gd name="T43" fmla="*/ 7954 h 10376"/>
                <a:gd name="T44" fmla="*/ 3060 w 8793"/>
                <a:gd name="T45" fmla="*/ 4315 h 10376"/>
                <a:gd name="T46" fmla="*/ 4581 w 8793"/>
                <a:gd name="T47" fmla="*/ 4315 h 10376"/>
                <a:gd name="T48" fmla="*/ 5953 w 8793"/>
                <a:gd name="T49" fmla="*/ 5456 h 10376"/>
                <a:gd name="T50" fmla="*/ 4500 w 8793"/>
                <a:gd name="T51" fmla="*/ 6680 h 10376"/>
                <a:gd name="T52" fmla="*/ 4433 w 8793"/>
                <a:gd name="T53" fmla="*/ 4944 h 10376"/>
                <a:gd name="T54" fmla="*/ 3887 w 8793"/>
                <a:gd name="T55" fmla="*/ 4944 h 10376"/>
                <a:gd name="T56" fmla="*/ 3887 w 8793"/>
                <a:gd name="T57" fmla="*/ 6051 h 10376"/>
                <a:gd name="T58" fmla="*/ 4433 w 8793"/>
                <a:gd name="T59" fmla="*/ 6051 h 10376"/>
                <a:gd name="T60" fmla="*/ 5095 w 8793"/>
                <a:gd name="T61" fmla="*/ 5489 h 10376"/>
                <a:gd name="T62" fmla="*/ 4433 w 8793"/>
                <a:gd name="T63" fmla="*/ 4944 h 10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93" h="10376">
                  <a:moveTo>
                    <a:pt x="8691" y="3095"/>
                  </a:moveTo>
                  <a:lnTo>
                    <a:pt x="5697" y="102"/>
                  </a:lnTo>
                  <a:cubicBezTo>
                    <a:pt x="5631" y="36"/>
                    <a:pt x="5542" y="0"/>
                    <a:pt x="5448" y="0"/>
                  </a:cubicBezTo>
                  <a:lnTo>
                    <a:pt x="176" y="0"/>
                  </a:lnTo>
                  <a:cubicBezTo>
                    <a:pt x="78" y="0"/>
                    <a:pt x="0" y="79"/>
                    <a:pt x="0" y="176"/>
                  </a:cubicBezTo>
                  <a:lnTo>
                    <a:pt x="0" y="10200"/>
                  </a:lnTo>
                  <a:cubicBezTo>
                    <a:pt x="0" y="10297"/>
                    <a:pt x="78" y="10376"/>
                    <a:pt x="176" y="10376"/>
                  </a:cubicBezTo>
                  <a:lnTo>
                    <a:pt x="8617" y="10376"/>
                  </a:lnTo>
                  <a:cubicBezTo>
                    <a:pt x="8714" y="10376"/>
                    <a:pt x="8793" y="10297"/>
                    <a:pt x="8793" y="10200"/>
                  </a:cubicBezTo>
                  <a:lnTo>
                    <a:pt x="8793" y="3344"/>
                  </a:lnTo>
                  <a:cubicBezTo>
                    <a:pt x="8793" y="3250"/>
                    <a:pt x="8757" y="3160"/>
                    <a:pt x="8691" y="3095"/>
                  </a:cubicBezTo>
                  <a:close/>
                  <a:moveTo>
                    <a:pt x="8028" y="9530"/>
                  </a:moveTo>
                  <a:lnTo>
                    <a:pt x="766" y="9530"/>
                  </a:lnTo>
                  <a:lnTo>
                    <a:pt x="766" y="842"/>
                  </a:lnTo>
                  <a:lnTo>
                    <a:pt x="5473" y="842"/>
                  </a:lnTo>
                  <a:lnTo>
                    <a:pt x="5473" y="3395"/>
                  </a:lnTo>
                  <a:lnTo>
                    <a:pt x="8027" y="3395"/>
                  </a:lnTo>
                  <a:lnTo>
                    <a:pt x="8028" y="9530"/>
                  </a:lnTo>
                  <a:close/>
                  <a:moveTo>
                    <a:pt x="4500" y="6680"/>
                  </a:moveTo>
                  <a:lnTo>
                    <a:pt x="3887" y="6680"/>
                  </a:lnTo>
                  <a:lnTo>
                    <a:pt x="3887" y="7954"/>
                  </a:lnTo>
                  <a:lnTo>
                    <a:pt x="3060" y="7954"/>
                  </a:lnTo>
                  <a:lnTo>
                    <a:pt x="3060" y="4315"/>
                  </a:lnTo>
                  <a:lnTo>
                    <a:pt x="4581" y="4315"/>
                  </a:lnTo>
                  <a:cubicBezTo>
                    <a:pt x="5463" y="4337"/>
                    <a:pt x="5921" y="4717"/>
                    <a:pt x="5953" y="5456"/>
                  </a:cubicBezTo>
                  <a:cubicBezTo>
                    <a:pt x="5966" y="6282"/>
                    <a:pt x="5481" y="6691"/>
                    <a:pt x="4500" y="6680"/>
                  </a:cubicBezTo>
                  <a:close/>
                  <a:moveTo>
                    <a:pt x="4433" y="4944"/>
                  </a:moveTo>
                  <a:lnTo>
                    <a:pt x="3887" y="4944"/>
                  </a:lnTo>
                  <a:lnTo>
                    <a:pt x="3887" y="6051"/>
                  </a:lnTo>
                  <a:lnTo>
                    <a:pt x="4433" y="6051"/>
                  </a:lnTo>
                  <a:cubicBezTo>
                    <a:pt x="4863" y="6040"/>
                    <a:pt x="5083" y="5852"/>
                    <a:pt x="5095" y="5489"/>
                  </a:cubicBezTo>
                  <a:cubicBezTo>
                    <a:pt x="5083" y="5136"/>
                    <a:pt x="4863" y="4955"/>
                    <a:pt x="4433" y="494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532696" y="39689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职责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60690" y="3239821"/>
            <a:ext cx="50706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F5F0E7"/>
                </a:solidFill>
                <a:cs typeface="+mn-ea"/>
                <a:sym typeface="+mn-lt"/>
              </a:rPr>
              <a:t>ABOUT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0899" y="3462959"/>
            <a:ext cx="3570208" cy="1535626"/>
            <a:chOff x="4310899" y="3462959"/>
            <a:chExt cx="3570208" cy="1535626"/>
          </a:xfrm>
        </p:grpSpPr>
        <p:sp>
          <p:nvSpPr>
            <p:cNvPr id="16" name="文本框 15"/>
            <p:cNvSpPr txBox="1"/>
            <p:nvPr/>
          </p:nvSpPr>
          <p:spPr>
            <a:xfrm>
              <a:off x="4900800" y="346295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未来规划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10899" y="4194760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关于未来工作发展的规划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4431" y="4690808"/>
              <a:ext cx="27831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PLANNING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63258" y="1812966"/>
            <a:ext cx="1265482" cy="1265482"/>
            <a:chOff x="5463258" y="1812966"/>
            <a:chExt cx="1265482" cy="1265482"/>
          </a:xfrm>
        </p:grpSpPr>
        <p:sp>
          <p:nvSpPr>
            <p:cNvPr id="29" name="椭圆 28"/>
            <p:cNvSpPr/>
            <p:nvPr/>
          </p:nvSpPr>
          <p:spPr>
            <a:xfrm>
              <a:off x="5463258" y="1812966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arrow-pointing-left-circular-button_20407"/>
            <p:cNvSpPr>
              <a:spLocks noChangeAspect="1"/>
            </p:cNvSpPr>
            <p:nvPr/>
          </p:nvSpPr>
          <p:spPr bwMode="auto">
            <a:xfrm>
              <a:off x="5780096" y="2103484"/>
              <a:ext cx="631807" cy="684447"/>
            </a:xfrm>
            <a:custGeom>
              <a:avLst/>
              <a:gdLst>
                <a:gd name="T0" fmla="*/ 7600 w 9600"/>
                <a:gd name="T1" fmla="*/ 0 h 10400"/>
                <a:gd name="T2" fmla="*/ 2000 w 9600"/>
                <a:gd name="T3" fmla="*/ 0 h 10400"/>
                <a:gd name="T4" fmla="*/ 0 w 9600"/>
                <a:gd name="T5" fmla="*/ 2000 h 10400"/>
                <a:gd name="T6" fmla="*/ 0 w 9600"/>
                <a:gd name="T7" fmla="*/ 8400 h 10400"/>
                <a:gd name="T8" fmla="*/ 2000 w 9600"/>
                <a:gd name="T9" fmla="*/ 10400 h 10400"/>
                <a:gd name="T10" fmla="*/ 7600 w 9600"/>
                <a:gd name="T11" fmla="*/ 10400 h 10400"/>
                <a:gd name="T12" fmla="*/ 9600 w 9600"/>
                <a:gd name="T13" fmla="*/ 8400 h 10400"/>
                <a:gd name="T14" fmla="*/ 9600 w 9600"/>
                <a:gd name="T15" fmla="*/ 2000 h 10400"/>
                <a:gd name="T16" fmla="*/ 7600 w 9600"/>
                <a:gd name="T17" fmla="*/ 0 h 10400"/>
                <a:gd name="T18" fmla="*/ 6660 w 9600"/>
                <a:gd name="T19" fmla="*/ 800 h 10400"/>
                <a:gd name="T20" fmla="*/ 6660 w 9600"/>
                <a:gd name="T21" fmla="*/ 3600 h 10400"/>
                <a:gd name="T22" fmla="*/ 6020 w 9600"/>
                <a:gd name="T23" fmla="*/ 3000 h 10400"/>
                <a:gd name="T24" fmla="*/ 5600 w 9600"/>
                <a:gd name="T25" fmla="*/ 2840 h 10400"/>
                <a:gd name="T26" fmla="*/ 5180 w 9600"/>
                <a:gd name="T27" fmla="*/ 3020 h 10400"/>
                <a:gd name="T28" fmla="*/ 4600 w 9600"/>
                <a:gd name="T29" fmla="*/ 3580 h 10400"/>
                <a:gd name="T30" fmla="*/ 4600 w 9600"/>
                <a:gd name="T31" fmla="*/ 800 h 10400"/>
                <a:gd name="T32" fmla="*/ 6660 w 9600"/>
                <a:gd name="T33" fmla="*/ 800 h 10400"/>
                <a:gd name="T34" fmla="*/ 800 w 9600"/>
                <a:gd name="T35" fmla="*/ 8400 h 10400"/>
                <a:gd name="T36" fmla="*/ 800 w 9600"/>
                <a:gd name="T37" fmla="*/ 2000 h 10400"/>
                <a:gd name="T38" fmla="*/ 2000 w 9600"/>
                <a:gd name="T39" fmla="*/ 800 h 10400"/>
                <a:gd name="T40" fmla="*/ 2000 w 9600"/>
                <a:gd name="T41" fmla="*/ 9600 h 10400"/>
                <a:gd name="T42" fmla="*/ 800 w 9600"/>
                <a:gd name="T43" fmla="*/ 8400 h 10400"/>
                <a:gd name="T44" fmla="*/ 8800 w 9600"/>
                <a:gd name="T45" fmla="*/ 8400 h 10400"/>
                <a:gd name="T46" fmla="*/ 7600 w 9600"/>
                <a:gd name="T47" fmla="*/ 9600 h 10400"/>
                <a:gd name="T48" fmla="*/ 2800 w 9600"/>
                <a:gd name="T49" fmla="*/ 9600 h 10400"/>
                <a:gd name="T50" fmla="*/ 2800 w 9600"/>
                <a:gd name="T51" fmla="*/ 800 h 10400"/>
                <a:gd name="T52" fmla="*/ 3800 w 9600"/>
                <a:gd name="T53" fmla="*/ 800 h 10400"/>
                <a:gd name="T54" fmla="*/ 3800 w 9600"/>
                <a:gd name="T55" fmla="*/ 4060 h 10400"/>
                <a:gd name="T56" fmla="*/ 4400 w 9600"/>
                <a:gd name="T57" fmla="*/ 4660 h 10400"/>
                <a:gd name="T58" fmla="*/ 4820 w 9600"/>
                <a:gd name="T59" fmla="*/ 4480 h 10400"/>
                <a:gd name="T60" fmla="*/ 5600 w 9600"/>
                <a:gd name="T61" fmla="*/ 3700 h 10400"/>
                <a:gd name="T62" fmla="*/ 6440 w 9600"/>
                <a:gd name="T63" fmla="*/ 4500 h 10400"/>
                <a:gd name="T64" fmla="*/ 6860 w 9600"/>
                <a:gd name="T65" fmla="*/ 4660 h 10400"/>
                <a:gd name="T66" fmla="*/ 6880 w 9600"/>
                <a:gd name="T67" fmla="*/ 4660 h 10400"/>
                <a:gd name="T68" fmla="*/ 7300 w 9600"/>
                <a:gd name="T69" fmla="*/ 4480 h 10400"/>
                <a:gd name="T70" fmla="*/ 7460 w 9600"/>
                <a:gd name="T71" fmla="*/ 4060 h 10400"/>
                <a:gd name="T72" fmla="*/ 7460 w 9600"/>
                <a:gd name="T73" fmla="*/ 800 h 10400"/>
                <a:gd name="T74" fmla="*/ 7600 w 9600"/>
                <a:gd name="T75" fmla="*/ 800 h 10400"/>
                <a:gd name="T76" fmla="*/ 8800 w 9600"/>
                <a:gd name="T77" fmla="*/ 2000 h 10400"/>
                <a:gd name="T78" fmla="*/ 8800 w 9600"/>
                <a:gd name="T79" fmla="*/ 84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00" h="10400">
                  <a:moveTo>
                    <a:pt x="7600" y="0"/>
                  </a:moveTo>
                  <a:lnTo>
                    <a:pt x="2000" y="0"/>
                  </a:lnTo>
                  <a:cubicBezTo>
                    <a:pt x="900" y="0"/>
                    <a:pt x="0" y="900"/>
                    <a:pt x="0" y="2000"/>
                  </a:cubicBezTo>
                  <a:lnTo>
                    <a:pt x="0" y="8400"/>
                  </a:lnTo>
                  <a:cubicBezTo>
                    <a:pt x="0" y="9500"/>
                    <a:pt x="900" y="10400"/>
                    <a:pt x="2000" y="10400"/>
                  </a:cubicBezTo>
                  <a:lnTo>
                    <a:pt x="7600" y="10400"/>
                  </a:lnTo>
                  <a:cubicBezTo>
                    <a:pt x="8700" y="10400"/>
                    <a:pt x="9600" y="9500"/>
                    <a:pt x="9600" y="8400"/>
                  </a:cubicBezTo>
                  <a:lnTo>
                    <a:pt x="9600" y="2000"/>
                  </a:lnTo>
                  <a:cubicBezTo>
                    <a:pt x="9600" y="900"/>
                    <a:pt x="8700" y="0"/>
                    <a:pt x="7600" y="0"/>
                  </a:cubicBezTo>
                  <a:close/>
                  <a:moveTo>
                    <a:pt x="6660" y="800"/>
                  </a:moveTo>
                  <a:lnTo>
                    <a:pt x="6660" y="3600"/>
                  </a:lnTo>
                  <a:lnTo>
                    <a:pt x="6020" y="3000"/>
                  </a:lnTo>
                  <a:cubicBezTo>
                    <a:pt x="5900" y="2880"/>
                    <a:pt x="5760" y="2840"/>
                    <a:pt x="5600" y="2840"/>
                  </a:cubicBezTo>
                  <a:cubicBezTo>
                    <a:pt x="5440" y="2840"/>
                    <a:pt x="5300" y="2900"/>
                    <a:pt x="5180" y="3020"/>
                  </a:cubicBezTo>
                  <a:lnTo>
                    <a:pt x="4600" y="3580"/>
                  </a:lnTo>
                  <a:lnTo>
                    <a:pt x="4600" y="800"/>
                  </a:lnTo>
                  <a:lnTo>
                    <a:pt x="6660" y="800"/>
                  </a:lnTo>
                  <a:close/>
                  <a:moveTo>
                    <a:pt x="800" y="8400"/>
                  </a:moveTo>
                  <a:lnTo>
                    <a:pt x="800" y="2000"/>
                  </a:lnTo>
                  <a:cubicBezTo>
                    <a:pt x="800" y="1340"/>
                    <a:pt x="1340" y="800"/>
                    <a:pt x="2000" y="800"/>
                  </a:cubicBezTo>
                  <a:lnTo>
                    <a:pt x="2000" y="9600"/>
                  </a:lnTo>
                  <a:cubicBezTo>
                    <a:pt x="1340" y="9600"/>
                    <a:pt x="800" y="9060"/>
                    <a:pt x="800" y="8400"/>
                  </a:cubicBezTo>
                  <a:close/>
                  <a:moveTo>
                    <a:pt x="8800" y="8400"/>
                  </a:moveTo>
                  <a:cubicBezTo>
                    <a:pt x="8800" y="9060"/>
                    <a:pt x="8260" y="9600"/>
                    <a:pt x="7600" y="9600"/>
                  </a:cubicBezTo>
                  <a:lnTo>
                    <a:pt x="2800" y="9600"/>
                  </a:lnTo>
                  <a:lnTo>
                    <a:pt x="2800" y="800"/>
                  </a:lnTo>
                  <a:lnTo>
                    <a:pt x="3800" y="800"/>
                  </a:lnTo>
                  <a:lnTo>
                    <a:pt x="3800" y="4060"/>
                  </a:lnTo>
                  <a:cubicBezTo>
                    <a:pt x="3800" y="4400"/>
                    <a:pt x="4060" y="4660"/>
                    <a:pt x="4400" y="4660"/>
                  </a:cubicBezTo>
                  <a:cubicBezTo>
                    <a:pt x="4560" y="4660"/>
                    <a:pt x="4720" y="4600"/>
                    <a:pt x="4820" y="4480"/>
                  </a:cubicBezTo>
                  <a:lnTo>
                    <a:pt x="5600" y="3700"/>
                  </a:lnTo>
                  <a:lnTo>
                    <a:pt x="6440" y="4500"/>
                  </a:lnTo>
                  <a:cubicBezTo>
                    <a:pt x="6560" y="4600"/>
                    <a:pt x="6700" y="4660"/>
                    <a:pt x="6860" y="4660"/>
                  </a:cubicBezTo>
                  <a:lnTo>
                    <a:pt x="6880" y="4660"/>
                  </a:lnTo>
                  <a:cubicBezTo>
                    <a:pt x="7040" y="4660"/>
                    <a:pt x="7180" y="4600"/>
                    <a:pt x="7300" y="4480"/>
                  </a:cubicBezTo>
                  <a:cubicBezTo>
                    <a:pt x="7400" y="4360"/>
                    <a:pt x="7460" y="4220"/>
                    <a:pt x="7460" y="4060"/>
                  </a:cubicBezTo>
                  <a:lnTo>
                    <a:pt x="7460" y="800"/>
                  </a:lnTo>
                  <a:lnTo>
                    <a:pt x="7600" y="800"/>
                  </a:lnTo>
                  <a:cubicBezTo>
                    <a:pt x="8260" y="800"/>
                    <a:pt x="8800" y="1340"/>
                    <a:pt x="8800" y="2000"/>
                  </a:cubicBezTo>
                  <a:lnTo>
                    <a:pt x="8800" y="8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9221215" y="3637326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48238" y="411054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十字形 11"/>
          <p:cNvSpPr/>
          <p:nvPr/>
        </p:nvSpPr>
        <p:spPr>
          <a:xfrm>
            <a:off x="5884506" y="4407844"/>
            <a:ext cx="422986" cy="422986"/>
          </a:xfrm>
          <a:prstGeom prst="plus">
            <a:avLst>
              <a:gd name="adj" fmla="val 43015"/>
            </a:avLst>
          </a:prstGeom>
          <a:solidFill>
            <a:srgbClr val="EDE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16767" y="1162863"/>
            <a:ext cx="2739853" cy="1211780"/>
            <a:chOff x="4716767" y="1162863"/>
            <a:chExt cx="2739853" cy="1211780"/>
          </a:xfrm>
        </p:grpSpPr>
        <p:sp>
          <p:nvSpPr>
            <p:cNvPr id="20" name="文本框 19"/>
            <p:cNvSpPr txBox="1"/>
            <p:nvPr/>
          </p:nvSpPr>
          <p:spPr>
            <a:xfrm>
              <a:off x="4716767" y="1328410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88902" y="1162863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未来规划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56555" y="1875288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PLANNING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829114" y="2374643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698485" y="2811636"/>
            <a:ext cx="4164718" cy="3099497"/>
            <a:chOff x="6698485" y="2811636"/>
            <a:chExt cx="4164718" cy="3099497"/>
          </a:xfrm>
        </p:grpSpPr>
        <p:sp>
          <p:nvSpPr>
            <p:cNvPr id="14" name="矩形 13"/>
            <p:cNvSpPr/>
            <p:nvPr/>
          </p:nvSpPr>
          <p:spPr>
            <a:xfrm flipV="1">
              <a:off x="6698485" y="3276742"/>
              <a:ext cx="4164718" cy="2634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72958" y="39338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未来展望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39161" y="4441228"/>
              <a:ext cx="3683367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进行个人发展规划，定期参加培训、讨论和回顾个人发展，并以此获得技能、知识和经验提升方面的指导，最终实现个人的职业目标获得更好的收获。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312995" y="2811636"/>
              <a:ext cx="924162" cy="924162"/>
              <a:chOff x="8312995" y="2811636"/>
              <a:chExt cx="924162" cy="924162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312995" y="2811636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8533153" y="3031749"/>
                <a:ext cx="483847" cy="483936"/>
              </a:xfrm>
              <a:custGeom>
                <a:avLst/>
                <a:gdLst>
                  <a:gd name="T0" fmla="*/ 5660 w 11320"/>
                  <a:gd name="T1" fmla="*/ 0 h 11320"/>
                  <a:gd name="T2" fmla="*/ 0 w 11320"/>
                  <a:gd name="T3" fmla="*/ 5660 h 11320"/>
                  <a:gd name="T4" fmla="*/ 5660 w 11320"/>
                  <a:gd name="T5" fmla="*/ 11320 h 11320"/>
                  <a:gd name="T6" fmla="*/ 11320 w 11320"/>
                  <a:gd name="T7" fmla="*/ 5660 h 11320"/>
                  <a:gd name="T8" fmla="*/ 5660 w 11320"/>
                  <a:gd name="T9" fmla="*/ 0 h 11320"/>
                  <a:gd name="T10" fmla="*/ 6037 w 11320"/>
                  <a:gd name="T11" fmla="*/ 10546 h 11320"/>
                  <a:gd name="T12" fmla="*/ 6037 w 11320"/>
                  <a:gd name="T13" fmla="*/ 8679 h 11320"/>
                  <a:gd name="T14" fmla="*/ 5660 w 11320"/>
                  <a:gd name="T15" fmla="*/ 8301 h 11320"/>
                  <a:gd name="T16" fmla="*/ 5283 w 11320"/>
                  <a:gd name="T17" fmla="*/ 8679 h 11320"/>
                  <a:gd name="T18" fmla="*/ 5283 w 11320"/>
                  <a:gd name="T19" fmla="*/ 10546 h 11320"/>
                  <a:gd name="T20" fmla="*/ 773 w 11320"/>
                  <a:gd name="T21" fmla="*/ 6037 h 11320"/>
                  <a:gd name="T22" fmla="*/ 2641 w 11320"/>
                  <a:gd name="T23" fmla="*/ 6037 h 11320"/>
                  <a:gd name="T24" fmla="*/ 3019 w 11320"/>
                  <a:gd name="T25" fmla="*/ 5660 h 11320"/>
                  <a:gd name="T26" fmla="*/ 2641 w 11320"/>
                  <a:gd name="T27" fmla="*/ 5283 h 11320"/>
                  <a:gd name="T28" fmla="*/ 773 w 11320"/>
                  <a:gd name="T29" fmla="*/ 5283 h 11320"/>
                  <a:gd name="T30" fmla="*/ 5283 w 11320"/>
                  <a:gd name="T31" fmla="*/ 774 h 11320"/>
                  <a:gd name="T32" fmla="*/ 5283 w 11320"/>
                  <a:gd name="T33" fmla="*/ 2641 h 11320"/>
                  <a:gd name="T34" fmla="*/ 5660 w 11320"/>
                  <a:gd name="T35" fmla="*/ 3019 h 11320"/>
                  <a:gd name="T36" fmla="*/ 6037 w 11320"/>
                  <a:gd name="T37" fmla="*/ 2641 h 11320"/>
                  <a:gd name="T38" fmla="*/ 6037 w 11320"/>
                  <a:gd name="T39" fmla="*/ 774 h 11320"/>
                  <a:gd name="T40" fmla="*/ 10547 w 11320"/>
                  <a:gd name="T41" fmla="*/ 5283 h 11320"/>
                  <a:gd name="T42" fmla="*/ 8679 w 11320"/>
                  <a:gd name="T43" fmla="*/ 5283 h 11320"/>
                  <a:gd name="T44" fmla="*/ 8301 w 11320"/>
                  <a:gd name="T45" fmla="*/ 5660 h 11320"/>
                  <a:gd name="T46" fmla="*/ 8679 w 11320"/>
                  <a:gd name="T47" fmla="*/ 6037 h 11320"/>
                  <a:gd name="T48" fmla="*/ 10547 w 11320"/>
                  <a:gd name="T49" fmla="*/ 6037 h 11320"/>
                  <a:gd name="T50" fmla="*/ 6037 w 11320"/>
                  <a:gd name="T51" fmla="*/ 10546 h 11320"/>
                  <a:gd name="T52" fmla="*/ 5660 w 11320"/>
                  <a:gd name="T53" fmla="*/ 4528 h 11320"/>
                  <a:gd name="T54" fmla="*/ 4528 w 11320"/>
                  <a:gd name="T55" fmla="*/ 5660 h 11320"/>
                  <a:gd name="T56" fmla="*/ 5660 w 11320"/>
                  <a:gd name="T57" fmla="*/ 6792 h 11320"/>
                  <a:gd name="T58" fmla="*/ 6792 w 11320"/>
                  <a:gd name="T59" fmla="*/ 5660 h 11320"/>
                  <a:gd name="T60" fmla="*/ 5660 w 11320"/>
                  <a:gd name="T61" fmla="*/ 4528 h 1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20" h="11320">
                    <a:moveTo>
                      <a:pt x="5660" y="0"/>
                    </a:moveTo>
                    <a:cubicBezTo>
                      <a:pt x="2534" y="0"/>
                      <a:pt x="0" y="2534"/>
                      <a:pt x="0" y="5660"/>
                    </a:cubicBezTo>
                    <a:cubicBezTo>
                      <a:pt x="0" y="8786"/>
                      <a:pt x="2534" y="11320"/>
                      <a:pt x="5660" y="11320"/>
                    </a:cubicBezTo>
                    <a:cubicBezTo>
                      <a:pt x="8786" y="11320"/>
                      <a:pt x="11320" y="8786"/>
                      <a:pt x="11320" y="5660"/>
                    </a:cubicBezTo>
                    <a:cubicBezTo>
                      <a:pt x="11320" y="2534"/>
                      <a:pt x="8786" y="0"/>
                      <a:pt x="5660" y="0"/>
                    </a:cubicBezTo>
                    <a:close/>
                    <a:moveTo>
                      <a:pt x="6037" y="10546"/>
                    </a:moveTo>
                    <a:lnTo>
                      <a:pt x="6037" y="8679"/>
                    </a:lnTo>
                    <a:cubicBezTo>
                      <a:pt x="6037" y="8470"/>
                      <a:pt x="5869" y="8301"/>
                      <a:pt x="5660" y="8301"/>
                    </a:cubicBezTo>
                    <a:cubicBezTo>
                      <a:pt x="5451" y="8301"/>
                      <a:pt x="5283" y="8470"/>
                      <a:pt x="5283" y="8679"/>
                    </a:cubicBezTo>
                    <a:lnTo>
                      <a:pt x="5283" y="10546"/>
                    </a:lnTo>
                    <a:cubicBezTo>
                      <a:pt x="2875" y="10363"/>
                      <a:pt x="956" y="8444"/>
                      <a:pt x="773" y="6037"/>
                    </a:cubicBezTo>
                    <a:lnTo>
                      <a:pt x="2641" y="6037"/>
                    </a:lnTo>
                    <a:cubicBezTo>
                      <a:pt x="2850" y="6037"/>
                      <a:pt x="3019" y="5869"/>
                      <a:pt x="3019" y="5660"/>
                    </a:cubicBezTo>
                    <a:cubicBezTo>
                      <a:pt x="3019" y="5451"/>
                      <a:pt x="2850" y="5283"/>
                      <a:pt x="2641" y="5283"/>
                    </a:cubicBezTo>
                    <a:lnTo>
                      <a:pt x="773" y="5283"/>
                    </a:lnTo>
                    <a:cubicBezTo>
                      <a:pt x="957" y="2876"/>
                      <a:pt x="2875" y="957"/>
                      <a:pt x="5283" y="774"/>
                    </a:cubicBezTo>
                    <a:lnTo>
                      <a:pt x="5283" y="2641"/>
                    </a:lnTo>
                    <a:cubicBezTo>
                      <a:pt x="5283" y="2850"/>
                      <a:pt x="5451" y="3019"/>
                      <a:pt x="5660" y="3019"/>
                    </a:cubicBezTo>
                    <a:cubicBezTo>
                      <a:pt x="5869" y="3019"/>
                      <a:pt x="6037" y="2850"/>
                      <a:pt x="6037" y="2641"/>
                    </a:cubicBezTo>
                    <a:lnTo>
                      <a:pt x="6037" y="774"/>
                    </a:lnTo>
                    <a:cubicBezTo>
                      <a:pt x="8445" y="957"/>
                      <a:pt x="10364" y="2876"/>
                      <a:pt x="10547" y="5283"/>
                    </a:cubicBezTo>
                    <a:lnTo>
                      <a:pt x="8679" y="5283"/>
                    </a:lnTo>
                    <a:cubicBezTo>
                      <a:pt x="8471" y="5283"/>
                      <a:pt x="8301" y="5451"/>
                      <a:pt x="8301" y="5660"/>
                    </a:cubicBezTo>
                    <a:cubicBezTo>
                      <a:pt x="8301" y="5869"/>
                      <a:pt x="8471" y="6037"/>
                      <a:pt x="8679" y="6037"/>
                    </a:cubicBezTo>
                    <a:lnTo>
                      <a:pt x="10547" y="6037"/>
                    </a:lnTo>
                    <a:cubicBezTo>
                      <a:pt x="10364" y="8444"/>
                      <a:pt x="8445" y="10363"/>
                      <a:pt x="6037" y="10546"/>
                    </a:cubicBezTo>
                    <a:close/>
                    <a:moveTo>
                      <a:pt x="5660" y="4528"/>
                    </a:moveTo>
                    <a:cubicBezTo>
                      <a:pt x="5035" y="4528"/>
                      <a:pt x="4528" y="5035"/>
                      <a:pt x="4528" y="5660"/>
                    </a:cubicBezTo>
                    <a:cubicBezTo>
                      <a:pt x="4528" y="6285"/>
                      <a:pt x="5035" y="6792"/>
                      <a:pt x="5660" y="6792"/>
                    </a:cubicBezTo>
                    <a:cubicBezTo>
                      <a:pt x="6285" y="6792"/>
                      <a:pt x="6792" y="6285"/>
                      <a:pt x="6792" y="5660"/>
                    </a:cubicBezTo>
                    <a:cubicBezTo>
                      <a:pt x="6792" y="5035"/>
                      <a:pt x="6285" y="4528"/>
                      <a:pt x="5660" y="45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328797" y="2811636"/>
            <a:ext cx="4164718" cy="3099497"/>
            <a:chOff x="1328797" y="2811636"/>
            <a:chExt cx="4164718" cy="3099497"/>
          </a:xfrm>
        </p:grpSpPr>
        <p:sp>
          <p:nvSpPr>
            <p:cNvPr id="7" name="矩形 6"/>
            <p:cNvSpPr/>
            <p:nvPr/>
          </p:nvSpPr>
          <p:spPr>
            <a:xfrm flipV="1">
              <a:off x="1328797" y="3276742"/>
              <a:ext cx="4164718" cy="2634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03270" y="39338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工作总结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69473" y="4441228"/>
              <a:ext cx="3683367" cy="119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深入了解客户当前及潜在需求，制定并完善对应的解决方案，帮助客户解决问题，助力客户更好地发展。协助各部门达成战略规划目标和落实项目方案。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949075" y="2811636"/>
              <a:ext cx="924162" cy="924162"/>
              <a:chOff x="2949075" y="2811636"/>
              <a:chExt cx="924162" cy="92416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949075" y="2811636"/>
                <a:ext cx="924162" cy="924162"/>
              </a:xfrm>
              <a:prstGeom prst="ellipse">
                <a:avLst/>
              </a:prstGeom>
              <a:solidFill>
                <a:srgbClr val="BD7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太阳形 44"/>
              <p:cNvSpPr>
                <a:spLocks noChangeArrowheads="1"/>
              </p:cNvSpPr>
              <p:nvPr/>
            </p:nvSpPr>
            <p:spPr bwMode="auto">
              <a:xfrm>
                <a:off x="3207250" y="3097354"/>
                <a:ext cx="407812" cy="358776"/>
              </a:xfrm>
              <a:custGeom>
                <a:avLst/>
                <a:gdLst>
                  <a:gd name="T0" fmla="*/ 8903 w 14551"/>
                  <a:gd name="T1" fmla="*/ 8301 h 12803"/>
                  <a:gd name="T2" fmla="*/ 10780 w 14551"/>
                  <a:gd name="T3" fmla="*/ 8301 h 12803"/>
                  <a:gd name="T4" fmla="*/ 9842 w 14551"/>
                  <a:gd name="T5" fmla="*/ 10148 h 12803"/>
                  <a:gd name="T6" fmla="*/ 9842 w 14551"/>
                  <a:gd name="T7" fmla="*/ 6455 h 12803"/>
                  <a:gd name="T8" fmla="*/ 9842 w 14551"/>
                  <a:gd name="T9" fmla="*/ 10148 h 12803"/>
                  <a:gd name="T10" fmla="*/ 10989 w 14551"/>
                  <a:gd name="T11" fmla="*/ 11432 h 12803"/>
                  <a:gd name="T12" fmla="*/ 11884 w 14551"/>
                  <a:gd name="T13" fmla="*/ 10938 h 12803"/>
                  <a:gd name="T14" fmla="*/ 13111 w 14551"/>
                  <a:gd name="T15" fmla="*/ 8971 h 12803"/>
                  <a:gd name="T16" fmla="*/ 13111 w 14551"/>
                  <a:gd name="T17" fmla="*/ 7680 h 12803"/>
                  <a:gd name="T18" fmla="*/ 11884 w 14551"/>
                  <a:gd name="T19" fmla="*/ 5713 h 12803"/>
                  <a:gd name="T20" fmla="*/ 11001 w 14551"/>
                  <a:gd name="T21" fmla="*/ 5225 h 12803"/>
                  <a:gd name="T22" fmla="*/ 10642 w 14551"/>
                  <a:gd name="T23" fmla="*/ 5507 h 12803"/>
                  <a:gd name="T24" fmla="*/ 9113 w 14551"/>
                  <a:gd name="T25" fmla="*/ 5501 h 12803"/>
                  <a:gd name="T26" fmla="*/ 8752 w 14551"/>
                  <a:gd name="T27" fmla="*/ 5214 h 12803"/>
                  <a:gd name="T28" fmla="*/ 7838 w 14551"/>
                  <a:gd name="T29" fmla="*/ 5714 h 12803"/>
                  <a:gd name="T30" fmla="*/ 6611 w 14551"/>
                  <a:gd name="T31" fmla="*/ 7680 h 12803"/>
                  <a:gd name="T32" fmla="*/ 6612 w 14551"/>
                  <a:gd name="T33" fmla="*/ 8972 h 12803"/>
                  <a:gd name="T34" fmla="*/ 7838 w 14551"/>
                  <a:gd name="T35" fmla="*/ 10939 h 12803"/>
                  <a:gd name="T36" fmla="*/ 8702 w 14551"/>
                  <a:gd name="T37" fmla="*/ 11421 h 12803"/>
                  <a:gd name="T38" fmla="*/ 9061 w 14551"/>
                  <a:gd name="T39" fmla="*/ 11124 h 12803"/>
                  <a:gd name="T40" fmla="*/ 10628 w 14551"/>
                  <a:gd name="T41" fmla="*/ 11130 h 12803"/>
                  <a:gd name="T42" fmla="*/ 11243 w 14551"/>
                  <a:gd name="T43" fmla="*/ 12780 h 12803"/>
                  <a:gd name="T44" fmla="*/ 9802 w 14551"/>
                  <a:gd name="T45" fmla="*/ 12009 h 12803"/>
                  <a:gd name="T46" fmla="*/ 8371 w 14551"/>
                  <a:gd name="T47" fmla="*/ 12765 h 12803"/>
                  <a:gd name="T48" fmla="*/ 8131 w 14551"/>
                  <a:gd name="T49" fmla="*/ 12714 h 12803"/>
                  <a:gd name="T50" fmla="*/ 6961 w 14551"/>
                  <a:gd name="T51" fmla="*/ 12057 h 12803"/>
                  <a:gd name="T52" fmla="*/ 6881 w 14551"/>
                  <a:gd name="T53" fmla="*/ 10916 h 12803"/>
                  <a:gd name="T54" fmla="*/ 5604 w 14551"/>
                  <a:gd name="T55" fmla="*/ 9688 h 12803"/>
                  <a:gd name="T56" fmla="*/ 5103 w 14551"/>
                  <a:gd name="T57" fmla="*/ 8323 h 12803"/>
                  <a:gd name="T58" fmla="*/ 5612 w 14551"/>
                  <a:gd name="T59" fmla="*/ 6958 h 12803"/>
                  <a:gd name="T60" fmla="*/ 6881 w 14551"/>
                  <a:gd name="T61" fmla="*/ 5729 h 12803"/>
                  <a:gd name="T62" fmla="*/ 6963 w 14551"/>
                  <a:gd name="T63" fmla="*/ 4588 h 12803"/>
                  <a:gd name="T64" fmla="*/ 8197 w 14551"/>
                  <a:gd name="T65" fmla="*/ 3908 h 12803"/>
                  <a:gd name="T66" fmla="*/ 8434 w 14551"/>
                  <a:gd name="T67" fmla="*/ 3859 h 12803"/>
                  <a:gd name="T68" fmla="*/ 9851 w 14551"/>
                  <a:gd name="T69" fmla="*/ 4587 h 12803"/>
                  <a:gd name="T70" fmla="*/ 11259 w 14551"/>
                  <a:gd name="T71" fmla="*/ 3873 h 12803"/>
                  <a:gd name="T72" fmla="*/ 11499 w 14551"/>
                  <a:gd name="T73" fmla="*/ 3924 h 12803"/>
                  <a:gd name="T74" fmla="*/ 12692 w 14551"/>
                  <a:gd name="T75" fmla="*/ 4588 h 12803"/>
                  <a:gd name="T76" fmla="*/ 12772 w 14551"/>
                  <a:gd name="T77" fmla="*/ 5729 h 12803"/>
                  <a:gd name="T78" fmla="*/ 14042 w 14551"/>
                  <a:gd name="T79" fmla="*/ 6958 h 12803"/>
                  <a:gd name="T80" fmla="*/ 14551 w 14551"/>
                  <a:gd name="T81" fmla="*/ 8323 h 12803"/>
                  <a:gd name="T82" fmla="*/ 14042 w 14551"/>
                  <a:gd name="T83" fmla="*/ 9687 h 12803"/>
                  <a:gd name="T84" fmla="*/ 12772 w 14551"/>
                  <a:gd name="T85" fmla="*/ 10916 h 12803"/>
                  <a:gd name="T86" fmla="*/ 12692 w 14551"/>
                  <a:gd name="T87" fmla="*/ 12057 h 12803"/>
                  <a:gd name="T88" fmla="*/ 11478 w 14551"/>
                  <a:gd name="T89" fmla="*/ 12730 h 12803"/>
                  <a:gd name="T90" fmla="*/ 11243 w 14551"/>
                  <a:gd name="T91" fmla="*/ 12780 h 12803"/>
                  <a:gd name="T92" fmla="*/ 13410 w 14551"/>
                  <a:gd name="T93" fmla="*/ 4573 h 12803"/>
                  <a:gd name="T94" fmla="*/ 12800 w 14551"/>
                  <a:gd name="T95" fmla="*/ 1526 h 12803"/>
                  <a:gd name="T96" fmla="*/ 1523 w 14551"/>
                  <a:gd name="T97" fmla="*/ 1220 h 12803"/>
                  <a:gd name="T98" fmla="*/ 1219 w 14551"/>
                  <a:gd name="T99" fmla="*/ 8838 h 12803"/>
                  <a:gd name="T100" fmla="*/ 4267 w 14551"/>
                  <a:gd name="T101" fmla="*/ 9144 h 12803"/>
                  <a:gd name="T102" fmla="*/ 4267 w 14551"/>
                  <a:gd name="T103" fmla="*/ 10363 h 12803"/>
                  <a:gd name="T104" fmla="*/ 0 w 14551"/>
                  <a:gd name="T105" fmla="*/ 9753 h 12803"/>
                  <a:gd name="T106" fmla="*/ 611 w 14551"/>
                  <a:gd name="T107" fmla="*/ 1 h 12803"/>
                  <a:gd name="T108" fmla="*/ 14019 w 14551"/>
                  <a:gd name="T109" fmla="*/ 611 h 12803"/>
                  <a:gd name="T110" fmla="*/ 2743 w 14551"/>
                  <a:gd name="T111" fmla="*/ 12191 h 12803"/>
                  <a:gd name="T112" fmla="*/ 5788 w 14551"/>
                  <a:gd name="T113" fmla="*/ 11582 h 12803"/>
                  <a:gd name="T114" fmla="*/ 5788 w 14551"/>
                  <a:gd name="T115" fmla="*/ 12801 h 12803"/>
                  <a:gd name="T116" fmla="*/ 2743 w 14551"/>
                  <a:gd name="T117" fmla="*/ 12191 h 12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551" h="12803">
                    <a:moveTo>
                      <a:pt x="9842" y="7363"/>
                    </a:moveTo>
                    <a:cubicBezTo>
                      <a:pt x="9324" y="7363"/>
                      <a:pt x="8904" y="7783"/>
                      <a:pt x="8903" y="8301"/>
                    </a:cubicBezTo>
                    <a:cubicBezTo>
                      <a:pt x="8904" y="8820"/>
                      <a:pt x="9324" y="9240"/>
                      <a:pt x="9842" y="9240"/>
                    </a:cubicBezTo>
                    <a:cubicBezTo>
                      <a:pt x="10360" y="9239"/>
                      <a:pt x="10780" y="8820"/>
                      <a:pt x="10780" y="8301"/>
                    </a:cubicBezTo>
                    <a:cubicBezTo>
                      <a:pt x="10780" y="7783"/>
                      <a:pt x="10360" y="7364"/>
                      <a:pt x="9842" y="7363"/>
                    </a:cubicBezTo>
                    <a:close/>
                    <a:moveTo>
                      <a:pt x="9842" y="10148"/>
                    </a:moveTo>
                    <a:cubicBezTo>
                      <a:pt x="8822" y="10147"/>
                      <a:pt x="7996" y="9321"/>
                      <a:pt x="7995" y="8301"/>
                    </a:cubicBezTo>
                    <a:cubicBezTo>
                      <a:pt x="7995" y="7283"/>
                      <a:pt x="8823" y="6455"/>
                      <a:pt x="9842" y="6455"/>
                    </a:cubicBezTo>
                    <a:cubicBezTo>
                      <a:pt x="10860" y="6455"/>
                      <a:pt x="11689" y="7283"/>
                      <a:pt x="11689" y="8301"/>
                    </a:cubicBezTo>
                    <a:cubicBezTo>
                      <a:pt x="11689" y="9320"/>
                      <a:pt x="10860" y="10148"/>
                      <a:pt x="9842" y="10148"/>
                    </a:cubicBezTo>
                    <a:close/>
                    <a:moveTo>
                      <a:pt x="10960" y="11425"/>
                    </a:moveTo>
                    <a:cubicBezTo>
                      <a:pt x="10964" y="11428"/>
                      <a:pt x="10976" y="11432"/>
                      <a:pt x="10989" y="11432"/>
                    </a:cubicBezTo>
                    <a:lnTo>
                      <a:pt x="10990" y="11432"/>
                    </a:lnTo>
                    <a:lnTo>
                      <a:pt x="11884" y="10938"/>
                    </a:lnTo>
                    <a:cubicBezTo>
                      <a:pt x="11863" y="10888"/>
                      <a:pt x="11764" y="10645"/>
                      <a:pt x="11764" y="10392"/>
                    </a:cubicBezTo>
                    <a:cubicBezTo>
                      <a:pt x="11764" y="9636"/>
                      <a:pt x="12356" y="9012"/>
                      <a:pt x="13111" y="8971"/>
                    </a:cubicBezTo>
                    <a:cubicBezTo>
                      <a:pt x="13121" y="8912"/>
                      <a:pt x="13180" y="8577"/>
                      <a:pt x="13180" y="8326"/>
                    </a:cubicBezTo>
                    <a:cubicBezTo>
                      <a:pt x="13180" y="8074"/>
                      <a:pt x="13121" y="7740"/>
                      <a:pt x="13111" y="7680"/>
                    </a:cubicBezTo>
                    <a:cubicBezTo>
                      <a:pt x="12356" y="7640"/>
                      <a:pt x="11765" y="7016"/>
                      <a:pt x="11764" y="6261"/>
                    </a:cubicBezTo>
                    <a:cubicBezTo>
                      <a:pt x="11764" y="6006"/>
                      <a:pt x="11863" y="5763"/>
                      <a:pt x="11884" y="5713"/>
                    </a:cubicBezTo>
                    <a:lnTo>
                      <a:pt x="11005" y="5225"/>
                    </a:lnTo>
                    <a:lnTo>
                      <a:pt x="11001" y="5225"/>
                    </a:lnTo>
                    <a:cubicBezTo>
                      <a:pt x="10989" y="5225"/>
                      <a:pt x="10978" y="5228"/>
                      <a:pt x="10967" y="5234"/>
                    </a:cubicBezTo>
                    <a:cubicBezTo>
                      <a:pt x="10867" y="5334"/>
                      <a:pt x="10758" y="5425"/>
                      <a:pt x="10642" y="5507"/>
                    </a:cubicBezTo>
                    <a:cubicBezTo>
                      <a:pt x="10371" y="5697"/>
                      <a:pt x="10115" y="5794"/>
                      <a:pt x="9880" y="5794"/>
                    </a:cubicBezTo>
                    <a:cubicBezTo>
                      <a:pt x="9644" y="5794"/>
                      <a:pt x="9385" y="5695"/>
                      <a:pt x="9113" y="5501"/>
                    </a:cubicBezTo>
                    <a:cubicBezTo>
                      <a:pt x="8996" y="5418"/>
                      <a:pt x="8887" y="5325"/>
                      <a:pt x="8786" y="5222"/>
                    </a:cubicBezTo>
                    <a:cubicBezTo>
                      <a:pt x="8776" y="5217"/>
                      <a:pt x="8764" y="5214"/>
                      <a:pt x="8752" y="5214"/>
                    </a:cubicBezTo>
                    <a:lnTo>
                      <a:pt x="8749" y="5214"/>
                    </a:lnTo>
                    <a:lnTo>
                      <a:pt x="7838" y="5714"/>
                    </a:lnTo>
                    <a:cubicBezTo>
                      <a:pt x="7860" y="5765"/>
                      <a:pt x="7958" y="6008"/>
                      <a:pt x="7958" y="6261"/>
                    </a:cubicBezTo>
                    <a:cubicBezTo>
                      <a:pt x="7957" y="7017"/>
                      <a:pt x="7366" y="7640"/>
                      <a:pt x="6611" y="7680"/>
                    </a:cubicBezTo>
                    <a:cubicBezTo>
                      <a:pt x="6601" y="7740"/>
                      <a:pt x="6542" y="8074"/>
                      <a:pt x="6542" y="8326"/>
                    </a:cubicBezTo>
                    <a:cubicBezTo>
                      <a:pt x="6542" y="8577"/>
                      <a:pt x="6601" y="8912"/>
                      <a:pt x="6612" y="8972"/>
                    </a:cubicBezTo>
                    <a:cubicBezTo>
                      <a:pt x="7366" y="9012"/>
                      <a:pt x="7958" y="9636"/>
                      <a:pt x="7959" y="10392"/>
                    </a:cubicBezTo>
                    <a:cubicBezTo>
                      <a:pt x="7959" y="10646"/>
                      <a:pt x="7859" y="10890"/>
                      <a:pt x="7838" y="10939"/>
                    </a:cubicBezTo>
                    <a:lnTo>
                      <a:pt x="8700" y="11421"/>
                    </a:lnTo>
                    <a:lnTo>
                      <a:pt x="8702" y="11421"/>
                    </a:lnTo>
                    <a:cubicBezTo>
                      <a:pt x="8714" y="11421"/>
                      <a:pt x="8726" y="11416"/>
                      <a:pt x="8731" y="11413"/>
                    </a:cubicBezTo>
                    <a:cubicBezTo>
                      <a:pt x="8832" y="11307"/>
                      <a:pt x="8943" y="11211"/>
                      <a:pt x="9061" y="11124"/>
                    </a:cubicBezTo>
                    <a:cubicBezTo>
                      <a:pt x="9337" y="10922"/>
                      <a:pt x="9599" y="10819"/>
                      <a:pt x="9841" y="10819"/>
                    </a:cubicBezTo>
                    <a:cubicBezTo>
                      <a:pt x="10085" y="10819"/>
                      <a:pt x="10350" y="10923"/>
                      <a:pt x="10628" y="11130"/>
                    </a:cubicBezTo>
                    <a:cubicBezTo>
                      <a:pt x="10814" y="11268"/>
                      <a:pt x="10944" y="11407"/>
                      <a:pt x="10960" y="11425"/>
                    </a:cubicBezTo>
                    <a:moveTo>
                      <a:pt x="11243" y="12780"/>
                    </a:moveTo>
                    <a:cubicBezTo>
                      <a:pt x="11071" y="12779"/>
                      <a:pt x="10904" y="12708"/>
                      <a:pt x="10796" y="12589"/>
                    </a:cubicBezTo>
                    <a:cubicBezTo>
                      <a:pt x="10649" y="12428"/>
                      <a:pt x="10184" y="12009"/>
                      <a:pt x="9802" y="12009"/>
                    </a:cubicBezTo>
                    <a:cubicBezTo>
                      <a:pt x="9424" y="12009"/>
                      <a:pt x="8951" y="12431"/>
                      <a:pt x="8815" y="12578"/>
                    </a:cubicBezTo>
                    <a:cubicBezTo>
                      <a:pt x="8707" y="12696"/>
                      <a:pt x="8541" y="12765"/>
                      <a:pt x="8371" y="12765"/>
                    </a:cubicBezTo>
                    <a:cubicBezTo>
                      <a:pt x="8290" y="12765"/>
                      <a:pt x="8213" y="12750"/>
                      <a:pt x="8144" y="12719"/>
                    </a:cubicBezTo>
                    <a:lnTo>
                      <a:pt x="8131" y="12714"/>
                    </a:lnTo>
                    <a:lnTo>
                      <a:pt x="6973" y="12066"/>
                    </a:lnTo>
                    <a:lnTo>
                      <a:pt x="6961" y="12057"/>
                    </a:lnTo>
                    <a:cubicBezTo>
                      <a:pt x="6749" y="11905"/>
                      <a:pt x="6671" y="11626"/>
                      <a:pt x="6775" y="11386"/>
                    </a:cubicBezTo>
                    <a:cubicBezTo>
                      <a:pt x="6775" y="11384"/>
                      <a:pt x="6881" y="11139"/>
                      <a:pt x="6881" y="10916"/>
                    </a:cubicBezTo>
                    <a:cubicBezTo>
                      <a:pt x="6880" y="10238"/>
                      <a:pt x="6331" y="9688"/>
                      <a:pt x="5653" y="9688"/>
                    </a:cubicBezTo>
                    <a:lnTo>
                      <a:pt x="5604" y="9688"/>
                    </a:lnTo>
                    <a:cubicBezTo>
                      <a:pt x="5410" y="9688"/>
                      <a:pt x="5252" y="9515"/>
                      <a:pt x="5202" y="9249"/>
                    </a:cubicBezTo>
                    <a:cubicBezTo>
                      <a:pt x="5198" y="9227"/>
                      <a:pt x="5103" y="8721"/>
                      <a:pt x="5103" y="8323"/>
                    </a:cubicBezTo>
                    <a:cubicBezTo>
                      <a:pt x="5103" y="7924"/>
                      <a:pt x="5197" y="7419"/>
                      <a:pt x="5202" y="7397"/>
                    </a:cubicBezTo>
                    <a:cubicBezTo>
                      <a:pt x="5253" y="7127"/>
                      <a:pt x="5414" y="6954"/>
                      <a:pt x="5612" y="6958"/>
                    </a:cubicBezTo>
                    <a:lnTo>
                      <a:pt x="5653" y="6958"/>
                    </a:lnTo>
                    <a:cubicBezTo>
                      <a:pt x="6331" y="6957"/>
                      <a:pt x="6881" y="6408"/>
                      <a:pt x="6881" y="5729"/>
                    </a:cubicBezTo>
                    <a:cubicBezTo>
                      <a:pt x="6881" y="5506"/>
                      <a:pt x="6775" y="5262"/>
                      <a:pt x="6774" y="5259"/>
                    </a:cubicBezTo>
                    <a:cubicBezTo>
                      <a:pt x="6671" y="5019"/>
                      <a:pt x="6750" y="4740"/>
                      <a:pt x="6963" y="4588"/>
                    </a:cubicBezTo>
                    <a:lnTo>
                      <a:pt x="6974" y="4580"/>
                    </a:lnTo>
                    <a:lnTo>
                      <a:pt x="8197" y="3908"/>
                    </a:lnTo>
                    <a:lnTo>
                      <a:pt x="8210" y="3903"/>
                    </a:lnTo>
                    <a:cubicBezTo>
                      <a:pt x="8279" y="3873"/>
                      <a:pt x="8354" y="3859"/>
                      <a:pt x="8434" y="3859"/>
                    </a:cubicBezTo>
                    <a:cubicBezTo>
                      <a:pt x="8604" y="3859"/>
                      <a:pt x="8770" y="3927"/>
                      <a:pt x="8879" y="4042"/>
                    </a:cubicBezTo>
                    <a:cubicBezTo>
                      <a:pt x="9024" y="4193"/>
                      <a:pt x="9481" y="4587"/>
                      <a:pt x="9851" y="4587"/>
                    </a:cubicBezTo>
                    <a:cubicBezTo>
                      <a:pt x="10218" y="4587"/>
                      <a:pt x="10673" y="4201"/>
                      <a:pt x="10817" y="4052"/>
                    </a:cubicBezTo>
                    <a:cubicBezTo>
                      <a:pt x="10925" y="3939"/>
                      <a:pt x="11090" y="3873"/>
                      <a:pt x="11259" y="3873"/>
                    </a:cubicBezTo>
                    <a:cubicBezTo>
                      <a:pt x="11340" y="3873"/>
                      <a:pt x="11417" y="3888"/>
                      <a:pt x="11487" y="3918"/>
                    </a:cubicBezTo>
                    <a:lnTo>
                      <a:pt x="11499" y="3924"/>
                    </a:lnTo>
                    <a:lnTo>
                      <a:pt x="12680" y="4580"/>
                    </a:lnTo>
                    <a:lnTo>
                      <a:pt x="12692" y="4588"/>
                    </a:lnTo>
                    <a:cubicBezTo>
                      <a:pt x="12903" y="4735"/>
                      <a:pt x="12984" y="5024"/>
                      <a:pt x="12879" y="5260"/>
                    </a:cubicBezTo>
                    <a:cubicBezTo>
                      <a:pt x="12878" y="5262"/>
                      <a:pt x="12772" y="5506"/>
                      <a:pt x="12772" y="5729"/>
                    </a:cubicBezTo>
                    <a:cubicBezTo>
                      <a:pt x="12773" y="6407"/>
                      <a:pt x="13322" y="6957"/>
                      <a:pt x="14000" y="6958"/>
                    </a:cubicBezTo>
                    <a:lnTo>
                      <a:pt x="14042" y="6958"/>
                    </a:lnTo>
                    <a:cubicBezTo>
                      <a:pt x="14239" y="6954"/>
                      <a:pt x="14401" y="7127"/>
                      <a:pt x="14452" y="7397"/>
                    </a:cubicBezTo>
                    <a:cubicBezTo>
                      <a:pt x="14456" y="7418"/>
                      <a:pt x="14551" y="7924"/>
                      <a:pt x="14551" y="8323"/>
                    </a:cubicBezTo>
                    <a:cubicBezTo>
                      <a:pt x="14551" y="8721"/>
                      <a:pt x="14456" y="9228"/>
                      <a:pt x="14451" y="9249"/>
                    </a:cubicBezTo>
                    <a:cubicBezTo>
                      <a:pt x="14401" y="9518"/>
                      <a:pt x="14239" y="9692"/>
                      <a:pt x="14042" y="9687"/>
                    </a:cubicBezTo>
                    <a:lnTo>
                      <a:pt x="14000" y="9687"/>
                    </a:lnTo>
                    <a:cubicBezTo>
                      <a:pt x="13322" y="9688"/>
                      <a:pt x="12773" y="10238"/>
                      <a:pt x="12772" y="10916"/>
                    </a:cubicBezTo>
                    <a:cubicBezTo>
                      <a:pt x="12772" y="11139"/>
                      <a:pt x="12878" y="11384"/>
                      <a:pt x="12879" y="11386"/>
                    </a:cubicBezTo>
                    <a:cubicBezTo>
                      <a:pt x="12982" y="11626"/>
                      <a:pt x="12904" y="11906"/>
                      <a:pt x="12692" y="12057"/>
                    </a:cubicBezTo>
                    <a:lnTo>
                      <a:pt x="12680" y="12066"/>
                    </a:lnTo>
                    <a:lnTo>
                      <a:pt x="11478" y="12730"/>
                    </a:lnTo>
                    <a:lnTo>
                      <a:pt x="11466" y="12735"/>
                    </a:lnTo>
                    <a:cubicBezTo>
                      <a:pt x="11396" y="12765"/>
                      <a:pt x="11320" y="12780"/>
                      <a:pt x="11243" y="12780"/>
                    </a:cubicBezTo>
                    <a:close/>
                    <a:moveTo>
                      <a:pt x="14019" y="3963"/>
                    </a:moveTo>
                    <a:cubicBezTo>
                      <a:pt x="14019" y="4300"/>
                      <a:pt x="13746" y="4573"/>
                      <a:pt x="13410" y="4573"/>
                    </a:cubicBezTo>
                    <a:cubicBezTo>
                      <a:pt x="13073" y="4573"/>
                      <a:pt x="12800" y="4300"/>
                      <a:pt x="12800" y="3963"/>
                    </a:cubicBezTo>
                    <a:lnTo>
                      <a:pt x="12800" y="1526"/>
                    </a:lnTo>
                    <a:cubicBezTo>
                      <a:pt x="12800" y="1357"/>
                      <a:pt x="12664" y="1220"/>
                      <a:pt x="12496" y="1220"/>
                    </a:cubicBezTo>
                    <a:lnTo>
                      <a:pt x="1523" y="1220"/>
                    </a:lnTo>
                    <a:cubicBezTo>
                      <a:pt x="1357" y="1220"/>
                      <a:pt x="1219" y="1357"/>
                      <a:pt x="1219" y="1526"/>
                    </a:cubicBezTo>
                    <a:lnTo>
                      <a:pt x="1219" y="8838"/>
                    </a:lnTo>
                    <a:cubicBezTo>
                      <a:pt x="1219" y="9006"/>
                      <a:pt x="1355" y="9144"/>
                      <a:pt x="1523" y="9144"/>
                    </a:cubicBezTo>
                    <a:lnTo>
                      <a:pt x="4267" y="9144"/>
                    </a:lnTo>
                    <a:cubicBezTo>
                      <a:pt x="4603" y="9144"/>
                      <a:pt x="4876" y="9417"/>
                      <a:pt x="4876" y="9753"/>
                    </a:cubicBezTo>
                    <a:cubicBezTo>
                      <a:pt x="4876" y="10090"/>
                      <a:pt x="4603" y="10363"/>
                      <a:pt x="4267" y="10363"/>
                    </a:cubicBezTo>
                    <a:lnTo>
                      <a:pt x="611" y="10363"/>
                    </a:lnTo>
                    <a:cubicBezTo>
                      <a:pt x="274" y="10364"/>
                      <a:pt x="0" y="10091"/>
                      <a:pt x="0" y="9753"/>
                    </a:cubicBezTo>
                    <a:lnTo>
                      <a:pt x="0" y="611"/>
                    </a:lnTo>
                    <a:cubicBezTo>
                      <a:pt x="0" y="274"/>
                      <a:pt x="274" y="1"/>
                      <a:pt x="611" y="1"/>
                    </a:cubicBezTo>
                    <a:lnTo>
                      <a:pt x="13408" y="1"/>
                    </a:lnTo>
                    <a:cubicBezTo>
                      <a:pt x="13745" y="0"/>
                      <a:pt x="14019" y="273"/>
                      <a:pt x="14019" y="611"/>
                    </a:cubicBezTo>
                    <a:lnTo>
                      <a:pt x="14019" y="3963"/>
                    </a:lnTo>
                    <a:close/>
                    <a:moveTo>
                      <a:pt x="2743" y="12191"/>
                    </a:moveTo>
                    <a:cubicBezTo>
                      <a:pt x="2743" y="11855"/>
                      <a:pt x="3018" y="11582"/>
                      <a:pt x="3355" y="11582"/>
                    </a:cubicBezTo>
                    <a:lnTo>
                      <a:pt x="5788" y="11582"/>
                    </a:lnTo>
                    <a:cubicBezTo>
                      <a:pt x="6124" y="11582"/>
                      <a:pt x="6397" y="11855"/>
                      <a:pt x="6397" y="12191"/>
                    </a:cubicBezTo>
                    <a:cubicBezTo>
                      <a:pt x="6397" y="12528"/>
                      <a:pt x="6124" y="12801"/>
                      <a:pt x="5788" y="12801"/>
                    </a:cubicBezTo>
                    <a:lnTo>
                      <a:pt x="3355" y="12801"/>
                    </a:lnTo>
                    <a:cubicBezTo>
                      <a:pt x="3018" y="12803"/>
                      <a:pt x="2743" y="12529"/>
                      <a:pt x="2743" y="12191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135796" y="3416300"/>
            <a:ext cx="2368892" cy="2368892"/>
            <a:chOff x="6135796" y="3416300"/>
            <a:chExt cx="2368892" cy="2368892"/>
          </a:xfrm>
        </p:grpSpPr>
        <p:sp>
          <p:nvSpPr>
            <p:cNvPr id="4" name="矩形 3"/>
            <p:cNvSpPr/>
            <p:nvPr/>
          </p:nvSpPr>
          <p:spPr>
            <a:xfrm>
              <a:off x="6135796" y="3416300"/>
              <a:ext cx="2368892" cy="236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太阳形 44"/>
            <p:cNvSpPr>
              <a:spLocks noChangeArrowheads="1"/>
            </p:cNvSpPr>
            <p:nvPr/>
          </p:nvSpPr>
          <p:spPr bwMode="auto">
            <a:xfrm>
              <a:off x="7077390" y="3839442"/>
              <a:ext cx="485705" cy="468397"/>
            </a:xfrm>
            <a:custGeom>
              <a:avLst/>
              <a:gdLst>
                <a:gd name="T0" fmla="*/ 11888 w 12803"/>
                <a:gd name="T1" fmla="*/ 0 h 12345"/>
                <a:gd name="T2" fmla="*/ 914 w 12803"/>
                <a:gd name="T3" fmla="*/ 0 h 12345"/>
                <a:gd name="T4" fmla="*/ 0 w 12803"/>
                <a:gd name="T5" fmla="*/ 914 h 12345"/>
                <a:gd name="T6" fmla="*/ 0 w 12803"/>
                <a:gd name="T7" fmla="*/ 8687 h 12345"/>
                <a:gd name="T8" fmla="*/ 914 w 12803"/>
                <a:gd name="T9" fmla="*/ 9602 h 12345"/>
                <a:gd name="T10" fmla="*/ 3201 w 12803"/>
                <a:gd name="T11" fmla="*/ 9602 h 12345"/>
                <a:gd name="T12" fmla="*/ 3201 w 12803"/>
                <a:gd name="T13" fmla="*/ 12345 h 12345"/>
                <a:gd name="T14" fmla="*/ 8230 w 12803"/>
                <a:gd name="T15" fmla="*/ 9602 h 12345"/>
                <a:gd name="T16" fmla="*/ 11888 w 12803"/>
                <a:gd name="T17" fmla="*/ 9602 h 12345"/>
                <a:gd name="T18" fmla="*/ 12803 w 12803"/>
                <a:gd name="T19" fmla="*/ 8687 h 12345"/>
                <a:gd name="T20" fmla="*/ 12803 w 12803"/>
                <a:gd name="T21" fmla="*/ 914 h 12345"/>
                <a:gd name="T22" fmla="*/ 11888 w 12803"/>
                <a:gd name="T23" fmla="*/ 0 h 12345"/>
                <a:gd name="T24" fmla="*/ 3201 w 12803"/>
                <a:gd name="T25" fmla="*/ 5487 h 12345"/>
                <a:gd name="T26" fmla="*/ 2286 w 12803"/>
                <a:gd name="T27" fmla="*/ 4572 h 12345"/>
                <a:gd name="T28" fmla="*/ 3201 w 12803"/>
                <a:gd name="T29" fmla="*/ 3658 h 12345"/>
                <a:gd name="T30" fmla="*/ 4115 w 12803"/>
                <a:gd name="T31" fmla="*/ 4572 h 12345"/>
                <a:gd name="T32" fmla="*/ 3201 w 12803"/>
                <a:gd name="T33" fmla="*/ 5487 h 12345"/>
                <a:gd name="T34" fmla="*/ 6401 w 12803"/>
                <a:gd name="T35" fmla="*/ 5487 h 12345"/>
                <a:gd name="T36" fmla="*/ 5487 w 12803"/>
                <a:gd name="T37" fmla="*/ 4572 h 12345"/>
                <a:gd name="T38" fmla="*/ 6401 w 12803"/>
                <a:gd name="T39" fmla="*/ 3658 h 12345"/>
                <a:gd name="T40" fmla="*/ 7316 w 12803"/>
                <a:gd name="T41" fmla="*/ 4572 h 12345"/>
                <a:gd name="T42" fmla="*/ 6401 w 12803"/>
                <a:gd name="T43" fmla="*/ 5487 h 12345"/>
                <a:gd name="T44" fmla="*/ 9602 w 12803"/>
                <a:gd name="T45" fmla="*/ 5487 h 12345"/>
                <a:gd name="T46" fmla="*/ 8687 w 12803"/>
                <a:gd name="T47" fmla="*/ 4572 h 12345"/>
                <a:gd name="T48" fmla="*/ 9602 w 12803"/>
                <a:gd name="T49" fmla="*/ 3658 h 12345"/>
                <a:gd name="T50" fmla="*/ 10516 w 12803"/>
                <a:gd name="T51" fmla="*/ 4572 h 12345"/>
                <a:gd name="T52" fmla="*/ 9602 w 12803"/>
                <a:gd name="T53" fmla="*/ 5487 h 12345"/>
                <a:gd name="T54" fmla="*/ 9602 w 12803"/>
                <a:gd name="T55" fmla="*/ 5487 h 1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03" h="12345">
                  <a:moveTo>
                    <a:pt x="11888" y="0"/>
                  </a:moveTo>
                  <a:lnTo>
                    <a:pt x="914" y="0"/>
                  </a:lnTo>
                  <a:cubicBezTo>
                    <a:pt x="409" y="0"/>
                    <a:pt x="0" y="409"/>
                    <a:pt x="0" y="914"/>
                  </a:cubicBezTo>
                  <a:lnTo>
                    <a:pt x="0" y="8687"/>
                  </a:lnTo>
                  <a:cubicBezTo>
                    <a:pt x="0" y="9193"/>
                    <a:pt x="409" y="9602"/>
                    <a:pt x="914" y="9602"/>
                  </a:cubicBezTo>
                  <a:lnTo>
                    <a:pt x="3201" y="9602"/>
                  </a:lnTo>
                  <a:lnTo>
                    <a:pt x="3201" y="12345"/>
                  </a:lnTo>
                  <a:lnTo>
                    <a:pt x="8230" y="9602"/>
                  </a:lnTo>
                  <a:lnTo>
                    <a:pt x="11888" y="9602"/>
                  </a:lnTo>
                  <a:cubicBezTo>
                    <a:pt x="12393" y="9602"/>
                    <a:pt x="12803" y="9193"/>
                    <a:pt x="12803" y="8687"/>
                  </a:cubicBezTo>
                  <a:lnTo>
                    <a:pt x="12803" y="914"/>
                  </a:lnTo>
                  <a:cubicBezTo>
                    <a:pt x="12803" y="409"/>
                    <a:pt x="12393" y="0"/>
                    <a:pt x="11888" y="0"/>
                  </a:cubicBezTo>
                  <a:close/>
                  <a:moveTo>
                    <a:pt x="3201" y="5487"/>
                  </a:moveTo>
                  <a:cubicBezTo>
                    <a:pt x="2695" y="5487"/>
                    <a:pt x="2286" y="5077"/>
                    <a:pt x="2286" y="4572"/>
                  </a:cubicBezTo>
                  <a:cubicBezTo>
                    <a:pt x="2286" y="4067"/>
                    <a:pt x="2695" y="3658"/>
                    <a:pt x="3201" y="3658"/>
                  </a:cubicBezTo>
                  <a:cubicBezTo>
                    <a:pt x="3706" y="3658"/>
                    <a:pt x="4115" y="4067"/>
                    <a:pt x="4115" y="4572"/>
                  </a:cubicBezTo>
                  <a:cubicBezTo>
                    <a:pt x="4115" y="5077"/>
                    <a:pt x="3706" y="5487"/>
                    <a:pt x="3201" y="5487"/>
                  </a:cubicBezTo>
                  <a:close/>
                  <a:moveTo>
                    <a:pt x="6401" y="5487"/>
                  </a:moveTo>
                  <a:cubicBezTo>
                    <a:pt x="5896" y="5487"/>
                    <a:pt x="5487" y="5077"/>
                    <a:pt x="5487" y="4572"/>
                  </a:cubicBezTo>
                  <a:cubicBezTo>
                    <a:pt x="5487" y="4067"/>
                    <a:pt x="5896" y="3658"/>
                    <a:pt x="6401" y="3658"/>
                  </a:cubicBezTo>
                  <a:cubicBezTo>
                    <a:pt x="6907" y="3658"/>
                    <a:pt x="7316" y="4067"/>
                    <a:pt x="7316" y="4572"/>
                  </a:cubicBezTo>
                  <a:cubicBezTo>
                    <a:pt x="7316" y="5077"/>
                    <a:pt x="6907" y="5487"/>
                    <a:pt x="6401" y="5487"/>
                  </a:cubicBezTo>
                  <a:close/>
                  <a:moveTo>
                    <a:pt x="9602" y="5487"/>
                  </a:moveTo>
                  <a:cubicBezTo>
                    <a:pt x="9097" y="5487"/>
                    <a:pt x="8687" y="5077"/>
                    <a:pt x="8687" y="4572"/>
                  </a:cubicBezTo>
                  <a:cubicBezTo>
                    <a:pt x="8687" y="4067"/>
                    <a:pt x="9097" y="3658"/>
                    <a:pt x="9602" y="3658"/>
                  </a:cubicBezTo>
                  <a:cubicBezTo>
                    <a:pt x="10107" y="3658"/>
                    <a:pt x="10516" y="4067"/>
                    <a:pt x="10516" y="4572"/>
                  </a:cubicBezTo>
                  <a:cubicBezTo>
                    <a:pt x="10516" y="5077"/>
                    <a:pt x="10107" y="5487"/>
                    <a:pt x="9602" y="5487"/>
                  </a:cubicBezTo>
                  <a:close/>
                  <a:moveTo>
                    <a:pt x="9602" y="5487"/>
                  </a:move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63050" y="4888498"/>
              <a:ext cx="1953481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达到与公司共同成长的目标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34498" y="446851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生长计划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78064" y="3416300"/>
            <a:ext cx="2368892" cy="2368892"/>
            <a:chOff x="8578064" y="3416300"/>
            <a:chExt cx="2368892" cy="2368892"/>
          </a:xfrm>
        </p:grpSpPr>
        <p:sp>
          <p:nvSpPr>
            <p:cNvPr id="2" name="矩形 1"/>
            <p:cNvSpPr/>
            <p:nvPr/>
          </p:nvSpPr>
          <p:spPr>
            <a:xfrm>
              <a:off x="8578064" y="3416300"/>
              <a:ext cx="2368892" cy="236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太阳形 44"/>
            <p:cNvSpPr>
              <a:spLocks noChangeArrowheads="1"/>
            </p:cNvSpPr>
            <p:nvPr/>
          </p:nvSpPr>
          <p:spPr bwMode="auto">
            <a:xfrm>
              <a:off x="9519658" y="3917064"/>
              <a:ext cx="485705" cy="351356"/>
            </a:xfrm>
            <a:custGeom>
              <a:avLst/>
              <a:gdLst>
                <a:gd name="connsiteX0" fmla="*/ 0 w 608697"/>
                <a:gd name="connsiteY0" fmla="*/ 384511 h 440328"/>
                <a:gd name="connsiteX1" fmla="*/ 273317 w 608697"/>
                <a:gd name="connsiteY1" fmla="*/ 384511 h 440328"/>
                <a:gd name="connsiteX2" fmla="*/ 273317 w 608697"/>
                <a:gd name="connsiteY2" fmla="*/ 415512 h 440328"/>
                <a:gd name="connsiteX3" fmla="*/ 335380 w 608697"/>
                <a:gd name="connsiteY3" fmla="*/ 415512 h 440328"/>
                <a:gd name="connsiteX4" fmla="*/ 335380 w 608697"/>
                <a:gd name="connsiteY4" fmla="*/ 384511 h 440328"/>
                <a:gd name="connsiteX5" fmla="*/ 608697 w 608697"/>
                <a:gd name="connsiteY5" fmla="*/ 384511 h 440328"/>
                <a:gd name="connsiteX6" fmla="*/ 608697 w 608697"/>
                <a:gd name="connsiteY6" fmla="*/ 415512 h 440328"/>
                <a:gd name="connsiteX7" fmla="*/ 583857 w 608697"/>
                <a:gd name="connsiteY7" fmla="*/ 440328 h 440328"/>
                <a:gd name="connsiteX8" fmla="*/ 24840 w 608697"/>
                <a:gd name="connsiteY8" fmla="*/ 440328 h 440328"/>
                <a:gd name="connsiteX9" fmla="*/ 0 w 608697"/>
                <a:gd name="connsiteY9" fmla="*/ 415512 h 440328"/>
                <a:gd name="connsiteX10" fmla="*/ 216210 w 608697"/>
                <a:gd name="connsiteY10" fmla="*/ 86798 h 440328"/>
                <a:gd name="connsiteX11" fmla="*/ 269323 w 608697"/>
                <a:gd name="connsiteY11" fmla="*/ 179836 h 440328"/>
                <a:gd name="connsiteX12" fmla="*/ 236052 w 608697"/>
                <a:gd name="connsiteY12" fmla="*/ 179836 h 440328"/>
                <a:gd name="connsiteX13" fmla="*/ 236052 w 608697"/>
                <a:gd name="connsiteY13" fmla="*/ 210824 h 440328"/>
                <a:gd name="connsiteX14" fmla="*/ 285734 w 608697"/>
                <a:gd name="connsiteY14" fmla="*/ 210824 h 440328"/>
                <a:gd name="connsiteX15" fmla="*/ 285734 w 608697"/>
                <a:gd name="connsiteY15" fmla="*/ 235629 h 440328"/>
                <a:gd name="connsiteX16" fmla="*/ 236052 w 608697"/>
                <a:gd name="connsiteY16" fmla="*/ 235629 h 440328"/>
                <a:gd name="connsiteX17" fmla="*/ 236052 w 608697"/>
                <a:gd name="connsiteY17" fmla="*/ 260434 h 440328"/>
                <a:gd name="connsiteX18" fmla="*/ 285734 w 608697"/>
                <a:gd name="connsiteY18" fmla="*/ 260434 h 440328"/>
                <a:gd name="connsiteX19" fmla="*/ 285734 w 608697"/>
                <a:gd name="connsiteY19" fmla="*/ 285239 h 440328"/>
                <a:gd name="connsiteX20" fmla="*/ 323033 w 608697"/>
                <a:gd name="connsiteY20" fmla="*/ 285239 h 440328"/>
                <a:gd name="connsiteX21" fmla="*/ 323033 w 608697"/>
                <a:gd name="connsiteY21" fmla="*/ 260434 h 440328"/>
                <a:gd name="connsiteX22" fmla="*/ 372715 w 608697"/>
                <a:gd name="connsiteY22" fmla="*/ 260434 h 440328"/>
                <a:gd name="connsiteX23" fmla="*/ 372715 w 608697"/>
                <a:gd name="connsiteY23" fmla="*/ 235629 h 440328"/>
                <a:gd name="connsiteX24" fmla="*/ 323033 w 608697"/>
                <a:gd name="connsiteY24" fmla="*/ 235629 h 440328"/>
                <a:gd name="connsiteX25" fmla="*/ 323033 w 608697"/>
                <a:gd name="connsiteY25" fmla="*/ 210824 h 440328"/>
                <a:gd name="connsiteX26" fmla="*/ 372715 w 608697"/>
                <a:gd name="connsiteY26" fmla="*/ 210824 h 440328"/>
                <a:gd name="connsiteX27" fmla="*/ 372715 w 608697"/>
                <a:gd name="connsiteY27" fmla="*/ 179836 h 440328"/>
                <a:gd name="connsiteX28" fmla="*/ 339444 w 608697"/>
                <a:gd name="connsiteY28" fmla="*/ 179836 h 440328"/>
                <a:gd name="connsiteX29" fmla="*/ 392558 w 608697"/>
                <a:gd name="connsiteY29" fmla="*/ 86798 h 440328"/>
                <a:gd name="connsiteX30" fmla="*/ 348993 w 608697"/>
                <a:gd name="connsiteY30" fmla="*/ 86798 h 440328"/>
                <a:gd name="connsiteX31" fmla="*/ 304831 w 608697"/>
                <a:gd name="connsiteY31" fmla="*/ 167396 h 440328"/>
                <a:gd name="connsiteX32" fmla="*/ 303936 w 608697"/>
                <a:gd name="connsiteY32" fmla="*/ 167396 h 440328"/>
                <a:gd name="connsiteX33" fmla="*/ 259849 w 608697"/>
                <a:gd name="connsiteY33" fmla="*/ 86798 h 440328"/>
                <a:gd name="connsiteX34" fmla="*/ 87007 w 608697"/>
                <a:gd name="connsiteY34" fmla="*/ 37188 h 440328"/>
                <a:gd name="connsiteX35" fmla="*/ 521760 w 608697"/>
                <a:gd name="connsiteY35" fmla="*/ 37188 h 440328"/>
                <a:gd name="connsiteX36" fmla="*/ 521760 w 608697"/>
                <a:gd name="connsiteY36" fmla="*/ 322484 h 440328"/>
                <a:gd name="connsiteX37" fmla="*/ 87007 w 608697"/>
                <a:gd name="connsiteY37" fmla="*/ 322484 h 440328"/>
                <a:gd name="connsiteX38" fmla="*/ 74518 w 608697"/>
                <a:gd name="connsiteY38" fmla="*/ 24802 h 440328"/>
                <a:gd name="connsiteX39" fmla="*/ 74518 w 608697"/>
                <a:gd name="connsiteY39" fmla="*/ 334870 h 440328"/>
                <a:gd name="connsiteX40" fmla="*/ 534179 w 608697"/>
                <a:gd name="connsiteY40" fmla="*/ 334870 h 440328"/>
                <a:gd name="connsiteX41" fmla="*/ 534179 w 608697"/>
                <a:gd name="connsiteY41" fmla="*/ 24802 h 440328"/>
                <a:gd name="connsiteX42" fmla="*/ 74518 w 608697"/>
                <a:gd name="connsiteY42" fmla="*/ 0 h 440328"/>
                <a:gd name="connsiteX43" fmla="*/ 534179 w 608697"/>
                <a:gd name="connsiteY43" fmla="*/ 0 h 440328"/>
                <a:gd name="connsiteX44" fmla="*/ 559019 w 608697"/>
                <a:gd name="connsiteY44" fmla="*/ 24802 h 440328"/>
                <a:gd name="connsiteX45" fmla="*/ 559019 w 608697"/>
                <a:gd name="connsiteY45" fmla="*/ 359672 h 440328"/>
                <a:gd name="connsiteX46" fmla="*/ 49678 w 608697"/>
                <a:gd name="connsiteY46" fmla="*/ 359672 h 440328"/>
                <a:gd name="connsiteX47" fmla="*/ 49678 w 608697"/>
                <a:gd name="connsiteY47" fmla="*/ 24802 h 440328"/>
                <a:gd name="connsiteX48" fmla="*/ 74518 w 608697"/>
                <a:gd name="connsiteY48" fmla="*/ 0 h 4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8697" h="440328">
                  <a:moveTo>
                    <a:pt x="0" y="384511"/>
                  </a:moveTo>
                  <a:lnTo>
                    <a:pt x="273317" y="384511"/>
                  </a:lnTo>
                  <a:lnTo>
                    <a:pt x="273317" y="415512"/>
                  </a:lnTo>
                  <a:lnTo>
                    <a:pt x="335380" y="415512"/>
                  </a:lnTo>
                  <a:lnTo>
                    <a:pt x="335380" y="384511"/>
                  </a:lnTo>
                  <a:lnTo>
                    <a:pt x="608697" y="384511"/>
                  </a:lnTo>
                  <a:lnTo>
                    <a:pt x="608697" y="415512"/>
                  </a:lnTo>
                  <a:cubicBezTo>
                    <a:pt x="608697" y="429150"/>
                    <a:pt x="597508" y="440328"/>
                    <a:pt x="583857" y="440328"/>
                  </a:cubicBezTo>
                  <a:lnTo>
                    <a:pt x="24840" y="440328"/>
                  </a:lnTo>
                  <a:cubicBezTo>
                    <a:pt x="11189" y="440328"/>
                    <a:pt x="0" y="429150"/>
                    <a:pt x="0" y="415512"/>
                  </a:cubicBezTo>
                  <a:close/>
                  <a:moveTo>
                    <a:pt x="216210" y="86798"/>
                  </a:moveTo>
                  <a:lnTo>
                    <a:pt x="269323" y="179836"/>
                  </a:lnTo>
                  <a:lnTo>
                    <a:pt x="236052" y="179836"/>
                  </a:lnTo>
                  <a:lnTo>
                    <a:pt x="236052" y="210824"/>
                  </a:lnTo>
                  <a:lnTo>
                    <a:pt x="285734" y="210824"/>
                  </a:lnTo>
                  <a:lnTo>
                    <a:pt x="285734" y="235629"/>
                  </a:lnTo>
                  <a:lnTo>
                    <a:pt x="236052" y="235629"/>
                  </a:lnTo>
                  <a:lnTo>
                    <a:pt x="236052" y="260434"/>
                  </a:lnTo>
                  <a:lnTo>
                    <a:pt x="285734" y="260434"/>
                  </a:lnTo>
                  <a:lnTo>
                    <a:pt x="285734" y="285239"/>
                  </a:lnTo>
                  <a:lnTo>
                    <a:pt x="323033" y="285239"/>
                  </a:lnTo>
                  <a:lnTo>
                    <a:pt x="323033" y="260434"/>
                  </a:lnTo>
                  <a:lnTo>
                    <a:pt x="372715" y="260434"/>
                  </a:lnTo>
                  <a:lnTo>
                    <a:pt x="372715" y="235629"/>
                  </a:lnTo>
                  <a:lnTo>
                    <a:pt x="323033" y="235629"/>
                  </a:lnTo>
                  <a:lnTo>
                    <a:pt x="323033" y="210824"/>
                  </a:lnTo>
                  <a:lnTo>
                    <a:pt x="372715" y="210824"/>
                  </a:lnTo>
                  <a:lnTo>
                    <a:pt x="372715" y="179836"/>
                  </a:lnTo>
                  <a:lnTo>
                    <a:pt x="339444" y="179836"/>
                  </a:lnTo>
                  <a:lnTo>
                    <a:pt x="392558" y="86798"/>
                  </a:lnTo>
                  <a:lnTo>
                    <a:pt x="348993" y="86798"/>
                  </a:lnTo>
                  <a:lnTo>
                    <a:pt x="304831" y="167396"/>
                  </a:lnTo>
                  <a:lnTo>
                    <a:pt x="303936" y="167396"/>
                  </a:lnTo>
                  <a:lnTo>
                    <a:pt x="259849" y="86798"/>
                  </a:lnTo>
                  <a:close/>
                  <a:moveTo>
                    <a:pt x="87007" y="37188"/>
                  </a:moveTo>
                  <a:lnTo>
                    <a:pt x="521760" y="37188"/>
                  </a:lnTo>
                  <a:lnTo>
                    <a:pt x="521760" y="322484"/>
                  </a:lnTo>
                  <a:lnTo>
                    <a:pt x="87007" y="322484"/>
                  </a:lnTo>
                  <a:close/>
                  <a:moveTo>
                    <a:pt x="74518" y="24802"/>
                  </a:moveTo>
                  <a:lnTo>
                    <a:pt x="74518" y="334870"/>
                  </a:lnTo>
                  <a:lnTo>
                    <a:pt x="534179" y="334870"/>
                  </a:lnTo>
                  <a:lnTo>
                    <a:pt x="534179" y="24802"/>
                  </a:lnTo>
                  <a:close/>
                  <a:moveTo>
                    <a:pt x="74518" y="0"/>
                  </a:moveTo>
                  <a:lnTo>
                    <a:pt x="534179" y="0"/>
                  </a:lnTo>
                  <a:cubicBezTo>
                    <a:pt x="547830" y="0"/>
                    <a:pt x="559019" y="11172"/>
                    <a:pt x="559019" y="24802"/>
                  </a:cubicBezTo>
                  <a:lnTo>
                    <a:pt x="559019" y="359672"/>
                  </a:lnTo>
                  <a:lnTo>
                    <a:pt x="49678" y="359672"/>
                  </a:lnTo>
                  <a:lnTo>
                    <a:pt x="49678" y="24802"/>
                  </a:lnTo>
                  <a:cubicBezTo>
                    <a:pt x="49678" y="11172"/>
                    <a:pt x="60867" y="0"/>
                    <a:pt x="74518" y="0"/>
                  </a:cubicBez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805318" y="4888498"/>
              <a:ext cx="1953481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最终实现个人的职业价值目标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6768" y="446851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职业计划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45044" y="3416779"/>
            <a:ext cx="2368892" cy="2368892"/>
            <a:chOff x="1245044" y="3416779"/>
            <a:chExt cx="2368892" cy="2368892"/>
          </a:xfrm>
        </p:grpSpPr>
        <p:sp>
          <p:nvSpPr>
            <p:cNvPr id="12" name="矩形 11"/>
            <p:cNvSpPr/>
            <p:nvPr/>
          </p:nvSpPr>
          <p:spPr>
            <a:xfrm>
              <a:off x="1245044" y="3416779"/>
              <a:ext cx="2368892" cy="236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太阳形 44"/>
            <p:cNvSpPr>
              <a:spLocks noChangeArrowheads="1"/>
            </p:cNvSpPr>
            <p:nvPr/>
          </p:nvSpPr>
          <p:spPr bwMode="auto">
            <a:xfrm>
              <a:off x="2186638" y="3836165"/>
              <a:ext cx="485705" cy="475909"/>
            </a:xfrm>
            <a:custGeom>
              <a:avLst/>
              <a:gdLst>
                <a:gd name="connsiteX0" fmla="*/ 385710 w 608838"/>
                <a:gd name="connsiteY0" fmla="*/ 348311 h 596560"/>
                <a:gd name="connsiteX1" fmla="*/ 413544 w 608838"/>
                <a:gd name="connsiteY1" fmla="*/ 348311 h 596560"/>
                <a:gd name="connsiteX2" fmla="*/ 427485 w 608838"/>
                <a:gd name="connsiteY2" fmla="*/ 348311 h 596560"/>
                <a:gd name="connsiteX3" fmla="*/ 427485 w 608838"/>
                <a:gd name="connsiteY3" fmla="*/ 390015 h 596560"/>
                <a:gd name="connsiteX4" fmla="*/ 385710 w 608838"/>
                <a:gd name="connsiteY4" fmla="*/ 390015 h 596560"/>
                <a:gd name="connsiteX5" fmla="*/ 385710 w 608838"/>
                <a:gd name="connsiteY5" fmla="*/ 355881 h 596560"/>
                <a:gd name="connsiteX6" fmla="*/ 351898 w 608838"/>
                <a:gd name="connsiteY6" fmla="*/ 304981 h 596560"/>
                <a:gd name="connsiteX7" fmla="*/ 351898 w 608838"/>
                <a:gd name="connsiteY7" fmla="*/ 305969 h 596560"/>
                <a:gd name="connsiteX8" fmla="*/ 351898 w 608838"/>
                <a:gd name="connsiteY8" fmla="*/ 320924 h 596560"/>
                <a:gd name="connsiteX9" fmla="*/ 351898 w 608838"/>
                <a:gd name="connsiteY9" fmla="*/ 343028 h 596560"/>
                <a:gd name="connsiteX10" fmla="*/ 351898 w 608838"/>
                <a:gd name="connsiteY10" fmla="*/ 365132 h 596560"/>
                <a:gd name="connsiteX11" fmla="*/ 351898 w 608838"/>
                <a:gd name="connsiteY11" fmla="*/ 431348 h 596560"/>
                <a:gd name="connsiteX12" fmla="*/ 526975 w 608838"/>
                <a:gd name="connsiteY12" fmla="*/ 431348 h 596560"/>
                <a:gd name="connsiteX13" fmla="*/ 548359 w 608838"/>
                <a:gd name="connsiteY13" fmla="*/ 431348 h 596560"/>
                <a:gd name="connsiteX14" fmla="*/ 566164 w 608838"/>
                <a:gd name="connsiteY14" fmla="*/ 431348 h 596560"/>
                <a:gd name="connsiteX15" fmla="*/ 566164 w 608838"/>
                <a:gd name="connsiteY15" fmla="*/ 304981 h 596560"/>
                <a:gd name="connsiteX16" fmla="*/ 551138 w 608838"/>
                <a:gd name="connsiteY16" fmla="*/ 304981 h 596560"/>
                <a:gd name="connsiteX17" fmla="*/ 548359 w 608838"/>
                <a:gd name="connsiteY17" fmla="*/ 304981 h 596560"/>
                <a:gd name="connsiteX18" fmla="*/ 526975 w 608838"/>
                <a:gd name="connsiteY18" fmla="*/ 304981 h 596560"/>
                <a:gd name="connsiteX19" fmla="*/ 491507 w 608838"/>
                <a:gd name="connsiteY19" fmla="*/ 304981 h 596560"/>
                <a:gd name="connsiteX20" fmla="*/ 410445 w 608838"/>
                <a:gd name="connsiteY20" fmla="*/ 304981 h 596560"/>
                <a:gd name="connsiteX21" fmla="*/ 353829 w 608838"/>
                <a:gd name="connsiteY21" fmla="*/ 304981 h 596560"/>
                <a:gd name="connsiteX22" fmla="*/ 42721 w 608838"/>
                <a:gd name="connsiteY22" fmla="*/ 184494 h 596560"/>
                <a:gd name="connsiteX23" fmla="*/ 42721 w 608838"/>
                <a:gd name="connsiteY23" fmla="*/ 190513 h 596560"/>
                <a:gd name="connsiteX24" fmla="*/ 42721 w 608838"/>
                <a:gd name="connsiteY24" fmla="*/ 234297 h 596560"/>
                <a:gd name="connsiteX25" fmla="*/ 42721 w 608838"/>
                <a:gd name="connsiteY25" fmla="*/ 240693 h 596560"/>
                <a:gd name="connsiteX26" fmla="*/ 42721 w 608838"/>
                <a:gd name="connsiteY26" fmla="*/ 321677 h 596560"/>
                <a:gd name="connsiteX27" fmla="*/ 42721 w 608838"/>
                <a:gd name="connsiteY27" fmla="*/ 553905 h 596560"/>
                <a:gd name="connsiteX28" fmla="*/ 526975 w 608838"/>
                <a:gd name="connsiteY28" fmla="*/ 553905 h 596560"/>
                <a:gd name="connsiteX29" fmla="*/ 526975 w 608838"/>
                <a:gd name="connsiteY29" fmla="*/ 474003 h 596560"/>
                <a:gd name="connsiteX30" fmla="*/ 309176 w 608838"/>
                <a:gd name="connsiteY30" fmla="*/ 474003 h 596560"/>
                <a:gd name="connsiteX31" fmla="*/ 309176 w 608838"/>
                <a:gd name="connsiteY31" fmla="*/ 376748 h 596560"/>
                <a:gd name="connsiteX32" fmla="*/ 309176 w 608838"/>
                <a:gd name="connsiteY32" fmla="*/ 354691 h 596560"/>
                <a:gd name="connsiteX33" fmla="*/ 309176 w 608838"/>
                <a:gd name="connsiteY33" fmla="*/ 332587 h 596560"/>
                <a:gd name="connsiteX34" fmla="*/ 309176 w 608838"/>
                <a:gd name="connsiteY34" fmla="*/ 327085 h 596560"/>
                <a:gd name="connsiteX35" fmla="*/ 309176 w 608838"/>
                <a:gd name="connsiteY35" fmla="*/ 279492 h 596560"/>
                <a:gd name="connsiteX36" fmla="*/ 309176 w 608838"/>
                <a:gd name="connsiteY36" fmla="*/ 262326 h 596560"/>
                <a:gd name="connsiteX37" fmla="*/ 343843 w 608838"/>
                <a:gd name="connsiteY37" fmla="*/ 262326 h 596560"/>
                <a:gd name="connsiteX38" fmla="*/ 440025 w 608838"/>
                <a:gd name="connsiteY38" fmla="*/ 262326 h 596560"/>
                <a:gd name="connsiteX39" fmla="*/ 495229 w 608838"/>
                <a:gd name="connsiteY39" fmla="*/ 262326 h 596560"/>
                <a:gd name="connsiteX40" fmla="*/ 517366 w 608838"/>
                <a:gd name="connsiteY40" fmla="*/ 262326 h 596560"/>
                <a:gd name="connsiteX41" fmla="*/ 526975 w 608838"/>
                <a:gd name="connsiteY41" fmla="*/ 262326 h 596560"/>
                <a:gd name="connsiteX42" fmla="*/ 526975 w 608838"/>
                <a:gd name="connsiteY42" fmla="*/ 216661 h 596560"/>
                <a:gd name="connsiteX43" fmla="*/ 526975 w 608838"/>
                <a:gd name="connsiteY43" fmla="*/ 184494 h 596560"/>
                <a:gd name="connsiteX44" fmla="*/ 518214 w 608838"/>
                <a:gd name="connsiteY44" fmla="*/ 184494 h 596560"/>
                <a:gd name="connsiteX45" fmla="*/ 496076 w 608838"/>
                <a:gd name="connsiteY45" fmla="*/ 184494 h 596560"/>
                <a:gd name="connsiteX46" fmla="*/ 473938 w 608838"/>
                <a:gd name="connsiteY46" fmla="*/ 184494 h 596560"/>
                <a:gd name="connsiteX47" fmla="*/ 450435 w 608838"/>
                <a:gd name="connsiteY47" fmla="*/ 184494 h 596560"/>
                <a:gd name="connsiteX48" fmla="*/ 402768 w 608838"/>
                <a:gd name="connsiteY48" fmla="*/ 184494 h 596560"/>
                <a:gd name="connsiteX49" fmla="*/ 145874 w 608838"/>
                <a:gd name="connsiteY49" fmla="*/ 184494 h 596560"/>
                <a:gd name="connsiteX50" fmla="*/ 82098 w 608838"/>
                <a:gd name="connsiteY50" fmla="*/ 184494 h 596560"/>
                <a:gd name="connsiteX51" fmla="*/ 64812 w 608838"/>
                <a:gd name="connsiteY51" fmla="*/ 184494 h 596560"/>
                <a:gd name="connsiteX52" fmla="*/ 451188 w 608838"/>
                <a:gd name="connsiteY52" fmla="*/ 101300 h 596560"/>
                <a:gd name="connsiteX53" fmla="*/ 414166 w 608838"/>
                <a:gd name="connsiteY53" fmla="*/ 111411 h 596560"/>
                <a:gd name="connsiteX54" fmla="*/ 372198 w 608838"/>
                <a:gd name="connsiteY54" fmla="*/ 122839 h 596560"/>
                <a:gd name="connsiteX55" fmla="*/ 302346 w 608838"/>
                <a:gd name="connsiteY55" fmla="*/ 141839 h 596560"/>
                <a:gd name="connsiteX56" fmla="*/ 381619 w 608838"/>
                <a:gd name="connsiteY56" fmla="*/ 141839 h 596560"/>
                <a:gd name="connsiteX57" fmla="*/ 429286 w 608838"/>
                <a:gd name="connsiteY57" fmla="*/ 141839 h 596560"/>
                <a:gd name="connsiteX58" fmla="*/ 462304 w 608838"/>
                <a:gd name="connsiteY58" fmla="*/ 141839 h 596560"/>
                <a:gd name="connsiteX59" fmla="*/ 339557 w 608838"/>
                <a:gd name="connsiteY59" fmla="*/ 57140 h 596560"/>
                <a:gd name="connsiteX60" fmla="*/ 202773 w 608838"/>
                <a:gd name="connsiteY60" fmla="*/ 124814 h 596560"/>
                <a:gd name="connsiteX61" fmla="*/ 352840 w 608838"/>
                <a:gd name="connsiteY61" fmla="*/ 83899 h 596560"/>
                <a:gd name="connsiteX62" fmla="*/ 358869 w 608838"/>
                <a:gd name="connsiteY62" fmla="*/ 0 h 596560"/>
                <a:gd name="connsiteX63" fmla="*/ 394855 w 608838"/>
                <a:gd name="connsiteY63" fmla="*/ 72471 h 596560"/>
                <a:gd name="connsiteX64" fmla="*/ 481145 w 608838"/>
                <a:gd name="connsiteY64" fmla="*/ 48957 h 596560"/>
                <a:gd name="connsiteX65" fmla="*/ 506533 w 608838"/>
                <a:gd name="connsiteY65" fmla="*/ 141839 h 596560"/>
                <a:gd name="connsiteX66" fmla="*/ 569696 w 608838"/>
                <a:gd name="connsiteY66" fmla="*/ 141839 h 596560"/>
                <a:gd name="connsiteX67" fmla="*/ 569696 w 608838"/>
                <a:gd name="connsiteY67" fmla="*/ 262326 h 596560"/>
                <a:gd name="connsiteX68" fmla="*/ 608838 w 608838"/>
                <a:gd name="connsiteY68" fmla="*/ 262326 h 596560"/>
                <a:gd name="connsiteX69" fmla="*/ 608838 w 608838"/>
                <a:gd name="connsiteY69" fmla="*/ 474003 h 596560"/>
                <a:gd name="connsiteX70" fmla="*/ 569696 w 608838"/>
                <a:gd name="connsiteY70" fmla="*/ 474003 h 596560"/>
                <a:gd name="connsiteX71" fmla="*/ 569696 w 608838"/>
                <a:gd name="connsiteY71" fmla="*/ 596560 h 596560"/>
                <a:gd name="connsiteX72" fmla="*/ 0 w 608838"/>
                <a:gd name="connsiteY72" fmla="*/ 596560 h 596560"/>
                <a:gd name="connsiteX73" fmla="*/ 0 w 608838"/>
                <a:gd name="connsiteY73" fmla="*/ 141839 h 596560"/>
                <a:gd name="connsiteX74" fmla="*/ 72113 w 608838"/>
                <a:gd name="connsiteY74" fmla="*/ 141839 h 5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8838" h="596560">
                  <a:moveTo>
                    <a:pt x="385710" y="348311"/>
                  </a:moveTo>
                  <a:lnTo>
                    <a:pt x="413544" y="348311"/>
                  </a:lnTo>
                  <a:lnTo>
                    <a:pt x="427485" y="348311"/>
                  </a:lnTo>
                  <a:lnTo>
                    <a:pt x="427485" y="390015"/>
                  </a:lnTo>
                  <a:lnTo>
                    <a:pt x="385710" y="390015"/>
                  </a:lnTo>
                  <a:lnTo>
                    <a:pt x="385710" y="355881"/>
                  </a:lnTo>
                  <a:close/>
                  <a:moveTo>
                    <a:pt x="351898" y="304981"/>
                  </a:moveTo>
                  <a:lnTo>
                    <a:pt x="351898" y="305969"/>
                  </a:lnTo>
                  <a:lnTo>
                    <a:pt x="351898" y="320924"/>
                  </a:lnTo>
                  <a:lnTo>
                    <a:pt x="351898" y="343028"/>
                  </a:lnTo>
                  <a:lnTo>
                    <a:pt x="351898" y="365132"/>
                  </a:lnTo>
                  <a:lnTo>
                    <a:pt x="351898" y="431348"/>
                  </a:lnTo>
                  <a:lnTo>
                    <a:pt x="526975" y="431348"/>
                  </a:lnTo>
                  <a:lnTo>
                    <a:pt x="548359" y="431348"/>
                  </a:lnTo>
                  <a:lnTo>
                    <a:pt x="566164" y="431348"/>
                  </a:lnTo>
                  <a:lnTo>
                    <a:pt x="566164" y="304981"/>
                  </a:lnTo>
                  <a:lnTo>
                    <a:pt x="551138" y="304981"/>
                  </a:lnTo>
                  <a:lnTo>
                    <a:pt x="548359" y="304981"/>
                  </a:lnTo>
                  <a:lnTo>
                    <a:pt x="526975" y="304981"/>
                  </a:lnTo>
                  <a:lnTo>
                    <a:pt x="491507" y="304981"/>
                  </a:lnTo>
                  <a:lnTo>
                    <a:pt x="410445" y="304981"/>
                  </a:lnTo>
                  <a:lnTo>
                    <a:pt x="353829" y="304981"/>
                  </a:lnTo>
                  <a:close/>
                  <a:moveTo>
                    <a:pt x="42721" y="184494"/>
                  </a:moveTo>
                  <a:lnTo>
                    <a:pt x="42721" y="190513"/>
                  </a:lnTo>
                  <a:lnTo>
                    <a:pt x="42721" y="234297"/>
                  </a:lnTo>
                  <a:lnTo>
                    <a:pt x="42721" y="240693"/>
                  </a:lnTo>
                  <a:lnTo>
                    <a:pt x="42721" y="321677"/>
                  </a:lnTo>
                  <a:lnTo>
                    <a:pt x="42721" y="553905"/>
                  </a:lnTo>
                  <a:lnTo>
                    <a:pt x="526975" y="553905"/>
                  </a:lnTo>
                  <a:lnTo>
                    <a:pt x="526975" y="474003"/>
                  </a:lnTo>
                  <a:lnTo>
                    <a:pt x="309176" y="474003"/>
                  </a:lnTo>
                  <a:lnTo>
                    <a:pt x="309176" y="376748"/>
                  </a:lnTo>
                  <a:lnTo>
                    <a:pt x="309176" y="354691"/>
                  </a:lnTo>
                  <a:lnTo>
                    <a:pt x="309176" y="332587"/>
                  </a:lnTo>
                  <a:lnTo>
                    <a:pt x="309176" y="327085"/>
                  </a:lnTo>
                  <a:lnTo>
                    <a:pt x="309176" y="279492"/>
                  </a:lnTo>
                  <a:lnTo>
                    <a:pt x="309176" y="262326"/>
                  </a:lnTo>
                  <a:lnTo>
                    <a:pt x="343843" y="262326"/>
                  </a:lnTo>
                  <a:lnTo>
                    <a:pt x="440025" y="262326"/>
                  </a:lnTo>
                  <a:lnTo>
                    <a:pt x="495229" y="262326"/>
                  </a:lnTo>
                  <a:lnTo>
                    <a:pt x="517366" y="262326"/>
                  </a:lnTo>
                  <a:lnTo>
                    <a:pt x="526975" y="262326"/>
                  </a:lnTo>
                  <a:lnTo>
                    <a:pt x="526975" y="216661"/>
                  </a:lnTo>
                  <a:lnTo>
                    <a:pt x="526975" y="184494"/>
                  </a:lnTo>
                  <a:lnTo>
                    <a:pt x="518214" y="184494"/>
                  </a:lnTo>
                  <a:lnTo>
                    <a:pt x="496076" y="184494"/>
                  </a:lnTo>
                  <a:lnTo>
                    <a:pt x="473938" y="184494"/>
                  </a:lnTo>
                  <a:lnTo>
                    <a:pt x="450435" y="184494"/>
                  </a:lnTo>
                  <a:lnTo>
                    <a:pt x="402768" y="184494"/>
                  </a:lnTo>
                  <a:lnTo>
                    <a:pt x="145874" y="184494"/>
                  </a:lnTo>
                  <a:lnTo>
                    <a:pt x="82098" y="184494"/>
                  </a:lnTo>
                  <a:lnTo>
                    <a:pt x="64812" y="184494"/>
                  </a:lnTo>
                  <a:close/>
                  <a:moveTo>
                    <a:pt x="451188" y="101300"/>
                  </a:moveTo>
                  <a:lnTo>
                    <a:pt x="414166" y="111411"/>
                  </a:lnTo>
                  <a:lnTo>
                    <a:pt x="372198" y="122839"/>
                  </a:lnTo>
                  <a:lnTo>
                    <a:pt x="302346" y="141839"/>
                  </a:lnTo>
                  <a:lnTo>
                    <a:pt x="381619" y="141839"/>
                  </a:lnTo>
                  <a:lnTo>
                    <a:pt x="429286" y="141839"/>
                  </a:lnTo>
                  <a:lnTo>
                    <a:pt x="462304" y="141839"/>
                  </a:lnTo>
                  <a:close/>
                  <a:moveTo>
                    <a:pt x="339557" y="57140"/>
                  </a:moveTo>
                  <a:lnTo>
                    <a:pt x="202773" y="124814"/>
                  </a:lnTo>
                  <a:lnTo>
                    <a:pt x="352840" y="83899"/>
                  </a:lnTo>
                  <a:close/>
                  <a:moveTo>
                    <a:pt x="358869" y="0"/>
                  </a:moveTo>
                  <a:lnTo>
                    <a:pt x="394855" y="72471"/>
                  </a:lnTo>
                  <a:lnTo>
                    <a:pt x="481145" y="48957"/>
                  </a:lnTo>
                  <a:lnTo>
                    <a:pt x="506533" y="141839"/>
                  </a:lnTo>
                  <a:lnTo>
                    <a:pt x="569696" y="141839"/>
                  </a:lnTo>
                  <a:lnTo>
                    <a:pt x="569696" y="262326"/>
                  </a:lnTo>
                  <a:lnTo>
                    <a:pt x="608838" y="262326"/>
                  </a:lnTo>
                  <a:lnTo>
                    <a:pt x="608838" y="474003"/>
                  </a:lnTo>
                  <a:lnTo>
                    <a:pt x="569696" y="474003"/>
                  </a:lnTo>
                  <a:lnTo>
                    <a:pt x="569696" y="596560"/>
                  </a:lnTo>
                  <a:lnTo>
                    <a:pt x="0" y="596560"/>
                  </a:lnTo>
                  <a:lnTo>
                    <a:pt x="0" y="141839"/>
                  </a:lnTo>
                  <a:lnTo>
                    <a:pt x="72113" y="141839"/>
                  </a:ln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72298" y="4888977"/>
              <a:ext cx="1953481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技能知识和经验提升方面的指导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43750" y="44689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培训计划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87312" y="3416779"/>
            <a:ext cx="2368892" cy="2368892"/>
            <a:chOff x="3687312" y="3416779"/>
            <a:chExt cx="2368892" cy="2368892"/>
          </a:xfrm>
        </p:grpSpPr>
        <p:sp>
          <p:nvSpPr>
            <p:cNvPr id="10" name="矩形 9"/>
            <p:cNvSpPr/>
            <p:nvPr/>
          </p:nvSpPr>
          <p:spPr>
            <a:xfrm>
              <a:off x="3687312" y="3416779"/>
              <a:ext cx="2368892" cy="2368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太阳形 44"/>
            <p:cNvSpPr>
              <a:spLocks noChangeArrowheads="1"/>
            </p:cNvSpPr>
            <p:nvPr/>
          </p:nvSpPr>
          <p:spPr bwMode="auto">
            <a:xfrm>
              <a:off x="4628906" y="3917543"/>
              <a:ext cx="485705" cy="351356"/>
            </a:xfrm>
            <a:custGeom>
              <a:avLst/>
              <a:gdLst>
                <a:gd name="connsiteX0" fmla="*/ 0 w 608697"/>
                <a:gd name="connsiteY0" fmla="*/ 384511 h 440328"/>
                <a:gd name="connsiteX1" fmla="*/ 273317 w 608697"/>
                <a:gd name="connsiteY1" fmla="*/ 384511 h 440328"/>
                <a:gd name="connsiteX2" fmla="*/ 273317 w 608697"/>
                <a:gd name="connsiteY2" fmla="*/ 415512 h 440328"/>
                <a:gd name="connsiteX3" fmla="*/ 335380 w 608697"/>
                <a:gd name="connsiteY3" fmla="*/ 415512 h 440328"/>
                <a:gd name="connsiteX4" fmla="*/ 335380 w 608697"/>
                <a:gd name="connsiteY4" fmla="*/ 384511 h 440328"/>
                <a:gd name="connsiteX5" fmla="*/ 608697 w 608697"/>
                <a:gd name="connsiteY5" fmla="*/ 384511 h 440328"/>
                <a:gd name="connsiteX6" fmla="*/ 608697 w 608697"/>
                <a:gd name="connsiteY6" fmla="*/ 415512 h 440328"/>
                <a:gd name="connsiteX7" fmla="*/ 583857 w 608697"/>
                <a:gd name="connsiteY7" fmla="*/ 440328 h 440328"/>
                <a:gd name="connsiteX8" fmla="*/ 24840 w 608697"/>
                <a:gd name="connsiteY8" fmla="*/ 440328 h 440328"/>
                <a:gd name="connsiteX9" fmla="*/ 0 w 608697"/>
                <a:gd name="connsiteY9" fmla="*/ 415512 h 440328"/>
                <a:gd name="connsiteX10" fmla="*/ 216210 w 608697"/>
                <a:gd name="connsiteY10" fmla="*/ 86798 h 440328"/>
                <a:gd name="connsiteX11" fmla="*/ 269323 w 608697"/>
                <a:gd name="connsiteY11" fmla="*/ 179836 h 440328"/>
                <a:gd name="connsiteX12" fmla="*/ 236052 w 608697"/>
                <a:gd name="connsiteY12" fmla="*/ 179836 h 440328"/>
                <a:gd name="connsiteX13" fmla="*/ 236052 w 608697"/>
                <a:gd name="connsiteY13" fmla="*/ 210824 h 440328"/>
                <a:gd name="connsiteX14" fmla="*/ 285734 w 608697"/>
                <a:gd name="connsiteY14" fmla="*/ 210824 h 440328"/>
                <a:gd name="connsiteX15" fmla="*/ 285734 w 608697"/>
                <a:gd name="connsiteY15" fmla="*/ 235629 h 440328"/>
                <a:gd name="connsiteX16" fmla="*/ 236052 w 608697"/>
                <a:gd name="connsiteY16" fmla="*/ 235629 h 440328"/>
                <a:gd name="connsiteX17" fmla="*/ 236052 w 608697"/>
                <a:gd name="connsiteY17" fmla="*/ 260434 h 440328"/>
                <a:gd name="connsiteX18" fmla="*/ 285734 w 608697"/>
                <a:gd name="connsiteY18" fmla="*/ 260434 h 440328"/>
                <a:gd name="connsiteX19" fmla="*/ 285734 w 608697"/>
                <a:gd name="connsiteY19" fmla="*/ 285239 h 440328"/>
                <a:gd name="connsiteX20" fmla="*/ 323033 w 608697"/>
                <a:gd name="connsiteY20" fmla="*/ 285239 h 440328"/>
                <a:gd name="connsiteX21" fmla="*/ 323033 w 608697"/>
                <a:gd name="connsiteY21" fmla="*/ 260434 h 440328"/>
                <a:gd name="connsiteX22" fmla="*/ 372715 w 608697"/>
                <a:gd name="connsiteY22" fmla="*/ 260434 h 440328"/>
                <a:gd name="connsiteX23" fmla="*/ 372715 w 608697"/>
                <a:gd name="connsiteY23" fmla="*/ 235629 h 440328"/>
                <a:gd name="connsiteX24" fmla="*/ 323033 w 608697"/>
                <a:gd name="connsiteY24" fmla="*/ 235629 h 440328"/>
                <a:gd name="connsiteX25" fmla="*/ 323033 w 608697"/>
                <a:gd name="connsiteY25" fmla="*/ 210824 h 440328"/>
                <a:gd name="connsiteX26" fmla="*/ 372715 w 608697"/>
                <a:gd name="connsiteY26" fmla="*/ 210824 h 440328"/>
                <a:gd name="connsiteX27" fmla="*/ 372715 w 608697"/>
                <a:gd name="connsiteY27" fmla="*/ 179836 h 440328"/>
                <a:gd name="connsiteX28" fmla="*/ 339444 w 608697"/>
                <a:gd name="connsiteY28" fmla="*/ 179836 h 440328"/>
                <a:gd name="connsiteX29" fmla="*/ 392558 w 608697"/>
                <a:gd name="connsiteY29" fmla="*/ 86798 h 440328"/>
                <a:gd name="connsiteX30" fmla="*/ 348993 w 608697"/>
                <a:gd name="connsiteY30" fmla="*/ 86798 h 440328"/>
                <a:gd name="connsiteX31" fmla="*/ 304831 w 608697"/>
                <a:gd name="connsiteY31" fmla="*/ 167396 h 440328"/>
                <a:gd name="connsiteX32" fmla="*/ 303936 w 608697"/>
                <a:gd name="connsiteY32" fmla="*/ 167396 h 440328"/>
                <a:gd name="connsiteX33" fmla="*/ 259849 w 608697"/>
                <a:gd name="connsiteY33" fmla="*/ 86798 h 440328"/>
                <a:gd name="connsiteX34" fmla="*/ 87007 w 608697"/>
                <a:gd name="connsiteY34" fmla="*/ 37188 h 440328"/>
                <a:gd name="connsiteX35" fmla="*/ 521760 w 608697"/>
                <a:gd name="connsiteY35" fmla="*/ 37188 h 440328"/>
                <a:gd name="connsiteX36" fmla="*/ 521760 w 608697"/>
                <a:gd name="connsiteY36" fmla="*/ 322484 h 440328"/>
                <a:gd name="connsiteX37" fmla="*/ 87007 w 608697"/>
                <a:gd name="connsiteY37" fmla="*/ 322484 h 440328"/>
                <a:gd name="connsiteX38" fmla="*/ 74518 w 608697"/>
                <a:gd name="connsiteY38" fmla="*/ 24802 h 440328"/>
                <a:gd name="connsiteX39" fmla="*/ 74518 w 608697"/>
                <a:gd name="connsiteY39" fmla="*/ 334870 h 440328"/>
                <a:gd name="connsiteX40" fmla="*/ 534179 w 608697"/>
                <a:gd name="connsiteY40" fmla="*/ 334870 h 440328"/>
                <a:gd name="connsiteX41" fmla="*/ 534179 w 608697"/>
                <a:gd name="connsiteY41" fmla="*/ 24802 h 440328"/>
                <a:gd name="connsiteX42" fmla="*/ 74518 w 608697"/>
                <a:gd name="connsiteY42" fmla="*/ 0 h 440328"/>
                <a:gd name="connsiteX43" fmla="*/ 534179 w 608697"/>
                <a:gd name="connsiteY43" fmla="*/ 0 h 440328"/>
                <a:gd name="connsiteX44" fmla="*/ 559019 w 608697"/>
                <a:gd name="connsiteY44" fmla="*/ 24802 h 440328"/>
                <a:gd name="connsiteX45" fmla="*/ 559019 w 608697"/>
                <a:gd name="connsiteY45" fmla="*/ 359672 h 440328"/>
                <a:gd name="connsiteX46" fmla="*/ 49678 w 608697"/>
                <a:gd name="connsiteY46" fmla="*/ 359672 h 440328"/>
                <a:gd name="connsiteX47" fmla="*/ 49678 w 608697"/>
                <a:gd name="connsiteY47" fmla="*/ 24802 h 440328"/>
                <a:gd name="connsiteX48" fmla="*/ 74518 w 608697"/>
                <a:gd name="connsiteY48" fmla="*/ 0 h 4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8697" h="440328">
                  <a:moveTo>
                    <a:pt x="0" y="384511"/>
                  </a:moveTo>
                  <a:lnTo>
                    <a:pt x="273317" y="384511"/>
                  </a:lnTo>
                  <a:lnTo>
                    <a:pt x="273317" y="415512"/>
                  </a:lnTo>
                  <a:lnTo>
                    <a:pt x="335380" y="415512"/>
                  </a:lnTo>
                  <a:lnTo>
                    <a:pt x="335380" y="384511"/>
                  </a:lnTo>
                  <a:lnTo>
                    <a:pt x="608697" y="384511"/>
                  </a:lnTo>
                  <a:lnTo>
                    <a:pt x="608697" y="415512"/>
                  </a:lnTo>
                  <a:cubicBezTo>
                    <a:pt x="608697" y="429150"/>
                    <a:pt x="597508" y="440328"/>
                    <a:pt x="583857" y="440328"/>
                  </a:cubicBezTo>
                  <a:lnTo>
                    <a:pt x="24840" y="440328"/>
                  </a:lnTo>
                  <a:cubicBezTo>
                    <a:pt x="11189" y="440328"/>
                    <a:pt x="0" y="429150"/>
                    <a:pt x="0" y="415512"/>
                  </a:cubicBezTo>
                  <a:close/>
                  <a:moveTo>
                    <a:pt x="216210" y="86798"/>
                  </a:moveTo>
                  <a:lnTo>
                    <a:pt x="269323" y="179836"/>
                  </a:lnTo>
                  <a:lnTo>
                    <a:pt x="236052" y="179836"/>
                  </a:lnTo>
                  <a:lnTo>
                    <a:pt x="236052" y="210824"/>
                  </a:lnTo>
                  <a:lnTo>
                    <a:pt x="285734" y="210824"/>
                  </a:lnTo>
                  <a:lnTo>
                    <a:pt x="285734" y="235629"/>
                  </a:lnTo>
                  <a:lnTo>
                    <a:pt x="236052" y="235629"/>
                  </a:lnTo>
                  <a:lnTo>
                    <a:pt x="236052" y="260434"/>
                  </a:lnTo>
                  <a:lnTo>
                    <a:pt x="285734" y="260434"/>
                  </a:lnTo>
                  <a:lnTo>
                    <a:pt x="285734" y="285239"/>
                  </a:lnTo>
                  <a:lnTo>
                    <a:pt x="323033" y="285239"/>
                  </a:lnTo>
                  <a:lnTo>
                    <a:pt x="323033" y="260434"/>
                  </a:lnTo>
                  <a:lnTo>
                    <a:pt x="372715" y="260434"/>
                  </a:lnTo>
                  <a:lnTo>
                    <a:pt x="372715" y="235629"/>
                  </a:lnTo>
                  <a:lnTo>
                    <a:pt x="323033" y="235629"/>
                  </a:lnTo>
                  <a:lnTo>
                    <a:pt x="323033" y="210824"/>
                  </a:lnTo>
                  <a:lnTo>
                    <a:pt x="372715" y="210824"/>
                  </a:lnTo>
                  <a:lnTo>
                    <a:pt x="372715" y="179836"/>
                  </a:lnTo>
                  <a:lnTo>
                    <a:pt x="339444" y="179836"/>
                  </a:lnTo>
                  <a:lnTo>
                    <a:pt x="392558" y="86798"/>
                  </a:lnTo>
                  <a:lnTo>
                    <a:pt x="348993" y="86798"/>
                  </a:lnTo>
                  <a:lnTo>
                    <a:pt x="304831" y="167396"/>
                  </a:lnTo>
                  <a:lnTo>
                    <a:pt x="303936" y="167396"/>
                  </a:lnTo>
                  <a:lnTo>
                    <a:pt x="259849" y="86798"/>
                  </a:lnTo>
                  <a:close/>
                  <a:moveTo>
                    <a:pt x="87007" y="37188"/>
                  </a:moveTo>
                  <a:lnTo>
                    <a:pt x="521760" y="37188"/>
                  </a:lnTo>
                  <a:lnTo>
                    <a:pt x="521760" y="322484"/>
                  </a:lnTo>
                  <a:lnTo>
                    <a:pt x="87007" y="322484"/>
                  </a:lnTo>
                  <a:close/>
                  <a:moveTo>
                    <a:pt x="74518" y="24802"/>
                  </a:moveTo>
                  <a:lnTo>
                    <a:pt x="74518" y="334870"/>
                  </a:lnTo>
                  <a:lnTo>
                    <a:pt x="534179" y="334870"/>
                  </a:lnTo>
                  <a:lnTo>
                    <a:pt x="534179" y="24802"/>
                  </a:lnTo>
                  <a:close/>
                  <a:moveTo>
                    <a:pt x="74518" y="0"/>
                  </a:moveTo>
                  <a:lnTo>
                    <a:pt x="534179" y="0"/>
                  </a:lnTo>
                  <a:cubicBezTo>
                    <a:pt x="547830" y="0"/>
                    <a:pt x="559019" y="11172"/>
                    <a:pt x="559019" y="24802"/>
                  </a:cubicBezTo>
                  <a:lnTo>
                    <a:pt x="559019" y="359672"/>
                  </a:lnTo>
                  <a:lnTo>
                    <a:pt x="49678" y="359672"/>
                  </a:lnTo>
                  <a:lnTo>
                    <a:pt x="49678" y="24802"/>
                  </a:lnTo>
                  <a:cubicBezTo>
                    <a:pt x="49678" y="11172"/>
                    <a:pt x="60867" y="0"/>
                    <a:pt x="74518" y="0"/>
                  </a:cubicBez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14566" y="4888977"/>
              <a:ext cx="1953481" cy="589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不断扩充自己的行业知识水平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86016" y="44689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提升计划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85858" y="2498017"/>
            <a:ext cx="5519460" cy="679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在此工作岗位上，获得了技能、知识和经验提升方面的指导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为下一步职业发展做准备，最终实现个人的职业价值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16767" y="1125557"/>
            <a:ext cx="2739853" cy="1211780"/>
            <a:chOff x="4716767" y="1162863"/>
            <a:chExt cx="2739853" cy="1211780"/>
          </a:xfrm>
        </p:grpSpPr>
        <p:sp>
          <p:nvSpPr>
            <p:cNvPr id="26" name="文本框 25"/>
            <p:cNvSpPr txBox="1"/>
            <p:nvPr/>
          </p:nvSpPr>
          <p:spPr>
            <a:xfrm>
              <a:off x="4716767" y="1328410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88902" y="1162863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未来规划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56555" y="1875288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PLANNING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829114" y="2374643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3108960" y="3549489"/>
            <a:ext cx="408271" cy="0"/>
          </a:xfrm>
          <a:prstGeom prst="straightConnector1">
            <a:avLst/>
          </a:prstGeom>
          <a:ln w="76200">
            <a:solidFill>
              <a:srgbClr val="EDE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8807563" y="3549489"/>
            <a:ext cx="408271" cy="0"/>
          </a:xfrm>
          <a:prstGeom prst="straightConnector1">
            <a:avLst/>
          </a:prstGeom>
          <a:ln w="76200">
            <a:solidFill>
              <a:srgbClr val="EDE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038577" y="3054462"/>
            <a:ext cx="1891473" cy="2716081"/>
            <a:chOff x="1038577" y="3054462"/>
            <a:chExt cx="1891473" cy="2716081"/>
          </a:xfrm>
        </p:grpSpPr>
        <p:sp>
          <p:nvSpPr>
            <p:cNvPr id="40" name="椭圆 39"/>
            <p:cNvSpPr/>
            <p:nvPr/>
          </p:nvSpPr>
          <p:spPr>
            <a:xfrm>
              <a:off x="1549911" y="3054462"/>
              <a:ext cx="924162" cy="92416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策划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27722" y="4063619"/>
              <a:ext cx="1313180" cy="53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初期策划</a:t>
              </a:r>
              <a:endPara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38577" y="4667997"/>
              <a:ext cx="1891473" cy="11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项目初始化的策划工作，包含项目初期目标及预计达到效果等方面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6004560" y="3549489"/>
            <a:ext cx="408271" cy="0"/>
          </a:xfrm>
          <a:prstGeom prst="straightConnector1">
            <a:avLst/>
          </a:prstGeom>
          <a:ln w="76200">
            <a:solidFill>
              <a:srgbClr val="EDE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825360" y="3054462"/>
            <a:ext cx="1891473" cy="2716081"/>
            <a:chOff x="3825360" y="3054462"/>
            <a:chExt cx="1891473" cy="2716081"/>
          </a:xfrm>
        </p:grpSpPr>
        <p:sp>
          <p:nvSpPr>
            <p:cNvPr id="42" name="椭圆 41"/>
            <p:cNvSpPr/>
            <p:nvPr/>
          </p:nvSpPr>
          <p:spPr>
            <a:xfrm>
              <a:off x="4292248" y="3054462"/>
              <a:ext cx="924162" cy="92416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建立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14506" y="4063619"/>
              <a:ext cx="1313180" cy="53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项目建立</a:t>
              </a:r>
              <a:endPara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25360" y="4667997"/>
              <a:ext cx="1891473" cy="11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项目的建立，包含项目的步骤流程、具体实施资源分布及人员应用等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12143" y="3054462"/>
            <a:ext cx="1891473" cy="2716081"/>
            <a:chOff x="6612143" y="3054462"/>
            <a:chExt cx="1891473" cy="2716081"/>
          </a:xfrm>
        </p:grpSpPr>
        <p:sp>
          <p:nvSpPr>
            <p:cNvPr id="43" name="椭圆 42"/>
            <p:cNvSpPr/>
            <p:nvPr/>
          </p:nvSpPr>
          <p:spPr>
            <a:xfrm>
              <a:off x="7084776" y="3054462"/>
              <a:ext cx="924162" cy="92416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开发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2143" y="4667997"/>
              <a:ext cx="1891473" cy="11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等项目进行整体开发，调动公司相应资源，快速高效的完成相应目标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01288" y="4063619"/>
              <a:ext cx="1313180" cy="53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整体开发</a:t>
              </a:r>
              <a:endPara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98925" y="3054462"/>
            <a:ext cx="1891473" cy="2716081"/>
            <a:chOff x="9398925" y="3054462"/>
            <a:chExt cx="1891473" cy="2716081"/>
          </a:xfrm>
        </p:grpSpPr>
        <p:sp>
          <p:nvSpPr>
            <p:cNvPr id="44" name="椭圆 43"/>
            <p:cNvSpPr/>
            <p:nvPr/>
          </p:nvSpPr>
          <p:spPr>
            <a:xfrm>
              <a:off x="9913863" y="3054462"/>
              <a:ext cx="924162" cy="92416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测试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88071" y="4063619"/>
              <a:ext cx="1313180" cy="53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流程测试</a:t>
              </a:r>
              <a:endPara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98925" y="4667997"/>
              <a:ext cx="1891473" cy="11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等项目完成开发完成后，对项目进行测试工作，使其完好的运营使用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16767" y="1170080"/>
            <a:ext cx="2739853" cy="1211780"/>
            <a:chOff x="4716767" y="1162863"/>
            <a:chExt cx="2739853" cy="1211780"/>
          </a:xfrm>
        </p:grpSpPr>
        <p:sp>
          <p:nvSpPr>
            <p:cNvPr id="29" name="文本框 28"/>
            <p:cNvSpPr txBox="1"/>
            <p:nvPr/>
          </p:nvSpPr>
          <p:spPr>
            <a:xfrm>
              <a:off x="4716767" y="1328410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88902" y="1162863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未来规划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56555" y="1875288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PLANNING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829114" y="2374643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71047" y="2819647"/>
            <a:ext cx="7649906" cy="12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在本年度，自己获得了公司在技能、知识和经验提升方面的指导。这些不仅是为了满足目前工作的需要，同时也为下一步职业发展做准备，最终实现个人的职业目标。在不断接受挑战、超越自我的过程中，专业技能、核心素质和领导能力都得到了充分的发展。满足目前工作的需要，在公司整体运作中发挥着不可或缺的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26074" y="1207336"/>
            <a:ext cx="2739853" cy="1211780"/>
            <a:chOff x="4584171" y="1364245"/>
            <a:chExt cx="2739853" cy="1211780"/>
          </a:xfrm>
        </p:grpSpPr>
        <p:sp>
          <p:nvSpPr>
            <p:cNvPr id="44" name="文本框 43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59035" y="1364245"/>
              <a:ext cx="1390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前言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2395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INTRODUCTION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569651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593298" y="4502383"/>
            <a:ext cx="1005403" cy="1278087"/>
            <a:chOff x="5570840" y="4709657"/>
            <a:chExt cx="1005403" cy="1278087"/>
          </a:xfrm>
        </p:grpSpPr>
        <p:sp>
          <p:nvSpPr>
            <p:cNvPr id="24" name="文本框 13"/>
            <p:cNvSpPr txBox="1"/>
            <p:nvPr/>
          </p:nvSpPr>
          <p:spPr>
            <a:xfrm>
              <a:off x="5570840" y="564919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核心素质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691444" y="4709657"/>
              <a:ext cx="764194" cy="764194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arrow-pointing-left-circular-button_20407"/>
            <p:cNvSpPr>
              <a:spLocks noChangeAspect="1"/>
            </p:cNvSpPr>
            <p:nvPr/>
          </p:nvSpPr>
          <p:spPr bwMode="auto">
            <a:xfrm>
              <a:off x="5928665" y="4889193"/>
              <a:ext cx="289752" cy="405123"/>
            </a:xfrm>
            <a:custGeom>
              <a:avLst/>
              <a:gdLst>
                <a:gd name="connsiteX0" fmla="*/ 96040 w 415136"/>
                <a:gd name="connsiteY0" fmla="*/ 382696 h 580431"/>
                <a:gd name="connsiteX1" fmla="*/ 96040 w 415136"/>
                <a:gd name="connsiteY1" fmla="*/ 512721 h 580431"/>
                <a:gd name="connsiteX2" fmla="*/ 194662 w 415136"/>
                <a:gd name="connsiteY2" fmla="*/ 451130 h 580431"/>
                <a:gd name="connsiteX3" fmla="*/ 220385 w 415136"/>
                <a:gd name="connsiteY3" fmla="*/ 451130 h 580431"/>
                <a:gd name="connsiteX4" fmla="*/ 319185 w 415136"/>
                <a:gd name="connsiteY4" fmla="*/ 512810 h 580431"/>
                <a:gd name="connsiteX5" fmla="*/ 319185 w 415136"/>
                <a:gd name="connsiteY5" fmla="*/ 382696 h 580431"/>
                <a:gd name="connsiteX6" fmla="*/ 207568 w 415136"/>
                <a:gd name="connsiteY6" fmla="*/ 415314 h 580431"/>
                <a:gd name="connsiteX7" fmla="*/ 96040 w 415136"/>
                <a:gd name="connsiteY7" fmla="*/ 382696 h 580431"/>
                <a:gd name="connsiteX8" fmla="*/ 172956 w 415136"/>
                <a:gd name="connsiteY8" fmla="*/ 122008 h 580431"/>
                <a:gd name="connsiteX9" fmla="*/ 242322 w 415136"/>
                <a:gd name="connsiteY9" fmla="*/ 122008 h 580431"/>
                <a:gd name="connsiteX10" fmla="*/ 242322 w 415136"/>
                <a:gd name="connsiteY10" fmla="*/ 293270 h 580431"/>
                <a:gd name="connsiteX11" fmla="*/ 205458 w 415136"/>
                <a:gd name="connsiteY11" fmla="*/ 293270 h 580431"/>
                <a:gd name="connsiteX12" fmla="*/ 205458 w 415136"/>
                <a:gd name="connsiteY12" fmla="*/ 154625 h 580431"/>
                <a:gd name="connsiteX13" fmla="*/ 172956 w 415136"/>
                <a:gd name="connsiteY13" fmla="*/ 154625 h 580431"/>
                <a:gd name="connsiteX14" fmla="*/ 207568 w 415136"/>
                <a:gd name="connsiteY14" fmla="*/ 48348 h 580431"/>
                <a:gd name="connsiteX15" fmla="*/ 48421 w 415136"/>
                <a:gd name="connsiteY15" fmla="*/ 207612 h 580431"/>
                <a:gd name="connsiteX16" fmla="*/ 207568 w 415136"/>
                <a:gd name="connsiteY16" fmla="*/ 366877 h 580431"/>
                <a:gd name="connsiteX17" fmla="*/ 366626 w 415136"/>
                <a:gd name="connsiteY17" fmla="*/ 207612 h 580431"/>
                <a:gd name="connsiteX18" fmla="*/ 207568 w 415136"/>
                <a:gd name="connsiteY18" fmla="*/ 48348 h 580431"/>
                <a:gd name="connsiteX19" fmla="*/ 207568 w 415136"/>
                <a:gd name="connsiteY19" fmla="*/ 0 h 580431"/>
                <a:gd name="connsiteX20" fmla="*/ 415136 w 415136"/>
                <a:gd name="connsiteY20" fmla="*/ 207612 h 580431"/>
                <a:gd name="connsiteX21" fmla="*/ 367428 w 415136"/>
                <a:gd name="connsiteY21" fmla="*/ 339948 h 580431"/>
                <a:gd name="connsiteX22" fmla="*/ 367606 w 415136"/>
                <a:gd name="connsiteY22" fmla="*/ 556447 h 580431"/>
                <a:gd name="connsiteX23" fmla="*/ 330400 w 415136"/>
                <a:gd name="connsiteY23" fmla="*/ 576978 h 580431"/>
                <a:gd name="connsiteX24" fmla="*/ 207568 w 415136"/>
                <a:gd name="connsiteY24" fmla="*/ 500189 h 580431"/>
                <a:gd name="connsiteX25" fmla="*/ 84736 w 415136"/>
                <a:gd name="connsiteY25" fmla="*/ 576800 h 580431"/>
                <a:gd name="connsiteX26" fmla="*/ 47619 w 415136"/>
                <a:gd name="connsiteY26" fmla="*/ 556359 h 580431"/>
                <a:gd name="connsiteX27" fmla="*/ 47619 w 415136"/>
                <a:gd name="connsiteY27" fmla="*/ 339681 h 580431"/>
                <a:gd name="connsiteX28" fmla="*/ 0 w 415136"/>
                <a:gd name="connsiteY28" fmla="*/ 207612 h 580431"/>
                <a:gd name="connsiteX29" fmla="*/ 207568 w 415136"/>
                <a:gd name="connsiteY29" fmla="*/ 0 h 58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5136" h="580431">
                  <a:moveTo>
                    <a:pt x="96040" y="382696"/>
                  </a:moveTo>
                  <a:lnTo>
                    <a:pt x="96040" y="512721"/>
                  </a:lnTo>
                  <a:lnTo>
                    <a:pt x="194662" y="451130"/>
                  </a:lnTo>
                  <a:cubicBezTo>
                    <a:pt x="202584" y="446153"/>
                    <a:pt x="212553" y="446242"/>
                    <a:pt x="220385" y="451130"/>
                  </a:cubicBezTo>
                  <a:lnTo>
                    <a:pt x="319185" y="512810"/>
                  </a:lnTo>
                  <a:lnTo>
                    <a:pt x="319185" y="382696"/>
                  </a:lnTo>
                  <a:cubicBezTo>
                    <a:pt x="286875" y="403316"/>
                    <a:pt x="248690" y="415314"/>
                    <a:pt x="207568" y="415314"/>
                  </a:cubicBezTo>
                  <a:cubicBezTo>
                    <a:pt x="166535" y="415314"/>
                    <a:pt x="128350" y="403316"/>
                    <a:pt x="96040" y="382696"/>
                  </a:cubicBezTo>
                  <a:close/>
                  <a:moveTo>
                    <a:pt x="172956" y="122008"/>
                  </a:moveTo>
                  <a:lnTo>
                    <a:pt x="242322" y="122008"/>
                  </a:lnTo>
                  <a:lnTo>
                    <a:pt x="242322" y="293270"/>
                  </a:lnTo>
                  <a:lnTo>
                    <a:pt x="205458" y="293270"/>
                  </a:lnTo>
                  <a:lnTo>
                    <a:pt x="205458" y="154625"/>
                  </a:lnTo>
                  <a:lnTo>
                    <a:pt x="172956" y="154625"/>
                  </a:lnTo>
                  <a:close/>
                  <a:moveTo>
                    <a:pt x="207568" y="48348"/>
                  </a:moveTo>
                  <a:cubicBezTo>
                    <a:pt x="119894" y="48348"/>
                    <a:pt x="48421" y="119804"/>
                    <a:pt x="48421" y="207612"/>
                  </a:cubicBezTo>
                  <a:cubicBezTo>
                    <a:pt x="48421" y="295421"/>
                    <a:pt x="119894" y="366877"/>
                    <a:pt x="207568" y="366877"/>
                  </a:cubicBezTo>
                  <a:cubicBezTo>
                    <a:pt x="295331" y="366877"/>
                    <a:pt x="366626" y="295421"/>
                    <a:pt x="366626" y="207612"/>
                  </a:cubicBezTo>
                  <a:cubicBezTo>
                    <a:pt x="366626" y="119804"/>
                    <a:pt x="295331" y="48348"/>
                    <a:pt x="207568" y="48348"/>
                  </a:cubicBezTo>
                  <a:close/>
                  <a:moveTo>
                    <a:pt x="207568" y="0"/>
                  </a:moveTo>
                  <a:cubicBezTo>
                    <a:pt x="322033" y="0"/>
                    <a:pt x="415136" y="93141"/>
                    <a:pt x="415136" y="207612"/>
                  </a:cubicBezTo>
                  <a:cubicBezTo>
                    <a:pt x="415136" y="257827"/>
                    <a:pt x="397245" y="304042"/>
                    <a:pt x="367428" y="339948"/>
                  </a:cubicBezTo>
                  <a:cubicBezTo>
                    <a:pt x="367606" y="340747"/>
                    <a:pt x="367606" y="556447"/>
                    <a:pt x="367606" y="556447"/>
                  </a:cubicBezTo>
                  <a:cubicBezTo>
                    <a:pt x="368407" y="567024"/>
                    <a:pt x="355856" y="588798"/>
                    <a:pt x="330400" y="576978"/>
                  </a:cubicBezTo>
                  <a:lnTo>
                    <a:pt x="207568" y="500189"/>
                  </a:lnTo>
                  <a:lnTo>
                    <a:pt x="84736" y="576800"/>
                  </a:lnTo>
                  <a:cubicBezTo>
                    <a:pt x="78950" y="582843"/>
                    <a:pt x="50112" y="584443"/>
                    <a:pt x="47619" y="556359"/>
                  </a:cubicBezTo>
                  <a:lnTo>
                    <a:pt x="47619" y="339681"/>
                  </a:lnTo>
                  <a:cubicBezTo>
                    <a:pt x="17980" y="303775"/>
                    <a:pt x="0" y="257738"/>
                    <a:pt x="0" y="207612"/>
                  </a:cubicBezTo>
                  <a:cubicBezTo>
                    <a:pt x="0" y="93141"/>
                    <a:pt x="93192" y="0"/>
                    <a:pt x="2075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21784" y="4502383"/>
            <a:ext cx="1005403" cy="1278087"/>
            <a:chOff x="7063418" y="4709657"/>
            <a:chExt cx="1005403" cy="1278087"/>
          </a:xfrm>
        </p:grpSpPr>
        <p:sp>
          <p:nvSpPr>
            <p:cNvPr id="30" name="文本框 18"/>
            <p:cNvSpPr txBox="1"/>
            <p:nvPr/>
          </p:nvSpPr>
          <p:spPr>
            <a:xfrm>
              <a:off x="7063418" y="564919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领导能力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184022" y="4709657"/>
              <a:ext cx="764194" cy="764194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arrow-pointing-left-circular-button_20407"/>
            <p:cNvSpPr>
              <a:spLocks noChangeAspect="1"/>
            </p:cNvSpPr>
            <p:nvPr/>
          </p:nvSpPr>
          <p:spPr bwMode="auto">
            <a:xfrm>
              <a:off x="7389221" y="4889193"/>
              <a:ext cx="353796" cy="405123"/>
            </a:xfrm>
            <a:custGeom>
              <a:avLst/>
              <a:gdLst>
                <a:gd name="T0" fmla="*/ 6725 w 9405"/>
                <a:gd name="T1" fmla="*/ 10769 h 10769"/>
                <a:gd name="T2" fmla="*/ 2679 w 9405"/>
                <a:gd name="T3" fmla="*/ 10769 h 10769"/>
                <a:gd name="T4" fmla="*/ 2329 w 9405"/>
                <a:gd name="T5" fmla="*/ 10211 h 10769"/>
                <a:gd name="T6" fmla="*/ 4701 w 9405"/>
                <a:gd name="T7" fmla="*/ 5324 h 10769"/>
                <a:gd name="T8" fmla="*/ 7075 w 9405"/>
                <a:gd name="T9" fmla="*/ 10211 h 10769"/>
                <a:gd name="T10" fmla="*/ 6725 w 9405"/>
                <a:gd name="T11" fmla="*/ 10769 h 10769"/>
                <a:gd name="T12" fmla="*/ 4701 w 9405"/>
                <a:gd name="T13" fmla="*/ 4703 h 10769"/>
                <a:gd name="T14" fmla="*/ 3783 w 9405"/>
                <a:gd name="T15" fmla="*/ 4703 h 10769"/>
                <a:gd name="T16" fmla="*/ 4701 w 9405"/>
                <a:gd name="T17" fmla="*/ 5622 h 10769"/>
                <a:gd name="T18" fmla="*/ 5620 w 9405"/>
                <a:gd name="T19" fmla="*/ 4703 h 10769"/>
                <a:gd name="T20" fmla="*/ 4701 w 9405"/>
                <a:gd name="T21" fmla="*/ 3784 h 10769"/>
                <a:gd name="T22" fmla="*/ 3783 w 9405"/>
                <a:gd name="T23" fmla="*/ 4703 h 10769"/>
                <a:gd name="T24" fmla="*/ 3149 w 9405"/>
                <a:gd name="T25" fmla="*/ 7297 h 10769"/>
                <a:gd name="T26" fmla="*/ 3445 w 9405"/>
                <a:gd name="T27" fmla="*/ 6687 h 10769"/>
                <a:gd name="T28" fmla="*/ 2351 w 9405"/>
                <a:gd name="T29" fmla="*/ 4702 h 10769"/>
                <a:gd name="T30" fmla="*/ 4703 w 9405"/>
                <a:gd name="T31" fmla="*/ 2351 h 10769"/>
                <a:gd name="T32" fmla="*/ 7054 w 9405"/>
                <a:gd name="T33" fmla="*/ 4702 h 10769"/>
                <a:gd name="T34" fmla="*/ 5960 w 9405"/>
                <a:gd name="T35" fmla="*/ 6687 h 10769"/>
                <a:gd name="T36" fmla="*/ 6256 w 9405"/>
                <a:gd name="T37" fmla="*/ 7297 h 10769"/>
                <a:gd name="T38" fmla="*/ 7730 w 9405"/>
                <a:gd name="T39" fmla="*/ 4703 h 10769"/>
                <a:gd name="T40" fmla="*/ 4704 w 9405"/>
                <a:gd name="T41" fmla="*/ 1677 h 10769"/>
                <a:gd name="T42" fmla="*/ 1675 w 9405"/>
                <a:gd name="T43" fmla="*/ 4703 h 10769"/>
                <a:gd name="T44" fmla="*/ 3149 w 9405"/>
                <a:gd name="T45" fmla="*/ 7297 h 10769"/>
                <a:gd name="T46" fmla="*/ 2414 w 9405"/>
                <a:gd name="T47" fmla="*/ 8811 h 10769"/>
                <a:gd name="T48" fmla="*/ 2729 w 9405"/>
                <a:gd name="T49" fmla="*/ 8163 h 10769"/>
                <a:gd name="T50" fmla="*/ 716 w 9405"/>
                <a:gd name="T51" fmla="*/ 4703 h 10769"/>
                <a:gd name="T52" fmla="*/ 4703 w 9405"/>
                <a:gd name="T53" fmla="*/ 717 h 10769"/>
                <a:gd name="T54" fmla="*/ 8689 w 9405"/>
                <a:gd name="T55" fmla="*/ 4703 h 10769"/>
                <a:gd name="T56" fmla="*/ 6676 w 9405"/>
                <a:gd name="T57" fmla="*/ 8163 h 10769"/>
                <a:gd name="T58" fmla="*/ 6991 w 9405"/>
                <a:gd name="T59" fmla="*/ 8811 h 10769"/>
                <a:gd name="T60" fmla="*/ 9405 w 9405"/>
                <a:gd name="T61" fmla="*/ 4703 h 10769"/>
                <a:gd name="T62" fmla="*/ 4703 w 9405"/>
                <a:gd name="T63" fmla="*/ 0 h 10769"/>
                <a:gd name="T64" fmla="*/ 0 w 9405"/>
                <a:gd name="T65" fmla="*/ 4703 h 10769"/>
                <a:gd name="T66" fmla="*/ 2414 w 9405"/>
                <a:gd name="T67" fmla="*/ 8811 h 10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05" h="10769">
                  <a:moveTo>
                    <a:pt x="6725" y="10769"/>
                  </a:moveTo>
                  <a:lnTo>
                    <a:pt x="2679" y="10769"/>
                  </a:lnTo>
                  <a:cubicBezTo>
                    <a:pt x="2391" y="10769"/>
                    <a:pt x="2202" y="10468"/>
                    <a:pt x="2329" y="10211"/>
                  </a:cubicBezTo>
                  <a:lnTo>
                    <a:pt x="4701" y="5324"/>
                  </a:lnTo>
                  <a:lnTo>
                    <a:pt x="7075" y="10211"/>
                  </a:lnTo>
                  <a:cubicBezTo>
                    <a:pt x="7200" y="10469"/>
                    <a:pt x="7011" y="10769"/>
                    <a:pt x="6725" y="10769"/>
                  </a:cubicBezTo>
                  <a:close/>
                  <a:moveTo>
                    <a:pt x="4701" y="4703"/>
                  </a:moveTo>
                  <a:close/>
                  <a:moveTo>
                    <a:pt x="3783" y="4703"/>
                  </a:moveTo>
                  <a:cubicBezTo>
                    <a:pt x="3782" y="5210"/>
                    <a:pt x="4194" y="5622"/>
                    <a:pt x="4701" y="5622"/>
                  </a:cubicBezTo>
                  <a:cubicBezTo>
                    <a:pt x="5209" y="5622"/>
                    <a:pt x="5620" y="5210"/>
                    <a:pt x="5620" y="4703"/>
                  </a:cubicBezTo>
                  <a:cubicBezTo>
                    <a:pt x="5620" y="4196"/>
                    <a:pt x="5209" y="3784"/>
                    <a:pt x="4701" y="3784"/>
                  </a:cubicBezTo>
                  <a:cubicBezTo>
                    <a:pt x="4194" y="3784"/>
                    <a:pt x="3783" y="4196"/>
                    <a:pt x="3783" y="4703"/>
                  </a:cubicBezTo>
                  <a:close/>
                  <a:moveTo>
                    <a:pt x="3149" y="7297"/>
                  </a:moveTo>
                  <a:lnTo>
                    <a:pt x="3445" y="6687"/>
                  </a:lnTo>
                  <a:cubicBezTo>
                    <a:pt x="2788" y="6269"/>
                    <a:pt x="2351" y="5538"/>
                    <a:pt x="2351" y="4702"/>
                  </a:cubicBezTo>
                  <a:cubicBezTo>
                    <a:pt x="2351" y="3403"/>
                    <a:pt x="3404" y="2351"/>
                    <a:pt x="4703" y="2351"/>
                  </a:cubicBezTo>
                  <a:cubicBezTo>
                    <a:pt x="6001" y="2351"/>
                    <a:pt x="7054" y="3403"/>
                    <a:pt x="7054" y="4702"/>
                  </a:cubicBezTo>
                  <a:cubicBezTo>
                    <a:pt x="7054" y="5538"/>
                    <a:pt x="6616" y="6269"/>
                    <a:pt x="5960" y="6687"/>
                  </a:cubicBezTo>
                  <a:lnTo>
                    <a:pt x="6256" y="7297"/>
                  </a:lnTo>
                  <a:cubicBezTo>
                    <a:pt x="7138" y="6768"/>
                    <a:pt x="7730" y="5806"/>
                    <a:pt x="7730" y="4703"/>
                  </a:cubicBezTo>
                  <a:cubicBezTo>
                    <a:pt x="7730" y="3032"/>
                    <a:pt x="6375" y="1677"/>
                    <a:pt x="4704" y="1677"/>
                  </a:cubicBezTo>
                  <a:cubicBezTo>
                    <a:pt x="3032" y="1677"/>
                    <a:pt x="1675" y="3032"/>
                    <a:pt x="1675" y="4703"/>
                  </a:cubicBezTo>
                  <a:cubicBezTo>
                    <a:pt x="1675" y="5806"/>
                    <a:pt x="2267" y="6768"/>
                    <a:pt x="3149" y="7297"/>
                  </a:cubicBezTo>
                  <a:close/>
                  <a:moveTo>
                    <a:pt x="2414" y="8811"/>
                  </a:moveTo>
                  <a:lnTo>
                    <a:pt x="2729" y="8163"/>
                  </a:lnTo>
                  <a:cubicBezTo>
                    <a:pt x="1527" y="7477"/>
                    <a:pt x="716" y="6186"/>
                    <a:pt x="716" y="4703"/>
                  </a:cubicBezTo>
                  <a:cubicBezTo>
                    <a:pt x="716" y="2502"/>
                    <a:pt x="2501" y="717"/>
                    <a:pt x="4703" y="717"/>
                  </a:cubicBezTo>
                  <a:cubicBezTo>
                    <a:pt x="6904" y="717"/>
                    <a:pt x="8689" y="2502"/>
                    <a:pt x="8689" y="4703"/>
                  </a:cubicBezTo>
                  <a:cubicBezTo>
                    <a:pt x="8689" y="6186"/>
                    <a:pt x="7878" y="7477"/>
                    <a:pt x="6676" y="8163"/>
                  </a:cubicBezTo>
                  <a:lnTo>
                    <a:pt x="6991" y="8811"/>
                  </a:lnTo>
                  <a:cubicBezTo>
                    <a:pt x="8431" y="8007"/>
                    <a:pt x="9405" y="6469"/>
                    <a:pt x="9405" y="4703"/>
                  </a:cubicBezTo>
                  <a:cubicBezTo>
                    <a:pt x="9405" y="2107"/>
                    <a:pt x="7300" y="0"/>
                    <a:pt x="4703" y="0"/>
                  </a:cubicBezTo>
                  <a:cubicBezTo>
                    <a:pt x="2105" y="0"/>
                    <a:pt x="0" y="2106"/>
                    <a:pt x="0" y="4703"/>
                  </a:cubicBezTo>
                  <a:cubicBezTo>
                    <a:pt x="0" y="6469"/>
                    <a:pt x="974" y="8007"/>
                    <a:pt x="2414" y="88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64813" y="4523412"/>
            <a:ext cx="1005403" cy="1236029"/>
            <a:chOff x="4149304" y="4709657"/>
            <a:chExt cx="1005403" cy="1236029"/>
          </a:xfrm>
        </p:grpSpPr>
        <p:sp>
          <p:nvSpPr>
            <p:cNvPr id="48" name="椭圆 47"/>
            <p:cNvSpPr/>
            <p:nvPr/>
          </p:nvSpPr>
          <p:spPr>
            <a:xfrm>
              <a:off x="4269908" y="4709657"/>
              <a:ext cx="764194" cy="764194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文本框 8"/>
            <p:cNvSpPr txBox="1"/>
            <p:nvPr/>
          </p:nvSpPr>
          <p:spPr>
            <a:xfrm>
              <a:off x="4149304" y="56071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专业技能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arrow-pointing-left-circular-button_20407"/>
            <p:cNvSpPr>
              <a:spLocks noChangeAspect="1"/>
            </p:cNvSpPr>
            <p:nvPr/>
          </p:nvSpPr>
          <p:spPr bwMode="auto">
            <a:xfrm>
              <a:off x="4449444" y="4900985"/>
              <a:ext cx="405122" cy="381538"/>
            </a:xfrm>
            <a:custGeom>
              <a:avLst/>
              <a:gdLst>
                <a:gd name="connsiteX0" fmla="*/ 482781 w 608485"/>
                <a:gd name="connsiteY0" fmla="*/ 193490 h 573061"/>
                <a:gd name="connsiteX1" fmla="*/ 608414 w 608485"/>
                <a:gd name="connsiteY1" fmla="*/ 193490 h 573061"/>
                <a:gd name="connsiteX2" fmla="*/ 342383 w 608485"/>
                <a:gd name="connsiteY2" fmla="*/ 559160 h 573061"/>
                <a:gd name="connsiteX3" fmla="*/ 427996 w 608485"/>
                <a:gd name="connsiteY3" fmla="*/ 336143 h 573061"/>
                <a:gd name="connsiteX4" fmla="*/ 314651 w 608485"/>
                <a:gd name="connsiteY4" fmla="*/ 193490 h 573061"/>
                <a:gd name="connsiteX5" fmla="*/ 460439 w 608485"/>
                <a:gd name="connsiteY5" fmla="*/ 193490 h 573061"/>
                <a:gd name="connsiteX6" fmla="*/ 314651 w 608485"/>
                <a:gd name="connsiteY6" fmla="*/ 573061 h 573061"/>
                <a:gd name="connsiteX7" fmla="*/ 214771 w 608485"/>
                <a:gd name="connsiteY7" fmla="*/ 193490 h 573061"/>
                <a:gd name="connsiteX8" fmla="*/ 293763 w 608485"/>
                <a:gd name="connsiteY8" fmla="*/ 193490 h 573061"/>
                <a:gd name="connsiteX9" fmla="*/ 293763 w 608485"/>
                <a:gd name="connsiteY9" fmla="*/ 573061 h 573061"/>
                <a:gd name="connsiteX10" fmla="*/ 164276 w 608485"/>
                <a:gd name="connsiteY10" fmla="*/ 235572 h 573061"/>
                <a:gd name="connsiteX11" fmla="*/ 164276 w 608485"/>
                <a:gd name="connsiteY11" fmla="*/ 235294 h 573061"/>
                <a:gd name="connsiteX12" fmla="*/ 167896 w 608485"/>
                <a:gd name="connsiteY12" fmla="*/ 223615 h 573061"/>
                <a:gd name="connsiteX13" fmla="*/ 185254 w 608485"/>
                <a:gd name="connsiteY13" fmla="*/ 214346 h 573061"/>
                <a:gd name="connsiteX14" fmla="*/ 214771 w 608485"/>
                <a:gd name="connsiteY14" fmla="*/ 193490 h 573061"/>
                <a:gd name="connsiteX15" fmla="*/ 0 w 608485"/>
                <a:gd name="connsiteY15" fmla="*/ 193490 h 573061"/>
                <a:gd name="connsiteX16" fmla="*/ 50977 w 608485"/>
                <a:gd name="connsiteY16" fmla="*/ 193490 h 573061"/>
                <a:gd name="connsiteX17" fmla="*/ 80505 w 608485"/>
                <a:gd name="connsiteY17" fmla="*/ 214349 h 573061"/>
                <a:gd name="connsiteX18" fmla="*/ 95362 w 608485"/>
                <a:gd name="connsiteY18" fmla="*/ 220560 h 573061"/>
                <a:gd name="connsiteX19" fmla="*/ 101398 w 608485"/>
                <a:gd name="connsiteY19" fmla="*/ 235300 h 573061"/>
                <a:gd name="connsiteX20" fmla="*/ 132876 w 608485"/>
                <a:gd name="connsiteY20" fmla="*/ 266727 h 573061"/>
                <a:gd name="connsiteX21" fmla="*/ 151354 w 608485"/>
                <a:gd name="connsiteY21" fmla="*/ 260515 h 573061"/>
                <a:gd name="connsiteX22" fmla="*/ 266031 w 608485"/>
                <a:gd name="connsiteY22" fmla="*/ 559301 h 573061"/>
                <a:gd name="connsiteX23" fmla="*/ 132851 w 608485"/>
                <a:gd name="connsiteY23" fmla="*/ 119961 h 573061"/>
                <a:gd name="connsiteX24" fmla="*/ 143527 w 608485"/>
                <a:gd name="connsiteY24" fmla="*/ 155089 h 573061"/>
                <a:gd name="connsiteX25" fmla="*/ 151233 w 608485"/>
                <a:gd name="connsiteY25" fmla="*/ 164450 h 573061"/>
                <a:gd name="connsiteX26" fmla="*/ 195890 w 608485"/>
                <a:gd name="connsiteY26" fmla="*/ 182987 h 573061"/>
                <a:gd name="connsiteX27" fmla="*/ 143527 w 608485"/>
                <a:gd name="connsiteY27" fmla="*/ 210793 h 573061"/>
                <a:gd name="connsiteX28" fmla="*/ 132851 w 608485"/>
                <a:gd name="connsiteY28" fmla="*/ 245920 h 573061"/>
                <a:gd name="connsiteX29" fmla="*/ 114375 w 608485"/>
                <a:gd name="connsiteY29" fmla="*/ 201524 h 573061"/>
                <a:gd name="connsiteX30" fmla="*/ 69719 w 608485"/>
                <a:gd name="connsiteY30" fmla="*/ 182987 h 573061"/>
                <a:gd name="connsiteX31" fmla="*/ 132851 w 608485"/>
                <a:gd name="connsiteY31" fmla="*/ 119961 h 573061"/>
                <a:gd name="connsiteX32" fmla="*/ 445550 w 608485"/>
                <a:gd name="connsiteY32" fmla="*/ 75505 h 573061"/>
                <a:gd name="connsiteX33" fmla="*/ 461240 w 608485"/>
                <a:gd name="connsiteY33" fmla="*/ 75505 h 573061"/>
                <a:gd name="connsiteX34" fmla="*/ 490764 w 608485"/>
                <a:gd name="connsiteY34" fmla="*/ 96449 h 573061"/>
                <a:gd name="connsiteX35" fmla="*/ 505804 w 608485"/>
                <a:gd name="connsiteY35" fmla="*/ 102751 h 573061"/>
                <a:gd name="connsiteX36" fmla="*/ 511838 w 608485"/>
                <a:gd name="connsiteY36" fmla="*/ 117393 h 573061"/>
                <a:gd name="connsiteX37" fmla="*/ 543311 w 608485"/>
                <a:gd name="connsiteY37" fmla="*/ 148808 h 573061"/>
                <a:gd name="connsiteX38" fmla="*/ 573763 w 608485"/>
                <a:gd name="connsiteY38" fmla="*/ 124806 h 573061"/>
                <a:gd name="connsiteX39" fmla="*/ 608485 w 608485"/>
                <a:gd name="connsiteY39" fmla="*/ 172532 h 573061"/>
                <a:gd name="connsiteX40" fmla="*/ 482872 w 608485"/>
                <a:gd name="connsiteY40" fmla="*/ 172532 h 573061"/>
                <a:gd name="connsiteX41" fmla="*/ 314651 w 608485"/>
                <a:gd name="connsiteY41" fmla="*/ 75505 h 573061"/>
                <a:gd name="connsiteX42" fmla="*/ 423202 w 608485"/>
                <a:gd name="connsiteY42" fmla="*/ 75505 h 573061"/>
                <a:gd name="connsiteX43" fmla="*/ 460439 w 608485"/>
                <a:gd name="connsiteY43" fmla="*/ 172532 h 573061"/>
                <a:gd name="connsiteX44" fmla="*/ 314651 w 608485"/>
                <a:gd name="connsiteY44" fmla="*/ 172532 h 573061"/>
                <a:gd name="connsiteX45" fmla="*/ 185346 w 608485"/>
                <a:gd name="connsiteY45" fmla="*/ 75505 h 573061"/>
                <a:gd name="connsiteX46" fmla="*/ 293763 w 608485"/>
                <a:gd name="connsiteY46" fmla="*/ 75505 h 573061"/>
                <a:gd name="connsiteX47" fmla="*/ 293763 w 608485"/>
                <a:gd name="connsiteY47" fmla="*/ 172532 h 573061"/>
                <a:gd name="connsiteX48" fmla="*/ 214771 w 608485"/>
                <a:gd name="connsiteY48" fmla="*/ 172532 h 573061"/>
                <a:gd name="connsiteX49" fmla="*/ 185254 w 608485"/>
                <a:gd name="connsiteY49" fmla="*/ 151589 h 573061"/>
                <a:gd name="connsiteX50" fmla="*/ 170402 w 608485"/>
                <a:gd name="connsiteY50" fmla="*/ 145380 h 573061"/>
                <a:gd name="connsiteX51" fmla="*/ 167896 w 608485"/>
                <a:gd name="connsiteY51" fmla="*/ 142414 h 573061"/>
                <a:gd name="connsiteX52" fmla="*/ 164276 w 608485"/>
                <a:gd name="connsiteY52" fmla="*/ 130737 h 573061"/>
                <a:gd name="connsiteX53" fmla="*/ 164276 w 608485"/>
                <a:gd name="connsiteY53" fmla="*/ 130459 h 573061"/>
                <a:gd name="connsiteX54" fmla="*/ 70476 w 608485"/>
                <a:gd name="connsiteY54" fmla="*/ 75505 h 573061"/>
                <a:gd name="connsiteX55" fmla="*/ 162865 w 608485"/>
                <a:gd name="connsiteY55" fmla="*/ 75505 h 573061"/>
                <a:gd name="connsiteX56" fmla="*/ 151351 w 608485"/>
                <a:gd name="connsiteY56" fmla="*/ 105531 h 573061"/>
                <a:gd name="connsiteX57" fmla="*/ 132873 w 608485"/>
                <a:gd name="connsiteY57" fmla="*/ 99322 h 573061"/>
                <a:gd name="connsiteX58" fmla="*/ 101396 w 608485"/>
                <a:gd name="connsiteY58" fmla="*/ 130737 h 573061"/>
                <a:gd name="connsiteX59" fmla="*/ 80504 w 608485"/>
                <a:gd name="connsiteY59" fmla="*/ 151589 h 573061"/>
                <a:gd name="connsiteX60" fmla="*/ 50976 w 608485"/>
                <a:gd name="connsiteY60" fmla="*/ 172532 h 573061"/>
                <a:gd name="connsiteX61" fmla="*/ 0 w 608485"/>
                <a:gd name="connsiteY61" fmla="*/ 172532 h 573061"/>
                <a:gd name="connsiteX62" fmla="*/ 543340 w 608485"/>
                <a:gd name="connsiteY62" fmla="*/ 0 h 573061"/>
                <a:gd name="connsiteX63" fmla="*/ 562277 w 608485"/>
                <a:gd name="connsiteY63" fmla="*/ 45902 h 573061"/>
                <a:gd name="connsiteX64" fmla="*/ 608414 w 608485"/>
                <a:gd name="connsiteY64" fmla="*/ 65004 h 573061"/>
                <a:gd name="connsiteX65" fmla="*/ 559493 w 608485"/>
                <a:gd name="connsiteY65" fmla="*/ 87259 h 573061"/>
                <a:gd name="connsiteX66" fmla="*/ 543340 w 608485"/>
                <a:gd name="connsiteY66" fmla="*/ 130193 h 573061"/>
                <a:gd name="connsiteX67" fmla="*/ 524217 w 608485"/>
                <a:gd name="connsiteY67" fmla="*/ 84106 h 573061"/>
                <a:gd name="connsiteX68" fmla="*/ 478080 w 608485"/>
                <a:gd name="connsiteY68" fmla="*/ 65004 h 573061"/>
                <a:gd name="connsiteX69" fmla="*/ 543340 w 608485"/>
                <a:gd name="connsiteY69" fmla="*/ 0 h 57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485" h="573061">
                  <a:moveTo>
                    <a:pt x="482781" y="193490"/>
                  </a:moveTo>
                  <a:lnTo>
                    <a:pt x="608414" y="193490"/>
                  </a:lnTo>
                  <a:lnTo>
                    <a:pt x="342383" y="559160"/>
                  </a:lnTo>
                  <a:lnTo>
                    <a:pt x="427996" y="336143"/>
                  </a:lnTo>
                  <a:close/>
                  <a:moveTo>
                    <a:pt x="314651" y="193490"/>
                  </a:moveTo>
                  <a:lnTo>
                    <a:pt x="460439" y="193490"/>
                  </a:lnTo>
                  <a:lnTo>
                    <a:pt x="314651" y="573061"/>
                  </a:lnTo>
                  <a:close/>
                  <a:moveTo>
                    <a:pt x="214771" y="193490"/>
                  </a:moveTo>
                  <a:lnTo>
                    <a:pt x="293763" y="193490"/>
                  </a:lnTo>
                  <a:lnTo>
                    <a:pt x="293763" y="573061"/>
                  </a:lnTo>
                  <a:lnTo>
                    <a:pt x="164276" y="235572"/>
                  </a:lnTo>
                  <a:cubicBezTo>
                    <a:pt x="164276" y="235479"/>
                    <a:pt x="164276" y="235387"/>
                    <a:pt x="164276" y="235294"/>
                  </a:cubicBezTo>
                  <a:cubicBezTo>
                    <a:pt x="164276" y="231123"/>
                    <a:pt x="165575" y="227045"/>
                    <a:pt x="167896" y="223615"/>
                  </a:cubicBezTo>
                  <a:cubicBezTo>
                    <a:pt x="171702" y="217868"/>
                    <a:pt x="178199" y="214346"/>
                    <a:pt x="185254" y="214346"/>
                  </a:cubicBezTo>
                  <a:cubicBezTo>
                    <a:pt x="198898" y="214346"/>
                    <a:pt x="210408" y="205633"/>
                    <a:pt x="214771" y="193490"/>
                  </a:cubicBezTo>
                  <a:close/>
                  <a:moveTo>
                    <a:pt x="0" y="193490"/>
                  </a:moveTo>
                  <a:lnTo>
                    <a:pt x="50977" y="193490"/>
                  </a:lnTo>
                  <a:cubicBezTo>
                    <a:pt x="55342" y="205635"/>
                    <a:pt x="66856" y="214349"/>
                    <a:pt x="80505" y="214349"/>
                  </a:cubicBezTo>
                  <a:cubicBezTo>
                    <a:pt x="86077" y="214349"/>
                    <a:pt x="91370" y="216574"/>
                    <a:pt x="95362" y="220560"/>
                  </a:cubicBezTo>
                  <a:cubicBezTo>
                    <a:pt x="99262" y="224453"/>
                    <a:pt x="101398" y="229738"/>
                    <a:pt x="101398" y="235300"/>
                  </a:cubicBezTo>
                  <a:cubicBezTo>
                    <a:pt x="101398" y="252636"/>
                    <a:pt x="115512" y="266727"/>
                    <a:pt x="132876" y="266727"/>
                  </a:cubicBezTo>
                  <a:cubicBezTo>
                    <a:pt x="139840" y="266727"/>
                    <a:pt x="146154" y="264316"/>
                    <a:pt x="151354" y="260515"/>
                  </a:cubicBezTo>
                  <a:lnTo>
                    <a:pt x="266031" y="559301"/>
                  </a:lnTo>
                  <a:close/>
                  <a:moveTo>
                    <a:pt x="132851" y="119961"/>
                  </a:moveTo>
                  <a:cubicBezTo>
                    <a:pt x="132851" y="132937"/>
                    <a:pt x="136843" y="145172"/>
                    <a:pt x="143527" y="155089"/>
                  </a:cubicBezTo>
                  <a:cubicBezTo>
                    <a:pt x="145848" y="158518"/>
                    <a:pt x="148448" y="161670"/>
                    <a:pt x="151233" y="164450"/>
                  </a:cubicBezTo>
                  <a:cubicBezTo>
                    <a:pt x="162745" y="175943"/>
                    <a:pt x="178528" y="182987"/>
                    <a:pt x="195890" y="182987"/>
                  </a:cubicBezTo>
                  <a:cubicBezTo>
                    <a:pt x="174165" y="182987"/>
                    <a:pt x="154947" y="193924"/>
                    <a:pt x="143527" y="210793"/>
                  </a:cubicBezTo>
                  <a:cubicBezTo>
                    <a:pt x="136843" y="220803"/>
                    <a:pt x="132851" y="232944"/>
                    <a:pt x="132851" y="245920"/>
                  </a:cubicBezTo>
                  <a:cubicBezTo>
                    <a:pt x="132851" y="228588"/>
                    <a:pt x="125795" y="212832"/>
                    <a:pt x="114375" y="201524"/>
                  </a:cubicBezTo>
                  <a:cubicBezTo>
                    <a:pt x="102956" y="190031"/>
                    <a:pt x="87173" y="182987"/>
                    <a:pt x="69719" y="182987"/>
                  </a:cubicBezTo>
                  <a:cubicBezTo>
                    <a:pt x="104534" y="182987"/>
                    <a:pt x="132851" y="154718"/>
                    <a:pt x="132851" y="119961"/>
                  </a:cubicBezTo>
                  <a:close/>
                  <a:moveTo>
                    <a:pt x="445550" y="75505"/>
                  </a:moveTo>
                  <a:lnTo>
                    <a:pt x="461240" y="75505"/>
                  </a:lnTo>
                  <a:cubicBezTo>
                    <a:pt x="465603" y="87645"/>
                    <a:pt x="477116" y="96449"/>
                    <a:pt x="490764" y="96449"/>
                  </a:cubicBezTo>
                  <a:cubicBezTo>
                    <a:pt x="496520" y="96449"/>
                    <a:pt x="501626" y="98488"/>
                    <a:pt x="505804" y="102751"/>
                  </a:cubicBezTo>
                  <a:cubicBezTo>
                    <a:pt x="509703" y="106643"/>
                    <a:pt x="511838" y="111740"/>
                    <a:pt x="511838" y="117393"/>
                  </a:cubicBezTo>
                  <a:cubicBezTo>
                    <a:pt x="511838" y="134722"/>
                    <a:pt x="525950" y="148808"/>
                    <a:pt x="543311" y="148808"/>
                  </a:cubicBezTo>
                  <a:cubicBezTo>
                    <a:pt x="558073" y="148808"/>
                    <a:pt x="570421" y="138522"/>
                    <a:pt x="573763" y="124806"/>
                  </a:cubicBezTo>
                  <a:lnTo>
                    <a:pt x="608485" y="172532"/>
                  </a:lnTo>
                  <a:lnTo>
                    <a:pt x="482872" y="172532"/>
                  </a:lnTo>
                  <a:close/>
                  <a:moveTo>
                    <a:pt x="314651" y="75505"/>
                  </a:moveTo>
                  <a:lnTo>
                    <a:pt x="423202" y="75505"/>
                  </a:lnTo>
                  <a:lnTo>
                    <a:pt x="460439" y="172532"/>
                  </a:lnTo>
                  <a:lnTo>
                    <a:pt x="314651" y="172532"/>
                  </a:lnTo>
                  <a:close/>
                  <a:moveTo>
                    <a:pt x="185346" y="75505"/>
                  </a:moveTo>
                  <a:lnTo>
                    <a:pt x="293763" y="75505"/>
                  </a:lnTo>
                  <a:lnTo>
                    <a:pt x="293763" y="172532"/>
                  </a:lnTo>
                  <a:lnTo>
                    <a:pt x="214771" y="172532"/>
                  </a:lnTo>
                  <a:cubicBezTo>
                    <a:pt x="210408" y="160392"/>
                    <a:pt x="198898" y="151589"/>
                    <a:pt x="185254" y="151589"/>
                  </a:cubicBezTo>
                  <a:cubicBezTo>
                    <a:pt x="179591" y="151589"/>
                    <a:pt x="174393" y="149457"/>
                    <a:pt x="170402" y="145380"/>
                  </a:cubicBezTo>
                  <a:cubicBezTo>
                    <a:pt x="169381" y="144453"/>
                    <a:pt x="168546" y="143433"/>
                    <a:pt x="167896" y="142414"/>
                  </a:cubicBezTo>
                  <a:cubicBezTo>
                    <a:pt x="165575" y="138985"/>
                    <a:pt x="164276" y="134722"/>
                    <a:pt x="164276" y="130737"/>
                  </a:cubicBezTo>
                  <a:cubicBezTo>
                    <a:pt x="164276" y="130645"/>
                    <a:pt x="164276" y="130552"/>
                    <a:pt x="164276" y="130459"/>
                  </a:cubicBezTo>
                  <a:close/>
                  <a:moveTo>
                    <a:pt x="70476" y="75505"/>
                  </a:moveTo>
                  <a:lnTo>
                    <a:pt x="162865" y="75505"/>
                  </a:lnTo>
                  <a:lnTo>
                    <a:pt x="151351" y="105531"/>
                  </a:lnTo>
                  <a:cubicBezTo>
                    <a:pt x="146151" y="101639"/>
                    <a:pt x="139837" y="99322"/>
                    <a:pt x="132873" y="99322"/>
                  </a:cubicBezTo>
                  <a:cubicBezTo>
                    <a:pt x="115509" y="99322"/>
                    <a:pt x="101396" y="113408"/>
                    <a:pt x="101396" y="130737"/>
                  </a:cubicBezTo>
                  <a:cubicBezTo>
                    <a:pt x="101396" y="142229"/>
                    <a:pt x="92018" y="151589"/>
                    <a:pt x="80504" y="151589"/>
                  </a:cubicBezTo>
                  <a:cubicBezTo>
                    <a:pt x="66854" y="151589"/>
                    <a:pt x="55340" y="160392"/>
                    <a:pt x="50976" y="172532"/>
                  </a:cubicBezTo>
                  <a:lnTo>
                    <a:pt x="0" y="172532"/>
                  </a:lnTo>
                  <a:close/>
                  <a:moveTo>
                    <a:pt x="543340" y="0"/>
                  </a:moveTo>
                  <a:cubicBezTo>
                    <a:pt x="543340" y="17897"/>
                    <a:pt x="550581" y="34218"/>
                    <a:pt x="562277" y="45902"/>
                  </a:cubicBezTo>
                  <a:cubicBezTo>
                    <a:pt x="574160" y="57678"/>
                    <a:pt x="590405" y="65004"/>
                    <a:pt x="608414" y="65004"/>
                  </a:cubicBezTo>
                  <a:cubicBezTo>
                    <a:pt x="588920" y="65004"/>
                    <a:pt x="571468" y="73535"/>
                    <a:pt x="559493" y="87259"/>
                  </a:cubicBezTo>
                  <a:cubicBezTo>
                    <a:pt x="549467" y="98665"/>
                    <a:pt x="543340" y="113780"/>
                    <a:pt x="543340" y="130193"/>
                  </a:cubicBezTo>
                  <a:cubicBezTo>
                    <a:pt x="543340" y="112204"/>
                    <a:pt x="536006" y="95790"/>
                    <a:pt x="524217" y="84106"/>
                  </a:cubicBezTo>
                  <a:cubicBezTo>
                    <a:pt x="512428" y="72237"/>
                    <a:pt x="496182" y="65004"/>
                    <a:pt x="478080" y="65004"/>
                  </a:cubicBezTo>
                  <a:cubicBezTo>
                    <a:pt x="514191" y="65004"/>
                    <a:pt x="543340" y="35887"/>
                    <a:pt x="5433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185204" y="5098564"/>
            <a:ext cx="193106" cy="85725"/>
            <a:chOff x="3609373" y="4487524"/>
            <a:chExt cx="193106" cy="85725"/>
          </a:xfrm>
        </p:grpSpPr>
        <p:cxnSp>
          <p:nvCxnSpPr>
            <p:cNvPr id="59" name="直接连接符 58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813689" y="5098564"/>
            <a:ext cx="193106" cy="85725"/>
            <a:chOff x="3609373" y="4487524"/>
            <a:chExt cx="193106" cy="85725"/>
          </a:xfrm>
        </p:grpSpPr>
        <p:cxnSp>
          <p:nvCxnSpPr>
            <p:cNvPr id="62" name="直接连接符 61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8755866" y="1933185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32124" y="427126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26755" y="1715007"/>
            <a:ext cx="60516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spc="300" dirty="0">
                <a:solidFill>
                  <a:srgbClr val="F5F0E7"/>
                </a:solidFill>
                <a:cs typeface="+mn-ea"/>
                <a:sym typeface="+mn-lt"/>
              </a:rPr>
              <a:t>THANK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479495" y="4343831"/>
            <a:ext cx="1233011" cy="420503"/>
            <a:chOff x="5448776" y="4557714"/>
            <a:chExt cx="1233011" cy="420503"/>
          </a:xfrm>
        </p:grpSpPr>
        <p:sp>
          <p:nvSpPr>
            <p:cNvPr id="37" name="矩形: 圆角 36"/>
            <p:cNvSpPr/>
            <p:nvPr/>
          </p:nvSpPr>
          <p:spPr>
            <a:xfrm>
              <a:off x="5448776" y="4557714"/>
              <a:ext cx="1233011" cy="420503"/>
            </a:xfrm>
            <a:prstGeom prst="roundRect">
              <a:avLst>
                <a:gd name="adj" fmla="val 50000"/>
              </a:avLst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81013" y="456791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Author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1455" y="2346679"/>
            <a:ext cx="5109091" cy="1727918"/>
            <a:chOff x="3541455" y="2346679"/>
            <a:chExt cx="5109091" cy="1727918"/>
          </a:xfrm>
        </p:grpSpPr>
        <p:sp>
          <p:nvSpPr>
            <p:cNvPr id="34" name="文本框 33"/>
            <p:cNvSpPr txBox="1"/>
            <p:nvPr/>
          </p:nvSpPr>
          <p:spPr>
            <a:xfrm>
              <a:off x="4041592" y="2346679"/>
              <a:ext cx="41088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感谢您的观看</a:t>
              </a:r>
              <a:endPara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41455" y="3243599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将持续努力进取共同获得更大的成就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99286" y="3766820"/>
              <a:ext cx="4193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IMPROVEMENT MEASURES AND EFFORTS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23055" y="5195546"/>
            <a:ext cx="2606098" cy="627025"/>
            <a:chOff x="4823055" y="5372525"/>
            <a:chExt cx="2606098" cy="627025"/>
          </a:xfrm>
        </p:grpSpPr>
        <p:sp>
          <p:nvSpPr>
            <p:cNvPr id="41" name="矩形 40"/>
            <p:cNvSpPr/>
            <p:nvPr/>
          </p:nvSpPr>
          <p:spPr>
            <a:xfrm>
              <a:off x="4823055" y="5372525"/>
              <a:ext cx="2606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DCCAAC">
                      <a:alpha val="50000"/>
                    </a:srgbClr>
                  </a:solidFill>
                  <a:cs typeface="+mn-ea"/>
                  <a:sym typeface="+mn-lt"/>
                </a:rPr>
                <a:t>Promotion &amp; development</a:t>
              </a:r>
              <a:endParaRPr lang="zh-CN" altLang="en-US" sz="1600" dirty="0">
                <a:solidFill>
                  <a:srgbClr val="DCCAAC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312420" y="5660996"/>
              <a:ext cx="16273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DCCAAC">
                      <a:alpha val="50000"/>
                    </a:srgbClr>
                  </a:solidFill>
                  <a:cs typeface="+mn-ea"/>
                  <a:sym typeface="+mn-lt"/>
                </a:rPr>
                <a:t>Working Report</a:t>
              </a:r>
              <a:endParaRPr lang="zh-CN" altLang="en-US" sz="1600" dirty="0">
                <a:solidFill>
                  <a:srgbClr val="DCCAAC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稻壳品牌介绍页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" y="0"/>
            <a:ext cx="12228195" cy="6878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2000" y="960755"/>
            <a:ext cx="3950970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lang="zh-CN" altLang="en-US" sz="26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一站式办公内容服务平台</a:t>
            </a:r>
            <a:endParaRPr lang="zh-CN" altLang="en-US" sz="26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</p:txBody>
      </p:sp>
      <p:pic>
        <p:nvPicPr>
          <p:cNvPr id="9" name="图片 8" descr="稻壳新logo-标准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983615"/>
            <a:ext cx="1642745" cy="5041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039235" y="1961515"/>
            <a:ext cx="790511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大模板库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</a:t>
            </a:r>
            <a:r>
              <a:rPr lang="en-US" altLang="zh-CN" sz="2200" b="1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大素材库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 </a:t>
            </a:r>
            <a:r>
              <a:rPr lang="zh-CN" altLang="en-US" sz="20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千万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文库资源</a:t>
            </a:r>
            <a:r>
              <a:rPr lang="en-US" altLang="zh-CN" sz="2000">
                <a:solidFill>
                  <a:schemeClr val="bg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|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</a:t>
            </a:r>
            <a:r>
              <a:rPr lang="en-US" altLang="zh-CN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项AI应用服务</a:t>
            </a:r>
            <a:endParaRPr lang="zh-CN" altLang="en-US" sz="20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4008120" y="3280410"/>
            <a:ext cx="7312660" cy="347345"/>
            <a:chOff x="6351" y="5684"/>
            <a:chExt cx="11516" cy="547"/>
          </a:xfrm>
        </p:grpSpPr>
        <p:sp>
          <p:nvSpPr>
            <p:cNvPr id="7" name="文本框 6"/>
            <p:cNvSpPr txBox="1"/>
            <p:nvPr/>
          </p:nvSpPr>
          <p:spPr>
            <a:xfrm>
              <a:off x="9875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66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200" y="5684"/>
              <a:ext cx="1027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文库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447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简历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5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模板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22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图表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1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字体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8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备课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74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组卷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93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海报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</p:grpSp>
      <p:pic>
        <p:nvPicPr>
          <p:cNvPr id="19" name="图片 18" descr="PPT模板-品牌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" y="4689475"/>
            <a:ext cx="1152000" cy="1152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96055" y="4500245"/>
            <a:ext cx="7276465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【声明】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本数字作品由稻壳儿提供，稻壳儿尊重知识产权，并注重保护原创设计师及用户享有的各项权利。更多优质内容前往：</a:t>
            </a:r>
            <a:r>
              <a:rPr lang="zh-CN" altLang="en-US" sz="700" u="sng">
                <a:solidFill>
                  <a:srgbClr val="FF283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https://www.docer.com/?from=pinpai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郑重提醒：您对数字作品的使用行为应当遵循《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WPS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稻壳儿平台服务使用协议》（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https://www.wps.cn/privacy/clean_docer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）的相关约定，包括但不限于：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、数字作品本身（包括但不限于文字模板、表格模板、演示模板等）及其包含的全部素材（包括但不限于字体、图片、图标、文本框、艺术字等）均不支持商用，仅能为您个人学习、研究或欣赏目的使用。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、您不可将数字作品中的全部或部分内容用于复制再出售，或以出租、出借、转让、分销、发布等其他任何直接、间接方式提供给他人使用。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、您不可将数字作品接入网站、平台等，或以任意方式为他人提供数字作品下载。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、数字作品中包含的内容仅供参考，稻壳儿不保证真实性、正确性、有效性、完整性和准确性，不代表稻壳儿的立场和观点，也不构成对您的任何建议。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1136" y="2309220"/>
            <a:ext cx="8146417" cy="34745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ts val="2000"/>
              </a:lnSpc>
            </a:pPr>
            <a:r>
              <a:rPr lang="zh-CN" altLang="en-US" sz="12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资源全面、质量精美专业，提升工作学习质量与效率，打造极致高效的办公体验。稻壳儿，让办公更轻松</a:t>
            </a:r>
            <a:endParaRPr lang="zh-CN" altLang="en-US" sz="1200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95" y="5782310"/>
            <a:ext cx="1516380" cy="232410"/>
            <a:chOff x="1357" y="9106"/>
            <a:chExt cx="2388" cy="366"/>
          </a:xfrm>
        </p:grpSpPr>
        <p:sp>
          <p:nvSpPr>
            <p:cNvPr id="3" name="文本框 2"/>
            <p:cNvSpPr txBox="1"/>
            <p:nvPr/>
          </p:nvSpPr>
          <p:spPr>
            <a:xfrm>
              <a:off x="1357" y="9106"/>
              <a:ext cx="2388" cy="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1100"/>
                </a:lnSpc>
              </a:pPr>
              <a:r>
                <a:rPr lang="zh-CN" altLang="en-US" sz="800" kern="1600" spc="20">
                  <a:solidFill>
                    <a:srgbClr val="222222">
                      <a:alpha val="60000"/>
                    </a:srgbClr>
                  </a:solidFill>
                  <a:uFillTx/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扫码了解更多特权</a:t>
              </a:r>
              <a:endParaRPr lang="zh-CN" altLang="en-US" sz="800" kern="1600" spc="20">
                <a:solidFill>
                  <a:srgbClr val="222222">
                    <a:alpha val="60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pic>
          <p:nvPicPr>
            <p:cNvPr id="5" name="图片 4" descr="扫码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" y="9199"/>
              <a:ext cx="180" cy="180"/>
            </a:xfrm>
            <a:prstGeom prst="rect">
              <a:avLst/>
            </a:prstGeom>
          </p:spPr>
        </p:pic>
      </p:grpSp>
      <p:pic>
        <p:nvPicPr>
          <p:cNvPr id="25" name="图片 24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85" y="2853055"/>
            <a:ext cx="7150735" cy="470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709579" y="1303480"/>
            <a:ext cx="2874441" cy="1495696"/>
            <a:chOff x="4709579" y="1193022"/>
            <a:chExt cx="2874441" cy="1495696"/>
          </a:xfrm>
        </p:grpSpPr>
        <p:sp>
          <p:nvSpPr>
            <p:cNvPr id="26" name="文本框 25"/>
            <p:cNvSpPr txBox="1"/>
            <p:nvPr/>
          </p:nvSpPr>
          <p:spPr>
            <a:xfrm>
              <a:off x="4709579" y="1222886"/>
              <a:ext cx="28744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spc="300" dirty="0">
                  <a:solidFill>
                    <a:srgbClr val="F5F0E7"/>
                  </a:solidFill>
                  <a:cs typeface="+mn-ea"/>
                  <a:sym typeface="+mn-lt"/>
                </a:rPr>
                <a:t>CONT</a:t>
              </a:r>
              <a:endParaRPr lang="zh-CN" altLang="en-US" sz="72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00441" y="1193022"/>
              <a:ext cx="1492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目录</a:t>
              </a:r>
              <a:endParaRPr lang="zh-CN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31137" y="201235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个人述职报告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5889220" y="2688718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806242" y="3556000"/>
            <a:ext cx="1415772" cy="1948773"/>
            <a:chOff x="1806242" y="3556000"/>
            <a:chExt cx="1415772" cy="1948773"/>
          </a:xfrm>
        </p:grpSpPr>
        <p:sp>
          <p:nvSpPr>
            <p:cNvPr id="43" name="文本框 42"/>
            <p:cNvSpPr txBox="1"/>
            <p:nvPr/>
          </p:nvSpPr>
          <p:spPr>
            <a:xfrm>
              <a:off x="1806242" y="473690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工作回顾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29004" y="5196996"/>
              <a:ext cx="1370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REVIEW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015200" y="3556000"/>
              <a:ext cx="997857" cy="997857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1142-850425"/>
            <p:cNvSpPr>
              <a:spLocks noChangeAspect="1"/>
            </p:cNvSpPr>
            <p:nvPr/>
          </p:nvSpPr>
          <p:spPr bwMode="auto">
            <a:xfrm>
              <a:off x="2296352" y="3827793"/>
              <a:ext cx="435550" cy="455849"/>
            </a:xfrm>
            <a:custGeom>
              <a:avLst/>
              <a:gdLst>
                <a:gd name="T0" fmla="*/ 8876 w 8896"/>
                <a:gd name="T1" fmla="*/ 561 h 9310"/>
                <a:gd name="T2" fmla="*/ 8422 w 8896"/>
                <a:gd name="T3" fmla="*/ 173 h 9310"/>
                <a:gd name="T4" fmla="*/ 7979 w 8896"/>
                <a:gd name="T5" fmla="*/ 581 h 9310"/>
                <a:gd name="T6" fmla="*/ 7962 w 8896"/>
                <a:gd name="T7" fmla="*/ 966 h 9310"/>
                <a:gd name="T8" fmla="*/ 7962 w 8896"/>
                <a:gd name="T9" fmla="*/ 1624 h 9310"/>
                <a:gd name="T10" fmla="*/ 7859 w 8896"/>
                <a:gd name="T11" fmla="*/ 1671 h 9310"/>
                <a:gd name="T12" fmla="*/ 7513 w 8896"/>
                <a:gd name="T13" fmla="*/ 1339 h 9310"/>
                <a:gd name="T14" fmla="*/ 3792 w 8896"/>
                <a:gd name="T15" fmla="*/ 216 h 9310"/>
                <a:gd name="T16" fmla="*/ 162 w 8896"/>
                <a:gd name="T17" fmla="*/ 4238 h 9310"/>
                <a:gd name="T18" fmla="*/ 3124 w 8896"/>
                <a:gd name="T19" fmla="*/ 8674 h 9310"/>
                <a:gd name="T20" fmla="*/ 8198 w 8896"/>
                <a:gd name="T21" fmla="*/ 6891 h 9310"/>
                <a:gd name="T22" fmla="*/ 8379 w 8896"/>
                <a:gd name="T23" fmla="*/ 6552 h 9310"/>
                <a:gd name="T24" fmla="*/ 8191 w 8896"/>
                <a:gd name="T25" fmla="*/ 5980 h 9310"/>
                <a:gd name="T26" fmla="*/ 7604 w 8896"/>
                <a:gd name="T27" fmla="*/ 6111 h 9310"/>
                <a:gd name="T28" fmla="*/ 7392 w 8896"/>
                <a:gd name="T29" fmla="*/ 6434 h 9310"/>
                <a:gd name="T30" fmla="*/ 4660 w 8896"/>
                <a:gd name="T31" fmla="*/ 7966 h 9310"/>
                <a:gd name="T32" fmla="*/ 1223 w 8896"/>
                <a:gd name="T33" fmla="*/ 5544 h 9310"/>
                <a:gd name="T34" fmla="*/ 2789 w 8896"/>
                <a:gd name="T35" fmla="*/ 1543 h 9310"/>
                <a:gd name="T36" fmla="*/ 6956 w 8896"/>
                <a:gd name="T37" fmla="*/ 2090 h 9310"/>
                <a:gd name="T38" fmla="*/ 7219 w 8896"/>
                <a:gd name="T39" fmla="*/ 2464 h 9310"/>
                <a:gd name="T40" fmla="*/ 6141 w 8896"/>
                <a:gd name="T41" fmla="*/ 2470 h 9310"/>
                <a:gd name="T42" fmla="*/ 5684 w 8896"/>
                <a:gd name="T43" fmla="*/ 2920 h 9310"/>
                <a:gd name="T44" fmla="*/ 6145 w 8896"/>
                <a:gd name="T45" fmla="*/ 3373 h 9310"/>
                <a:gd name="T46" fmla="*/ 8408 w 8896"/>
                <a:gd name="T47" fmla="*/ 3377 h 9310"/>
                <a:gd name="T48" fmla="*/ 8870 w 8896"/>
                <a:gd name="T49" fmla="*/ 2986 h 9310"/>
                <a:gd name="T50" fmla="*/ 8876 w 8896"/>
                <a:gd name="T51" fmla="*/ 561 h 9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96" h="9310">
                  <a:moveTo>
                    <a:pt x="8876" y="561"/>
                  </a:moveTo>
                  <a:cubicBezTo>
                    <a:pt x="8870" y="319"/>
                    <a:pt x="8686" y="167"/>
                    <a:pt x="8422" y="173"/>
                  </a:cubicBezTo>
                  <a:cubicBezTo>
                    <a:pt x="8158" y="178"/>
                    <a:pt x="8022" y="339"/>
                    <a:pt x="7979" y="581"/>
                  </a:cubicBezTo>
                  <a:cubicBezTo>
                    <a:pt x="7956" y="706"/>
                    <a:pt x="7964" y="837"/>
                    <a:pt x="7962" y="966"/>
                  </a:cubicBezTo>
                  <a:cubicBezTo>
                    <a:pt x="7960" y="1185"/>
                    <a:pt x="7962" y="1405"/>
                    <a:pt x="7962" y="1624"/>
                  </a:cubicBezTo>
                  <a:cubicBezTo>
                    <a:pt x="7928" y="1640"/>
                    <a:pt x="7893" y="1655"/>
                    <a:pt x="7859" y="1671"/>
                  </a:cubicBezTo>
                  <a:cubicBezTo>
                    <a:pt x="7744" y="1560"/>
                    <a:pt x="7630" y="1447"/>
                    <a:pt x="7513" y="1339"/>
                  </a:cubicBezTo>
                  <a:cubicBezTo>
                    <a:pt x="6454" y="363"/>
                    <a:pt x="5198" y="0"/>
                    <a:pt x="3792" y="216"/>
                  </a:cubicBezTo>
                  <a:cubicBezTo>
                    <a:pt x="1806" y="521"/>
                    <a:pt x="335" y="2174"/>
                    <a:pt x="162" y="4238"/>
                  </a:cubicBezTo>
                  <a:cubicBezTo>
                    <a:pt x="0" y="6174"/>
                    <a:pt x="1249" y="8045"/>
                    <a:pt x="3124" y="8674"/>
                  </a:cubicBezTo>
                  <a:cubicBezTo>
                    <a:pt x="5021" y="9310"/>
                    <a:pt x="7131" y="8570"/>
                    <a:pt x="8198" y="6891"/>
                  </a:cubicBezTo>
                  <a:cubicBezTo>
                    <a:pt x="8266" y="6783"/>
                    <a:pt x="8338" y="6672"/>
                    <a:pt x="8379" y="6552"/>
                  </a:cubicBezTo>
                  <a:cubicBezTo>
                    <a:pt x="8461" y="6320"/>
                    <a:pt x="8420" y="6104"/>
                    <a:pt x="8191" y="5980"/>
                  </a:cubicBezTo>
                  <a:cubicBezTo>
                    <a:pt x="7970" y="5860"/>
                    <a:pt x="7760" y="5908"/>
                    <a:pt x="7604" y="6111"/>
                  </a:cubicBezTo>
                  <a:cubicBezTo>
                    <a:pt x="7525" y="6213"/>
                    <a:pt x="7466" y="6328"/>
                    <a:pt x="7392" y="6434"/>
                  </a:cubicBezTo>
                  <a:cubicBezTo>
                    <a:pt x="6731" y="7389"/>
                    <a:pt x="5823" y="7909"/>
                    <a:pt x="4660" y="7966"/>
                  </a:cubicBezTo>
                  <a:cubicBezTo>
                    <a:pt x="3104" y="8042"/>
                    <a:pt x="1677" y="7032"/>
                    <a:pt x="1223" y="5544"/>
                  </a:cubicBezTo>
                  <a:cubicBezTo>
                    <a:pt x="754" y="4007"/>
                    <a:pt x="1403" y="2351"/>
                    <a:pt x="2789" y="1543"/>
                  </a:cubicBezTo>
                  <a:cubicBezTo>
                    <a:pt x="4136" y="758"/>
                    <a:pt x="5866" y="983"/>
                    <a:pt x="6956" y="2090"/>
                  </a:cubicBezTo>
                  <a:cubicBezTo>
                    <a:pt x="7036" y="2172"/>
                    <a:pt x="7090" y="2278"/>
                    <a:pt x="7219" y="2464"/>
                  </a:cubicBezTo>
                  <a:cubicBezTo>
                    <a:pt x="6793" y="2464"/>
                    <a:pt x="6466" y="2447"/>
                    <a:pt x="6141" y="2470"/>
                  </a:cubicBezTo>
                  <a:cubicBezTo>
                    <a:pt x="5841" y="2490"/>
                    <a:pt x="5682" y="2669"/>
                    <a:pt x="5684" y="2920"/>
                  </a:cubicBezTo>
                  <a:cubicBezTo>
                    <a:pt x="5687" y="3164"/>
                    <a:pt x="5857" y="3366"/>
                    <a:pt x="6145" y="3373"/>
                  </a:cubicBezTo>
                  <a:cubicBezTo>
                    <a:pt x="6899" y="3391"/>
                    <a:pt x="7654" y="3385"/>
                    <a:pt x="8408" y="3377"/>
                  </a:cubicBezTo>
                  <a:cubicBezTo>
                    <a:pt x="8656" y="3374"/>
                    <a:pt x="8862" y="3232"/>
                    <a:pt x="8870" y="2986"/>
                  </a:cubicBezTo>
                  <a:cubicBezTo>
                    <a:pt x="8894" y="2178"/>
                    <a:pt x="8896" y="1369"/>
                    <a:pt x="8876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68582" y="3556789"/>
            <a:ext cx="1458284" cy="1947195"/>
            <a:chOff x="4168582" y="3556789"/>
            <a:chExt cx="1458284" cy="1947195"/>
          </a:xfrm>
        </p:grpSpPr>
        <p:sp>
          <p:nvSpPr>
            <p:cNvPr id="58" name="文本框 57"/>
            <p:cNvSpPr txBox="1"/>
            <p:nvPr/>
          </p:nvSpPr>
          <p:spPr>
            <a:xfrm>
              <a:off x="4189837" y="473612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168582" y="5196207"/>
              <a:ext cx="1458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ACHIEVEMENTS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398795" y="3556789"/>
              <a:ext cx="997857" cy="997857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arrow-pointing-left-circular-button_20407"/>
            <p:cNvSpPr>
              <a:spLocks noChangeAspect="1"/>
            </p:cNvSpPr>
            <p:nvPr/>
          </p:nvSpPr>
          <p:spPr bwMode="auto">
            <a:xfrm>
              <a:off x="4655102" y="3809025"/>
              <a:ext cx="491717" cy="491808"/>
            </a:xfrm>
            <a:custGeom>
              <a:avLst/>
              <a:gdLst>
                <a:gd name="T0" fmla="*/ 5660 w 11320"/>
                <a:gd name="T1" fmla="*/ 0 h 11320"/>
                <a:gd name="T2" fmla="*/ 0 w 11320"/>
                <a:gd name="T3" fmla="*/ 5660 h 11320"/>
                <a:gd name="T4" fmla="*/ 5660 w 11320"/>
                <a:gd name="T5" fmla="*/ 11320 h 11320"/>
                <a:gd name="T6" fmla="*/ 11320 w 11320"/>
                <a:gd name="T7" fmla="*/ 5660 h 11320"/>
                <a:gd name="T8" fmla="*/ 5660 w 11320"/>
                <a:gd name="T9" fmla="*/ 0 h 11320"/>
                <a:gd name="T10" fmla="*/ 6037 w 11320"/>
                <a:gd name="T11" fmla="*/ 10546 h 11320"/>
                <a:gd name="T12" fmla="*/ 6037 w 11320"/>
                <a:gd name="T13" fmla="*/ 8679 h 11320"/>
                <a:gd name="T14" fmla="*/ 5660 w 11320"/>
                <a:gd name="T15" fmla="*/ 8301 h 11320"/>
                <a:gd name="T16" fmla="*/ 5283 w 11320"/>
                <a:gd name="T17" fmla="*/ 8679 h 11320"/>
                <a:gd name="T18" fmla="*/ 5283 w 11320"/>
                <a:gd name="T19" fmla="*/ 10546 h 11320"/>
                <a:gd name="T20" fmla="*/ 773 w 11320"/>
                <a:gd name="T21" fmla="*/ 6037 h 11320"/>
                <a:gd name="T22" fmla="*/ 2641 w 11320"/>
                <a:gd name="T23" fmla="*/ 6037 h 11320"/>
                <a:gd name="T24" fmla="*/ 3019 w 11320"/>
                <a:gd name="T25" fmla="*/ 5660 h 11320"/>
                <a:gd name="T26" fmla="*/ 2641 w 11320"/>
                <a:gd name="T27" fmla="*/ 5283 h 11320"/>
                <a:gd name="T28" fmla="*/ 773 w 11320"/>
                <a:gd name="T29" fmla="*/ 5283 h 11320"/>
                <a:gd name="T30" fmla="*/ 5283 w 11320"/>
                <a:gd name="T31" fmla="*/ 774 h 11320"/>
                <a:gd name="T32" fmla="*/ 5283 w 11320"/>
                <a:gd name="T33" fmla="*/ 2641 h 11320"/>
                <a:gd name="T34" fmla="*/ 5660 w 11320"/>
                <a:gd name="T35" fmla="*/ 3019 h 11320"/>
                <a:gd name="T36" fmla="*/ 6037 w 11320"/>
                <a:gd name="T37" fmla="*/ 2641 h 11320"/>
                <a:gd name="T38" fmla="*/ 6037 w 11320"/>
                <a:gd name="T39" fmla="*/ 774 h 11320"/>
                <a:gd name="T40" fmla="*/ 10547 w 11320"/>
                <a:gd name="T41" fmla="*/ 5283 h 11320"/>
                <a:gd name="T42" fmla="*/ 8679 w 11320"/>
                <a:gd name="T43" fmla="*/ 5283 h 11320"/>
                <a:gd name="T44" fmla="*/ 8301 w 11320"/>
                <a:gd name="T45" fmla="*/ 5660 h 11320"/>
                <a:gd name="T46" fmla="*/ 8679 w 11320"/>
                <a:gd name="T47" fmla="*/ 6037 h 11320"/>
                <a:gd name="T48" fmla="*/ 10547 w 11320"/>
                <a:gd name="T49" fmla="*/ 6037 h 11320"/>
                <a:gd name="T50" fmla="*/ 6037 w 11320"/>
                <a:gd name="T51" fmla="*/ 10546 h 11320"/>
                <a:gd name="T52" fmla="*/ 5660 w 11320"/>
                <a:gd name="T53" fmla="*/ 4528 h 11320"/>
                <a:gd name="T54" fmla="*/ 4528 w 11320"/>
                <a:gd name="T55" fmla="*/ 5660 h 11320"/>
                <a:gd name="T56" fmla="*/ 5660 w 11320"/>
                <a:gd name="T57" fmla="*/ 6792 h 11320"/>
                <a:gd name="T58" fmla="*/ 6792 w 11320"/>
                <a:gd name="T59" fmla="*/ 5660 h 11320"/>
                <a:gd name="T60" fmla="*/ 5660 w 11320"/>
                <a:gd name="T61" fmla="*/ 4528 h 1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20" h="11320">
                  <a:moveTo>
                    <a:pt x="5660" y="0"/>
                  </a:moveTo>
                  <a:cubicBezTo>
                    <a:pt x="2534" y="0"/>
                    <a:pt x="0" y="2534"/>
                    <a:pt x="0" y="5660"/>
                  </a:cubicBezTo>
                  <a:cubicBezTo>
                    <a:pt x="0" y="8786"/>
                    <a:pt x="2534" y="11320"/>
                    <a:pt x="5660" y="11320"/>
                  </a:cubicBezTo>
                  <a:cubicBezTo>
                    <a:pt x="8786" y="11320"/>
                    <a:pt x="11320" y="8786"/>
                    <a:pt x="11320" y="5660"/>
                  </a:cubicBezTo>
                  <a:cubicBezTo>
                    <a:pt x="11320" y="2534"/>
                    <a:pt x="8786" y="0"/>
                    <a:pt x="5660" y="0"/>
                  </a:cubicBezTo>
                  <a:close/>
                  <a:moveTo>
                    <a:pt x="6037" y="10546"/>
                  </a:moveTo>
                  <a:lnTo>
                    <a:pt x="6037" y="8679"/>
                  </a:lnTo>
                  <a:cubicBezTo>
                    <a:pt x="6037" y="8470"/>
                    <a:pt x="5869" y="8301"/>
                    <a:pt x="5660" y="8301"/>
                  </a:cubicBezTo>
                  <a:cubicBezTo>
                    <a:pt x="5451" y="8301"/>
                    <a:pt x="5283" y="8470"/>
                    <a:pt x="5283" y="8679"/>
                  </a:cubicBezTo>
                  <a:lnTo>
                    <a:pt x="5283" y="10546"/>
                  </a:lnTo>
                  <a:cubicBezTo>
                    <a:pt x="2875" y="10363"/>
                    <a:pt x="956" y="8444"/>
                    <a:pt x="773" y="6037"/>
                  </a:cubicBezTo>
                  <a:lnTo>
                    <a:pt x="2641" y="6037"/>
                  </a:lnTo>
                  <a:cubicBezTo>
                    <a:pt x="2850" y="6037"/>
                    <a:pt x="3019" y="5869"/>
                    <a:pt x="3019" y="5660"/>
                  </a:cubicBezTo>
                  <a:cubicBezTo>
                    <a:pt x="3019" y="5451"/>
                    <a:pt x="2850" y="5283"/>
                    <a:pt x="2641" y="5283"/>
                  </a:cubicBezTo>
                  <a:lnTo>
                    <a:pt x="773" y="5283"/>
                  </a:lnTo>
                  <a:cubicBezTo>
                    <a:pt x="957" y="2876"/>
                    <a:pt x="2875" y="957"/>
                    <a:pt x="5283" y="774"/>
                  </a:cubicBezTo>
                  <a:lnTo>
                    <a:pt x="5283" y="2641"/>
                  </a:lnTo>
                  <a:cubicBezTo>
                    <a:pt x="5283" y="2850"/>
                    <a:pt x="5451" y="3019"/>
                    <a:pt x="5660" y="3019"/>
                  </a:cubicBezTo>
                  <a:cubicBezTo>
                    <a:pt x="5869" y="3019"/>
                    <a:pt x="6037" y="2850"/>
                    <a:pt x="6037" y="2641"/>
                  </a:cubicBezTo>
                  <a:lnTo>
                    <a:pt x="6037" y="774"/>
                  </a:lnTo>
                  <a:cubicBezTo>
                    <a:pt x="8445" y="957"/>
                    <a:pt x="10364" y="2876"/>
                    <a:pt x="10547" y="5283"/>
                  </a:cubicBezTo>
                  <a:lnTo>
                    <a:pt x="8679" y="5283"/>
                  </a:lnTo>
                  <a:cubicBezTo>
                    <a:pt x="8471" y="5283"/>
                    <a:pt x="8301" y="5451"/>
                    <a:pt x="8301" y="5660"/>
                  </a:cubicBezTo>
                  <a:cubicBezTo>
                    <a:pt x="8301" y="5869"/>
                    <a:pt x="8471" y="6037"/>
                    <a:pt x="8679" y="6037"/>
                  </a:cubicBezTo>
                  <a:lnTo>
                    <a:pt x="10547" y="6037"/>
                  </a:lnTo>
                  <a:cubicBezTo>
                    <a:pt x="10364" y="8444"/>
                    <a:pt x="8445" y="10363"/>
                    <a:pt x="6037" y="10546"/>
                  </a:cubicBezTo>
                  <a:close/>
                  <a:moveTo>
                    <a:pt x="5660" y="4528"/>
                  </a:moveTo>
                  <a:cubicBezTo>
                    <a:pt x="5035" y="4528"/>
                    <a:pt x="4528" y="5035"/>
                    <a:pt x="4528" y="5660"/>
                  </a:cubicBezTo>
                  <a:cubicBezTo>
                    <a:pt x="4528" y="6285"/>
                    <a:pt x="5035" y="6792"/>
                    <a:pt x="5660" y="6792"/>
                  </a:cubicBezTo>
                  <a:cubicBezTo>
                    <a:pt x="6285" y="6792"/>
                    <a:pt x="6792" y="6285"/>
                    <a:pt x="6792" y="5660"/>
                  </a:cubicBezTo>
                  <a:cubicBezTo>
                    <a:pt x="6792" y="5035"/>
                    <a:pt x="6285" y="4528"/>
                    <a:pt x="5660" y="45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98679" y="3556789"/>
            <a:ext cx="1630959" cy="1947195"/>
            <a:chOff x="8898679" y="3556789"/>
            <a:chExt cx="1630959" cy="1947195"/>
          </a:xfrm>
        </p:grpSpPr>
        <p:sp>
          <p:nvSpPr>
            <p:cNvPr id="72" name="文本框 71"/>
            <p:cNvSpPr txBox="1"/>
            <p:nvPr/>
          </p:nvSpPr>
          <p:spPr>
            <a:xfrm>
              <a:off x="9006272" y="473612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未来规划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898679" y="5196207"/>
              <a:ext cx="1630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PLANNING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9215230" y="3556789"/>
              <a:ext cx="997857" cy="997857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arrow-pointing-left-circular-button_20407"/>
            <p:cNvSpPr>
              <a:spLocks noChangeAspect="1"/>
            </p:cNvSpPr>
            <p:nvPr/>
          </p:nvSpPr>
          <p:spPr bwMode="auto">
            <a:xfrm>
              <a:off x="9501453" y="3825290"/>
              <a:ext cx="425410" cy="460854"/>
            </a:xfrm>
            <a:custGeom>
              <a:avLst/>
              <a:gdLst>
                <a:gd name="T0" fmla="*/ 7600 w 9600"/>
                <a:gd name="T1" fmla="*/ 0 h 10400"/>
                <a:gd name="T2" fmla="*/ 2000 w 9600"/>
                <a:gd name="T3" fmla="*/ 0 h 10400"/>
                <a:gd name="T4" fmla="*/ 0 w 9600"/>
                <a:gd name="T5" fmla="*/ 2000 h 10400"/>
                <a:gd name="T6" fmla="*/ 0 w 9600"/>
                <a:gd name="T7" fmla="*/ 8400 h 10400"/>
                <a:gd name="T8" fmla="*/ 2000 w 9600"/>
                <a:gd name="T9" fmla="*/ 10400 h 10400"/>
                <a:gd name="T10" fmla="*/ 7600 w 9600"/>
                <a:gd name="T11" fmla="*/ 10400 h 10400"/>
                <a:gd name="T12" fmla="*/ 9600 w 9600"/>
                <a:gd name="T13" fmla="*/ 8400 h 10400"/>
                <a:gd name="T14" fmla="*/ 9600 w 9600"/>
                <a:gd name="T15" fmla="*/ 2000 h 10400"/>
                <a:gd name="T16" fmla="*/ 7600 w 9600"/>
                <a:gd name="T17" fmla="*/ 0 h 10400"/>
                <a:gd name="T18" fmla="*/ 6660 w 9600"/>
                <a:gd name="T19" fmla="*/ 800 h 10400"/>
                <a:gd name="T20" fmla="*/ 6660 w 9600"/>
                <a:gd name="T21" fmla="*/ 3600 h 10400"/>
                <a:gd name="T22" fmla="*/ 6020 w 9600"/>
                <a:gd name="T23" fmla="*/ 3000 h 10400"/>
                <a:gd name="T24" fmla="*/ 5600 w 9600"/>
                <a:gd name="T25" fmla="*/ 2840 h 10400"/>
                <a:gd name="T26" fmla="*/ 5180 w 9600"/>
                <a:gd name="T27" fmla="*/ 3020 h 10400"/>
                <a:gd name="T28" fmla="*/ 4600 w 9600"/>
                <a:gd name="T29" fmla="*/ 3580 h 10400"/>
                <a:gd name="T30" fmla="*/ 4600 w 9600"/>
                <a:gd name="T31" fmla="*/ 800 h 10400"/>
                <a:gd name="T32" fmla="*/ 6660 w 9600"/>
                <a:gd name="T33" fmla="*/ 800 h 10400"/>
                <a:gd name="T34" fmla="*/ 800 w 9600"/>
                <a:gd name="T35" fmla="*/ 8400 h 10400"/>
                <a:gd name="T36" fmla="*/ 800 w 9600"/>
                <a:gd name="T37" fmla="*/ 2000 h 10400"/>
                <a:gd name="T38" fmla="*/ 2000 w 9600"/>
                <a:gd name="T39" fmla="*/ 800 h 10400"/>
                <a:gd name="T40" fmla="*/ 2000 w 9600"/>
                <a:gd name="T41" fmla="*/ 9600 h 10400"/>
                <a:gd name="T42" fmla="*/ 800 w 9600"/>
                <a:gd name="T43" fmla="*/ 8400 h 10400"/>
                <a:gd name="T44" fmla="*/ 8800 w 9600"/>
                <a:gd name="T45" fmla="*/ 8400 h 10400"/>
                <a:gd name="T46" fmla="*/ 7600 w 9600"/>
                <a:gd name="T47" fmla="*/ 9600 h 10400"/>
                <a:gd name="T48" fmla="*/ 2800 w 9600"/>
                <a:gd name="T49" fmla="*/ 9600 h 10400"/>
                <a:gd name="T50" fmla="*/ 2800 w 9600"/>
                <a:gd name="T51" fmla="*/ 800 h 10400"/>
                <a:gd name="T52" fmla="*/ 3800 w 9600"/>
                <a:gd name="T53" fmla="*/ 800 h 10400"/>
                <a:gd name="T54" fmla="*/ 3800 w 9600"/>
                <a:gd name="T55" fmla="*/ 4060 h 10400"/>
                <a:gd name="T56" fmla="*/ 4400 w 9600"/>
                <a:gd name="T57" fmla="*/ 4660 h 10400"/>
                <a:gd name="T58" fmla="*/ 4820 w 9600"/>
                <a:gd name="T59" fmla="*/ 4480 h 10400"/>
                <a:gd name="T60" fmla="*/ 5600 w 9600"/>
                <a:gd name="T61" fmla="*/ 3700 h 10400"/>
                <a:gd name="T62" fmla="*/ 6440 w 9600"/>
                <a:gd name="T63" fmla="*/ 4500 h 10400"/>
                <a:gd name="T64" fmla="*/ 6860 w 9600"/>
                <a:gd name="T65" fmla="*/ 4660 h 10400"/>
                <a:gd name="T66" fmla="*/ 6880 w 9600"/>
                <a:gd name="T67" fmla="*/ 4660 h 10400"/>
                <a:gd name="T68" fmla="*/ 7300 w 9600"/>
                <a:gd name="T69" fmla="*/ 4480 h 10400"/>
                <a:gd name="T70" fmla="*/ 7460 w 9600"/>
                <a:gd name="T71" fmla="*/ 4060 h 10400"/>
                <a:gd name="T72" fmla="*/ 7460 w 9600"/>
                <a:gd name="T73" fmla="*/ 800 h 10400"/>
                <a:gd name="T74" fmla="*/ 7600 w 9600"/>
                <a:gd name="T75" fmla="*/ 800 h 10400"/>
                <a:gd name="T76" fmla="*/ 8800 w 9600"/>
                <a:gd name="T77" fmla="*/ 2000 h 10400"/>
                <a:gd name="T78" fmla="*/ 8800 w 9600"/>
                <a:gd name="T79" fmla="*/ 84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00" h="10400">
                  <a:moveTo>
                    <a:pt x="7600" y="0"/>
                  </a:moveTo>
                  <a:lnTo>
                    <a:pt x="2000" y="0"/>
                  </a:lnTo>
                  <a:cubicBezTo>
                    <a:pt x="900" y="0"/>
                    <a:pt x="0" y="900"/>
                    <a:pt x="0" y="2000"/>
                  </a:cubicBezTo>
                  <a:lnTo>
                    <a:pt x="0" y="8400"/>
                  </a:lnTo>
                  <a:cubicBezTo>
                    <a:pt x="0" y="9500"/>
                    <a:pt x="900" y="10400"/>
                    <a:pt x="2000" y="10400"/>
                  </a:cubicBezTo>
                  <a:lnTo>
                    <a:pt x="7600" y="10400"/>
                  </a:lnTo>
                  <a:cubicBezTo>
                    <a:pt x="8700" y="10400"/>
                    <a:pt x="9600" y="9500"/>
                    <a:pt x="9600" y="8400"/>
                  </a:cubicBezTo>
                  <a:lnTo>
                    <a:pt x="9600" y="2000"/>
                  </a:lnTo>
                  <a:cubicBezTo>
                    <a:pt x="9600" y="900"/>
                    <a:pt x="8700" y="0"/>
                    <a:pt x="7600" y="0"/>
                  </a:cubicBezTo>
                  <a:close/>
                  <a:moveTo>
                    <a:pt x="6660" y="800"/>
                  </a:moveTo>
                  <a:lnTo>
                    <a:pt x="6660" y="3600"/>
                  </a:lnTo>
                  <a:lnTo>
                    <a:pt x="6020" y="3000"/>
                  </a:lnTo>
                  <a:cubicBezTo>
                    <a:pt x="5900" y="2880"/>
                    <a:pt x="5760" y="2840"/>
                    <a:pt x="5600" y="2840"/>
                  </a:cubicBezTo>
                  <a:cubicBezTo>
                    <a:pt x="5440" y="2840"/>
                    <a:pt x="5300" y="2900"/>
                    <a:pt x="5180" y="3020"/>
                  </a:cubicBezTo>
                  <a:lnTo>
                    <a:pt x="4600" y="3580"/>
                  </a:lnTo>
                  <a:lnTo>
                    <a:pt x="4600" y="800"/>
                  </a:lnTo>
                  <a:lnTo>
                    <a:pt x="6660" y="800"/>
                  </a:lnTo>
                  <a:close/>
                  <a:moveTo>
                    <a:pt x="800" y="8400"/>
                  </a:moveTo>
                  <a:lnTo>
                    <a:pt x="800" y="2000"/>
                  </a:lnTo>
                  <a:cubicBezTo>
                    <a:pt x="800" y="1340"/>
                    <a:pt x="1340" y="800"/>
                    <a:pt x="2000" y="800"/>
                  </a:cubicBezTo>
                  <a:lnTo>
                    <a:pt x="2000" y="9600"/>
                  </a:lnTo>
                  <a:cubicBezTo>
                    <a:pt x="1340" y="9600"/>
                    <a:pt x="800" y="9060"/>
                    <a:pt x="800" y="8400"/>
                  </a:cubicBezTo>
                  <a:close/>
                  <a:moveTo>
                    <a:pt x="8800" y="8400"/>
                  </a:moveTo>
                  <a:cubicBezTo>
                    <a:pt x="8800" y="9060"/>
                    <a:pt x="8260" y="9600"/>
                    <a:pt x="7600" y="9600"/>
                  </a:cubicBezTo>
                  <a:lnTo>
                    <a:pt x="2800" y="9600"/>
                  </a:lnTo>
                  <a:lnTo>
                    <a:pt x="2800" y="800"/>
                  </a:lnTo>
                  <a:lnTo>
                    <a:pt x="3800" y="800"/>
                  </a:lnTo>
                  <a:lnTo>
                    <a:pt x="3800" y="4060"/>
                  </a:lnTo>
                  <a:cubicBezTo>
                    <a:pt x="3800" y="4400"/>
                    <a:pt x="4060" y="4660"/>
                    <a:pt x="4400" y="4660"/>
                  </a:cubicBezTo>
                  <a:cubicBezTo>
                    <a:pt x="4560" y="4660"/>
                    <a:pt x="4720" y="4600"/>
                    <a:pt x="4820" y="4480"/>
                  </a:cubicBezTo>
                  <a:lnTo>
                    <a:pt x="5600" y="3700"/>
                  </a:lnTo>
                  <a:lnTo>
                    <a:pt x="6440" y="4500"/>
                  </a:lnTo>
                  <a:cubicBezTo>
                    <a:pt x="6560" y="4600"/>
                    <a:pt x="6700" y="4660"/>
                    <a:pt x="6860" y="4660"/>
                  </a:cubicBezTo>
                  <a:lnTo>
                    <a:pt x="6880" y="4660"/>
                  </a:lnTo>
                  <a:cubicBezTo>
                    <a:pt x="7040" y="4660"/>
                    <a:pt x="7180" y="4600"/>
                    <a:pt x="7300" y="4480"/>
                  </a:cubicBezTo>
                  <a:cubicBezTo>
                    <a:pt x="7400" y="4360"/>
                    <a:pt x="7460" y="4220"/>
                    <a:pt x="7460" y="4060"/>
                  </a:cubicBezTo>
                  <a:lnTo>
                    <a:pt x="7460" y="800"/>
                  </a:lnTo>
                  <a:lnTo>
                    <a:pt x="7600" y="800"/>
                  </a:lnTo>
                  <a:cubicBezTo>
                    <a:pt x="8260" y="800"/>
                    <a:pt x="8800" y="1340"/>
                    <a:pt x="8800" y="2000"/>
                  </a:cubicBezTo>
                  <a:lnTo>
                    <a:pt x="8800" y="8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609373" y="4487524"/>
            <a:ext cx="193106" cy="85725"/>
            <a:chOff x="3609373" y="4487524"/>
            <a:chExt cx="193106" cy="85725"/>
          </a:xfrm>
        </p:grpSpPr>
        <p:cxnSp>
          <p:nvCxnSpPr>
            <p:cNvPr id="84" name="直接连接符 83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009022" y="4487524"/>
            <a:ext cx="193106" cy="85725"/>
            <a:chOff x="6009022" y="4487524"/>
            <a:chExt cx="193106" cy="85725"/>
          </a:xfrm>
        </p:grpSpPr>
        <p:cxnSp>
          <p:nvCxnSpPr>
            <p:cNvPr id="94" name="直接连接符 93"/>
            <p:cNvCxnSpPr/>
            <p:nvPr/>
          </p:nvCxnSpPr>
          <p:spPr>
            <a:xfrm rot="16200000">
              <a:off x="6105575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16200000">
              <a:off x="6105575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441575" y="4487524"/>
            <a:ext cx="193106" cy="85725"/>
            <a:chOff x="8441575" y="4487524"/>
            <a:chExt cx="193106" cy="85725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8538128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>
              <a:off x="8538128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441889" y="3556000"/>
            <a:ext cx="1620508" cy="1948773"/>
            <a:chOff x="6441889" y="3556000"/>
            <a:chExt cx="1620508" cy="1948773"/>
          </a:xfrm>
        </p:grpSpPr>
        <p:sp>
          <p:nvSpPr>
            <p:cNvPr id="65" name="文本框 64"/>
            <p:cNvSpPr txBox="1"/>
            <p:nvPr/>
          </p:nvSpPr>
          <p:spPr>
            <a:xfrm>
              <a:off x="6544257" y="473690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自我评价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441889" y="5196996"/>
              <a:ext cx="1620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SELF EVALUATION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6753215" y="3556000"/>
              <a:ext cx="997857" cy="997857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arrow-pointing-left-circular-button_20407"/>
            <p:cNvSpPr>
              <a:spLocks noChangeAspect="1"/>
            </p:cNvSpPr>
            <p:nvPr/>
          </p:nvSpPr>
          <p:spPr bwMode="auto">
            <a:xfrm>
              <a:off x="7078959" y="3806636"/>
              <a:ext cx="346368" cy="496586"/>
            </a:xfrm>
            <a:custGeom>
              <a:avLst/>
              <a:gdLst>
                <a:gd name="T0" fmla="*/ 6621 w 8892"/>
                <a:gd name="T1" fmla="*/ 8367 h 12746"/>
                <a:gd name="T2" fmla="*/ 8809 w 8892"/>
                <a:gd name="T3" fmla="*/ 4340 h 12746"/>
                <a:gd name="T4" fmla="*/ 4689 w 8892"/>
                <a:gd name="T5" fmla="*/ 160 h 12746"/>
                <a:gd name="T6" fmla="*/ 0 w 8892"/>
                <a:gd name="T7" fmla="*/ 4558 h 12746"/>
                <a:gd name="T8" fmla="*/ 2195 w 8892"/>
                <a:gd name="T9" fmla="*/ 8363 h 12746"/>
                <a:gd name="T10" fmla="*/ 1049 w 8892"/>
                <a:gd name="T11" fmla="*/ 12114 h 12746"/>
                <a:gd name="T12" fmla="*/ 1053 w 8892"/>
                <a:gd name="T13" fmla="*/ 12282 h 12746"/>
                <a:gd name="T14" fmla="*/ 1049 w 8892"/>
                <a:gd name="T15" fmla="*/ 12324 h 12746"/>
                <a:gd name="T16" fmla="*/ 1469 w 8892"/>
                <a:gd name="T17" fmla="*/ 12743 h 12746"/>
                <a:gd name="T18" fmla="*/ 1888 w 8892"/>
                <a:gd name="T19" fmla="*/ 12324 h 12746"/>
                <a:gd name="T20" fmla="*/ 1888 w 8892"/>
                <a:gd name="T21" fmla="*/ 12114 h 12746"/>
                <a:gd name="T22" fmla="*/ 2822 w 8892"/>
                <a:gd name="T23" fmla="*/ 8941 h 12746"/>
                <a:gd name="T24" fmla="*/ 3063 w 8892"/>
                <a:gd name="T25" fmla="*/ 8697 h 12746"/>
                <a:gd name="T26" fmla="*/ 3332 w 8892"/>
                <a:gd name="T27" fmla="*/ 8394 h 12746"/>
                <a:gd name="T28" fmla="*/ 3110 w 8892"/>
                <a:gd name="T29" fmla="*/ 7880 h 12746"/>
                <a:gd name="T30" fmla="*/ 843 w 8892"/>
                <a:gd name="T31" fmla="*/ 4390 h 12746"/>
                <a:gd name="T32" fmla="*/ 4178 w 8892"/>
                <a:gd name="T33" fmla="*/ 999 h 12746"/>
                <a:gd name="T34" fmla="*/ 7975 w 8892"/>
                <a:gd name="T35" fmla="*/ 4560 h 12746"/>
                <a:gd name="T36" fmla="*/ 5724 w 8892"/>
                <a:gd name="T37" fmla="*/ 7872 h 12746"/>
                <a:gd name="T38" fmla="*/ 5456 w 8892"/>
                <a:gd name="T39" fmla="*/ 8262 h 12746"/>
                <a:gd name="T40" fmla="*/ 5743 w 8892"/>
                <a:gd name="T41" fmla="*/ 8670 h 12746"/>
                <a:gd name="T42" fmla="*/ 5988 w 8892"/>
                <a:gd name="T43" fmla="*/ 8936 h 12746"/>
                <a:gd name="T44" fmla="*/ 6925 w 8892"/>
                <a:gd name="T45" fmla="*/ 12116 h 12746"/>
                <a:gd name="T46" fmla="*/ 6925 w 8892"/>
                <a:gd name="T47" fmla="*/ 12326 h 12746"/>
                <a:gd name="T48" fmla="*/ 7345 w 8892"/>
                <a:gd name="T49" fmla="*/ 12746 h 12746"/>
                <a:gd name="T50" fmla="*/ 7765 w 8892"/>
                <a:gd name="T51" fmla="*/ 12326 h 12746"/>
                <a:gd name="T52" fmla="*/ 7761 w 8892"/>
                <a:gd name="T53" fmla="*/ 12285 h 12746"/>
                <a:gd name="T54" fmla="*/ 7765 w 8892"/>
                <a:gd name="T55" fmla="*/ 12116 h 12746"/>
                <a:gd name="T56" fmla="*/ 6621 w 8892"/>
                <a:gd name="T57" fmla="*/ 8367 h 12746"/>
                <a:gd name="T58" fmla="*/ 6621 w 8892"/>
                <a:gd name="T59" fmla="*/ 8367 h 12746"/>
                <a:gd name="T60" fmla="*/ 2426 w 8892"/>
                <a:gd name="T61" fmla="*/ 6023 h 12746"/>
                <a:gd name="T62" fmla="*/ 6386 w 8892"/>
                <a:gd name="T63" fmla="*/ 6023 h 12746"/>
                <a:gd name="T64" fmla="*/ 5685 w 8892"/>
                <a:gd name="T65" fmla="*/ 5830 h 12746"/>
                <a:gd name="T66" fmla="*/ 3126 w 8892"/>
                <a:gd name="T67" fmla="*/ 5830 h 12746"/>
                <a:gd name="T68" fmla="*/ 2426 w 8892"/>
                <a:gd name="T69" fmla="*/ 6023 h 12746"/>
                <a:gd name="T70" fmla="*/ 2426 w 8892"/>
                <a:gd name="T71" fmla="*/ 6023 h 1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92" h="12746">
                  <a:moveTo>
                    <a:pt x="6621" y="8367"/>
                  </a:moveTo>
                  <a:cubicBezTo>
                    <a:pt x="7989" y="7569"/>
                    <a:pt x="8892" y="6057"/>
                    <a:pt x="8809" y="4340"/>
                  </a:cubicBezTo>
                  <a:cubicBezTo>
                    <a:pt x="8701" y="2121"/>
                    <a:pt x="6908" y="299"/>
                    <a:pt x="4689" y="160"/>
                  </a:cubicBezTo>
                  <a:cubicBezTo>
                    <a:pt x="2128" y="0"/>
                    <a:pt x="0" y="2030"/>
                    <a:pt x="0" y="4558"/>
                  </a:cubicBezTo>
                  <a:cubicBezTo>
                    <a:pt x="0" y="6185"/>
                    <a:pt x="883" y="7600"/>
                    <a:pt x="2195" y="8363"/>
                  </a:cubicBezTo>
                  <a:cubicBezTo>
                    <a:pt x="1471" y="9434"/>
                    <a:pt x="1049" y="10724"/>
                    <a:pt x="1049" y="12114"/>
                  </a:cubicBezTo>
                  <a:cubicBezTo>
                    <a:pt x="1049" y="12170"/>
                    <a:pt x="1052" y="12225"/>
                    <a:pt x="1053" y="12282"/>
                  </a:cubicBezTo>
                  <a:cubicBezTo>
                    <a:pt x="1052" y="12295"/>
                    <a:pt x="1049" y="12310"/>
                    <a:pt x="1049" y="12324"/>
                  </a:cubicBezTo>
                  <a:cubicBezTo>
                    <a:pt x="1049" y="12555"/>
                    <a:pt x="1237" y="12743"/>
                    <a:pt x="1469" y="12743"/>
                  </a:cubicBezTo>
                  <a:cubicBezTo>
                    <a:pt x="1700" y="12743"/>
                    <a:pt x="1888" y="12555"/>
                    <a:pt x="1888" y="12324"/>
                  </a:cubicBezTo>
                  <a:lnTo>
                    <a:pt x="1888" y="12114"/>
                  </a:lnTo>
                  <a:cubicBezTo>
                    <a:pt x="1888" y="10945"/>
                    <a:pt x="2233" y="9856"/>
                    <a:pt x="2822" y="8941"/>
                  </a:cubicBezTo>
                  <a:cubicBezTo>
                    <a:pt x="2885" y="8845"/>
                    <a:pt x="2969" y="8762"/>
                    <a:pt x="3063" y="8697"/>
                  </a:cubicBezTo>
                  <a:cubicBezTo>
                    <a:pt x="3146" y="8639"/>
                    <a:pt x="3255" y="8541"/>
                    <a:pt x="3332" y="8394"/>
                  </a:cubicBezTo>
                  <a:cubicBezTo>
                    <a:pt x="3509" y="8054"/>
                    <a:pt x="3102" y="7885"/>
                    <a:pt x="3110" y="7880"/>
                  </a:cubicBezTo>
                  <a:cubicBezTo>
                    <a:pt x="1732" y="7342"/>
                    <a:pt x="770" y="5975"/>
                    <a:pt x="843" y="4390"/>
                  </a:cubicBezTo>
                  <a:cubicBezTo>
                    <a:pt x="926" y="2590"/>
                    <a:pt x="2379" y="1110"/>
                    <a:pt x="4178" y="999"/>
                  </a:cubicBezTo>
                  <a:cubicBezTo>
                    <a:pt x="6253" y="869"/>
                    <a:pt x="7975" y="2513"/>
                    <a:pt x="7975" y="4560"/>
                  </a:cubicBezTo>
                  <a:cubicBezTo>
                    <a:pt x="7975" y="6064"/>
                    <a:pt x="7041" y="7347"/>
                    <a:pt x="5724" y="7872"/>
                  </a:cubicBezTo>
                  <a:cubicBezTo>
                    <a:pt x="5568" y="7932"/>
                    <a:pt x="5456" y="8084"/>
                    <a:pt x="5456" y="8262"/>
                  </a:cubicBezTo>
                  <a:cubicBezTo>
                    <a:pt x="5456" y="8407"/>
                    <a:pt x="5620" y="8569"/>
                    <a:pt x="5743" y="8670"/>
                  </a:cubicBezTo>
                  <a:cubicBezTo>
                    <a:pt x="5837" y="8746"/>
                    <a:pt x="5922" y="8834"/>
                    <a:pt x="5988" y="8936"/>
                  </a:cubicBezTo>
                  <a:cubicBezTo>
                    <a:pt x="6580" y="9852"/>
                    <a:pt x="6925" y="10943"/>
                    <a:pt x="6925" y="12116"/>
                  </a:cubicBezTo>
                  <a:lnTo>
                    <a:pt x="6925" y="12326"/>
                  </a:lnTo>
                  <a:cubicBezTo>
                    <a:pt x="6925" y="12558"/>
                    <a:pt x="7114" y="12746"/>
                    <a:pt x="7345" y="12746"/>
                  </a:cubicBezTo>
                  <a:cubicBezTo>
                    <a:pt x="7576" y="12746"/>
                    <a:pt x="7765" y="12558"/>
                    <a:pt x="7765" y="12326"/>
                  </a:cubicBezTo>
                  <a:cubicBezTo>
                    <a:pt x="7765" y="12311"/>
                    <a:pt x="7762" y="12298"/>
                    <a:pt x="7761" y="12285"/>
                  </a:cubicBezTo>
                  <a:cubicBezTo>
                    <a:pt x="7762" y="12229"/>
                    <a:pt x="7765" y="12173"/>
                    <a:pt x="7765" y="12116"/>
                  </a:cubicBezTo>
                  <a:cubicBezTo>
                    <a:pt x="7765" y="10725"/>
                    <a:pt x="7342" y="9436"/>
                    <a:pt x="6621" y="8367"/>
                  </a:cubicBezTo>
                  <a:close/>
                  <a:moveTo>
                    <a:pt x="6621" y="8367"/>
                  </a:moveTo>
                  <a:close/>
                  <a:moveTo>
                    <a:pt x="2426" y="6023"/>
                  </a:moveTo>
                  <a:cubicBezTo>
                    <a:pt x="3004" y="7745"/>
                    <a:pt x="5810" y="7745"/>
                    <a:pt x="6386" y="6023"/>
                  </a:cubicBezTo>
                  <a:cubicBezTo>
                    <a:pt x="6535" y="5578"/>
                    <a:pt x="5833" y="5388"/>
                    <a:pt x="5685" y="5830"/>
                  </a:cubicBezTo>
                  <a:cubicBezTo>
                    <a:pt x="5343" y="6852"/>
                    <a:pt x="3469" y="6852"/>
                    <a:pt x="3126" y="5830"/>
                  </a:cubicBezTo>
                  <a:cubicBezTo>
                    <a:pt x="2979" y="5388"/>
                    <a:pt x="2277" y="5578"/>
                    <a:pt x="2426" y="6023"/>
                  </a:cubicBezTo>
                  <a:close/>
                  <a:moveTo>
                    <a:pt x="2426" y="6023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60690" y="3239821"/>
            <a:ext cx="50706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F5F0E7"/>
                </a:solidFill>
                <a:cs typeface="+mn-ea"/>
                <a:sym typeface="+mn-lt"/>
              </a:rPr>
              <a:t>ABOUT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7009" y="3462959"/>
            <a:ext cx="3877985" cy="1535626"/>
            <a:chOff x="4157009" y="3462959"/>
            <a:chExt cx="3877985" cy="1535626"/>
          </a:xfrm>
        </p:grpSpPr>
        <p:sp>
          <p:nvSpPr>
            <p:cNvPr id="16" name="文本框 15"/>
            <p:cNvSpPr txBox="1"/>
            <p:nvPr/>
          </p:nvSpPr>
          <p:spPr>
            <a:xfrm>
              <a:off x="4900800" y="346295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工作回顾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57009" y="4194760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概述本年度工作进度及安排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4431" y="4690808"/>
              <a:ext cx="27831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REVIEW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9221215" y="3637326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548238" y="411054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463258" y="1812966"/>
            <a:ext cx="1265482" cy="1265482"/>
            <a:chOff x="5463258" y="1812966"/>
            <a:chExt cx="1265482" cy="1265482"/>
          </a:xfrm>
        </p:grpSpPr>
        <p:sp>
          <p:nvSpPr>
            <p:cNvPr id="29" name="椭圆 28"/>
            <p:cNvSpPr/>
            <p:nvPr/>
          </p:nvSpPr>
          <p:spPr>
            <a:xfrm>
              <a:off x="5463258" y="1812966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1142-850425"/>
            <p:cNvSpPr>
              <a:spLocks noChangeAspect="1"/>
            </p:cNvSpPr>
            <p:nvPr/>
          </p:nvSpPr>
          <p:spPr bwMode="auto">
            <a:xfrm>
              <a:off x="5793674" y="2129292"/>
              <a:ext cx="604651" cy="632831"/>
            </a:xfrm>
            <a:custGeom>
              <a:avLst/>
              <a:gdLst>
                <a:gd name="T0" fmla="*/ 8876 w 8896"/>
                <a:gd name="T1" fmla="*/ 561 h 9310"/>
                <a:gd name="T2" fmla="*/ 8422 w 8896"/>
                <a:gd name="T3" fmla="*/ 173 h 9310"/>
                <a:gd name="T4" fmla="*/ 7979 w 8896"/>
                <a:gd name="T5" fmla="*/ 581 h 9310"/>
                <a:gd name="T6" fmla="*/ 7962 w 8896"/>
                <a:gd name="T7" fmla="*/ 966 h 9310"/>
                <a:gd name="T8" fmla="*/ 7962 w 8896"/>
                <a:gd name="T9" fmla="*/ 1624 h 9310"/>
                <a:gd name="T10" fmla="*/ 7859 w 8896"/>
                <a:gd name="T11" fmla="*/ 1671 h 9310"/>
                <a:gd name="T12" fmla="*/ 7513 w 8896"/>
                <a:gd name="T13" fmla="*/ 1339 h 9310"/>
                <a:gd name="T14" fmla="*/ 3792 w 8896"/>
                <a:gd name="T15" fmla="*/ 216 h 9310"/>
                <a:gd name="T16" fmla="*/ 162 w 8896"/>
                <a:gd name="T17" fmla="*/ 4238 h 9310"/>
                <a:gd name="T18" fmla="*/ 3124 w 8896"/>
                <a:gd name="T19" fmla="*/ 8674 h 9310"/>
                <a:gd name="T20" fmla="*/ 8198 w 8896"/>
                <a:gd name="T21" fmla="*/ 6891 h 9310"/>
                <a:gd name="T22" fmla="*/ 8379 w 8896"/>
                <a:gd name="T23" fmla="*/ 6552 h 9310"/>
                <a:gd name="T24" fmla="*/ 8191 w 8896"/>
                <a:gd name="T25" fmla="*/ 5980 h 9310"/>
                <a:gd name="T26" fmla="*/ 7604 w 8896"/>
                <a:gd name="T27" fmla="*/ 6111 h 9310"/>
                <a:gd name="T28" fmla="*/ 7392 w 8896"/>
                <a:gd name="T29" fmla="*/ 6434 h 9310"/>
                <a:gd name="T30" fmla="*/ 4660 w 8896"/>
                <a:gd name="T31" fmla="*/ 7966 h 9310"/>
                <a:gd name="T32" fmla="*/ 1223 w 8896"/>
                <a:gd name="T33" fmla="*/ 5544 h 9310"/>
                <a:gd name="T34" fmla="*/ 2789 w 8896"/>
                <a:gd name="T35" fmla="*/ 1543 h 9310"/>
                <a:gd name="T36" fmla="*/ 6956 w 8896"/>
                <a:gd name="T37" fmla="*/ 2090 h 9310"/>
                <a:gd name="T38" fmla="*/ 7219 w 8896"/>
                <a:gd name="T39" fmla="*/ 2464 h 9310"/>
                <a:gd name="T40" fmla="*/ 6141 w 8896"/>
                <a:gd name="T41" fmla="*/ 2470 h 9310"/>
                <a:gd name="T42" fmla="*/ 5684 w 8896"/>
                <a:gd name="T43" fmla="*/ 2920 h 9310"/>
                <a:gd name="T44" fmla="*/ 6145 w 8896"/>
                <a:gd name="T45" fmla="*/ 3373 h 9310"/>
                <a:gd name="T46" fmla="*/ 8408 w 8896"/>
                <a:gd name="T47" fmla="*/ 3377 h 9310"/>
                <a:gd name="T48" fmla="*/ 8870 w 8896"/>
                <a:gd name="T49" fmla="*/ 2986 h 9310"/>
                <a:gd name="T50" fmla="*/ 8876 w 8896"/>
                <a:gd name="T51" fmla="*/ 561 h 9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96" h="9310">
                  <a:moveTo>
                    <a:pt x="8876" y="561"/>
                  </a:moveTo>
                  <a:cubicBezTo>
                    <a:pt x="8870" y="319"/>
                    <a:pt x="8686" y="167"/>
                    <a:pt x="8422" y="173"/>
                  </a:cubicBezTo>
                  <a:cubicBezTo>
                    <a:pt x="8158" y="178"/>
                    <a:pt x="8022" y="339"/>
                    <a:pt x="7979" y="581"/>
                  </a:cubicBezTo>
                  <a:cubicBezTo>
                    <a:pt x="7956" y="706"/>
                    <a:pt x="7964" y="837"/>
                    <a:pt x="7962" y="966"/>
                  </a:cubicBezTo>
                  <a:cubicBezTo>
                    <a:pt x="7960" y="1185"/>
                    <a:pt x="7962" y="1405"/>
                    <a:pt x="7962" y="1624"/>
                  </a:cubicBezTo>
                  <a:cubicBezTo>
                    <a:pt x="7928" y="1640"/>
                    <a:pt x="7893" y="1655"/>
                    <a:pt x="7859" y="1671"/>
                  </a:cubicBezTo>
                  <a:cubicBezTo>
                    <a:pt x="7744" y="1560"/>
                    <a:pt x="7630" y="1447"/>
                    <a:pt x="7513" y="1339"/>
                  </a:cubicBezTo>
                  <a:cubicBezTo>
                    <a:pt x="6454" y="363"/>
                    <a:pt x="5198" y="0"/>
                    <a:pt x="3792" y="216"/>
                  </a:cubicBezTo>
                  <a:cubicBezTo>
                    <a:pt x="1806" y="521"/>
                    <a:pt x="335" y="2174"/>
                    <a:pt x="162" y="4238"/>
                  </a:cubicBezTo>
                  <a:cubicBezTo>
                    <a:pt x="0" y="6174"/>
                    <a:pt x="1249" y="8045"/>
                    <a:pt x="3124" y="8674"/>
                  </a:cubicBezTo>
                  <a:cubicBezTo>
                    <a:pt x="5021" y="9310"/>
                    <a:pt x="7131" y="8570"/>
                    <a:pt x="8198" y="6891"/>
                  </a:cubicBezTo>
                  <a:cubicBezTo>
                    <a:pt x="8266" y="6783"/>
                    <a:pt x="8338" y="6672"/>
                    <a:pt x="8379" y="6552"/>
                  </a:cubicBezTo>
                  <a:cubicBezTo>
                    <a:pt x="8461" y="6320"/>
                    <a:pt x="8420" y="6104"/>
                    <a:pt x="8191" y="5980"/>
                  </a:cubicBezTo>
                  <a:cubicBezTo>
                    <a:pt x="7970" y="5860"/>
                    <a:pt x="7760" y="5908"/>
                    <a:pt x="7604" y="6111"/>
                  </a:cubicBezTo>
                  <a:cubicBezTo>
                    <a:pt x="7525" y="6213"/>
                    <a:pt x="7466" y="6328"/>
                    <a:pt x="7392" y="6434"/>
                  </a:cubicBezTo>
                  <a:cubicBezTo>
                    <a:pt x="6731" y="7389"/>
                    <a:pt x="5823" y="7909"/>
                    <a:pt x="4660" y="7966"/>
                  </a:cubicBezTo>
                  <a:cubicBezTo>
                    <a:pt x="3104" y="8042"/>
                    <a:pt x="1677" y="7032"/>
                    <a:pt x="1223" y="5544"/>
                  </a:cubicBezTo>
                  <a:cubicBezTo>
                    <a:pt x="754" y="4007"/>
                    <a:pt x="1403" y="2351"/>
                    <a:pt x="2789" y="1543"/>
                  </a:cubicBezTo>
                  <a:cubicBezTo>
                    <a:pt x="4136" y="758"/>
                    <a:pt x="5866" y="983"/>
                    <a:pt x="6956" y="2090"/>
                  </a:cubicBezTo>
                  <a:cubicBezTo>
                    <a:pt x="7036" y="2172"/>
                    <a:pt x="7090" y="2278"/>
                    <a:pt x="7219" y="2464"/>
                  </a:cubicBezTo>
                  <a:cubicBezTo>
                    <a:pt x="6793" y="2464"/>
                    <a:pt x="6466" y="2447"/>
                    <a:pt x="6141" y="2470"/>
                  </a:cubicBezTo>
                  <a:cubicBezTo>
                    <a:pt x="5841" y="2490"/>
                    <a:pt x="5682" y="2669"/>
                    <a:pt x="5684" y="2920"/>
                  </a:cubicBezTo>
                  <a:cubicBezTo>
                    <a:pt x="5687" y="3164"/>
                    <a:pt x="5857" y="3366"/>
                    <a:pt x="6145" y="3373"/>
                  </a:cubicBezTo>
                  <a:cubicBezTo>
                    <a:pt x="6899" y="3391"/>
                    <a:pt x="7654" y="3385"/>
                    <a:pt x="8408" y="3377"/>
                  </a:cubicBezTo>
                  <a:cubicBezTo>
                    <a:pt x="8656" y="3374"/>
                    <a:pt x="8862" y="3232"/>
                    <a:pt x="8870" y="2986"/>
                  </a:cubicBezTo>
                  <a:cubicBezTo>
                    <a:pt x="8894" y="2178"/>
                    <a:pt x="8896" y="1369"/>
                    <a:pt x="8876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16261" y="1966567"/>
            <a:ext cx="2975428" cy="2975428"/>
            <a:chOff x="8016261" y="1966567"/>
            <a:chExt cx="2975428" cy="2975428"/>
          </a:xfrm>
        </p:grpSpPr>
        <p:sp>
          <p:nvSpPr>
            <p:cNvPr id="7" name="矩形 6"/>
            <p:cNvSpPr/>
            <p:nvPr/>
          </p:nvSpPr>
          <p:spPr>
            <a:xfrm>
              <a:off x="8016261" y="1966567"/>
              <a:ext cx="2975428" cy="297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64930" y="3647289"/>
              <a:ext cx="2078091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规划现有流程，优化现有模式，到达减轻成本提高效率的目标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70441" y="314677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新流程规划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太阳形 44"/>
            <p:cNvSpPr>
              <a:spLocks noChangeArrowheads="1"/>
            </p:cNvSpPr>
            <p:nvPr/>
          </p:nvSpPr>
          <p:spPr bwMode="auto">
            <a:xfrm>
              <a:off x="9261123" y="2521894"/>
              <a:ext cx="485705" cy="424928"/>
            </a:xfrm>
            <a:custGeom>
              <a:avLst/>
              <a:gdLst>
                <a:gd name="connsiteX0" fmla="*/ 352138 w 608485"/>
                <a:gd name="connsiteY0" fmla="*/ 457876 h 532346"/>
                <a:gd name="connsiteX1" fmla="*/ 352138 w 608485"/>
                <a:gd name="connsiteY1" fmla="*/ 471679 h 532346"/>
                <a:gd name="connsiteX2" fmla="*/ 383994 w 608485"/>
                <a:gd name="connsiteY2" fmla="*/ 483262 h 532346"/>
                <a:gd name="connsiteX3" fmla="*/ 459356 w 608485"/>
                <a:gd name="connsiteY3" fmla="*/ 490502 h 532346"/>
                <a:gd name="connsiteX4" fmla="*/ 534767 w 608485"/>
                <a:gd name="connsiteY4" fmla="*/ 483262 h 532346"/>
                <a:gd name="connsiteX5" fmla="*/ 566574 w 608485"/>
                <a:gd name="connsiteY5" fmla="*/ 471679 h 532346"/>
                <a:gd name="connsiteX6" fmla="*/ 566574 w 608485"/>
                <a:gd name="connsiteY6" fmla="*/ 457876 h 532346"/>
                <a:gd name="connsiteX7" fmla="*/ 555746 w 608485"/>
                <a:gd name="connsiteY7" fmla="*/ 461351 h 532346"/>
                <a:gd name="connsiteX8" fmla="*/ 459356 w 608485"/>
                <a:gd name="connsiteY8" fmla="*/ 472886 h 532346"/>
                <a:gd name="connsiteX9" fmla="*/ 362967 w 608485"/>
                <a:gd name="connsiteY9" fmla="*/ 461351 h 532346"/>
                <a:gd name="connsiteX10" fmla="*/ 352138 w 608485"/>
                <a:gd name="connsiteY10" fmla="*/ 457876 h 532346"/>
                <a:gd name="connsiteX11" fmla="*/ 41901 w 608485"/>
                <a:gd name="connsiteY11" fmla="*/ 455228 h 532346"/>
                <a:gd name="connsiteX12" fmla="*/ 41901 w 608485"/>
                <a:gd name="connsiteY12" fmla="*/ 471396 h 532346"/>
                <a:gd name="connsiteX13" fmla="*/ 73701 w 608485"/>
                <a:gd name="connsiteY13" fmla="*/ 482979 h 532346"/>
                <a:gd name="connsiteX14" fmla="*/ 149094 w 608485"/>
                <a:gd name="connsiteY14" fmla="*/ 490267 h 532346"/>
                <a:gd name="connsiteX15" fmla="*/ 224438 w 608485"/>
                <a:gd name="connsiteY15" fmla="*/ 482979 h 532346"/>
                <a:gd name="connsiteX16" fmla="*/ 256238 w 608485"/>
                <a:gd name="connsiteY16" fmla="*/ 471396 h 532346"/>
                <a:gd name="connsiteX17" fmla="*/ 256238 w 608485"/>
                <a:gd name="connsiteY17" fmla="*/ 455228 h 532346"/>
                <a:gd name="connsiteX18" fmla="*/ 245461 w 608485"/>
                <a:gd name="connsiteY18" fmla="*/ 458703 h 532346"/>
                <a:gd name="connsiteX19" fmla="*/ 149094 w 608485"/>
                <a:gd name="connsiteY19" fmla="*/ 470286 h 532346"/>
                <a:gd name="connsiteX20" fmla="*/ 52678 w 608485"/>
                <a:gd name="connsiteY20" fmla="*/ 458703 h 532346"/>
                <a:gd name="connsiteX21" fmla="*/ 41901 w 608485"/>
                <a:gd name="connsiteY21" fmla="*/ 455228 h 532346"/>
                <a:gd name="connsiteX22" fmla="*/ 352138 w 608485"/>
                <a:gd name="connsiteY22" fmla="*/ 398705 h 532346"/>
                <a:gd name="connsiteX23" fmla="*/ 352138 w 608485"/>
                <a:gd name="connsiteY23" fmla="*/ 411688 h 532346"/>
                <a:gd name="connsiteX24" fmla="*/ 358471 w 608485"/>
                <a:gd name="connsiteY24" fmla="*/ 415307 h 532346"/>
                <a:gd name="connsiteX25" fmla="*/ 383946 w 608485"/>
                <a:gd name="connsiteY25" fmla="*/ 423560 h 532346"/>
                <a:gd name="connsiteX26" fmla="*/ 459356 w 608485"/>
                <a:gd name="connsiteY26" fmla="*/ 431090 h 532346"/>
                <a:gd name="connsiteX27" fmla="*/ 534767 w 608485"/>
                <a:gd name="connsiteY27" fmla="*/ 423560 h 532346"/>
                <a:gd name="connsiteX28" fmla="*/ 560290 w 608485"/>
                <a:gd name="connsiteY28" fmla="*/ 415307 h 532346"/>
                <a:gd name="connsiteX29" fmla="*/ 566574 w 608485"/>
                <a:gd name="connsiteY29" fmla="*/ 411688 h 532346"/>
                <a:gd name="connsiteX30" fmla="*/ 566574 w 608485"/>
                <a:gd name="connsiteY30" fmla="*/ 398705 h 532346"/>
                <a:gd name="connsiteX31" fmla="*/ 555746 w 608485"/>
                <a:gd name="connsiteY31" fmla="*/ 402180 h 532346"/>
                <a:gd name="connsiteX32" fmla="*/ 459356 w 608485"/>
                <a:gd name="connsiteY32" fmla="*/ 413715 h 532346"/>
                <a:gd name="connsiteX33" fmla="*/ 362967 w 608485"/>
                <a:gd name="connsiteY33" fmla="*/ 402180 h 532346"/>
                <a:gd name="connsiteX34" fmla="*/ 352138 w 608485"/>
                <a:gd name="connsiteY34" fmla="*/ 398705 h 532346"/>
                <a:gd name="connsiteX35" fmla="*/ 41901 w 608485"/>
                <a:gd name="connsiteY35" fmla="*/ 394801 h 532346"/>
                <a:gd name="connsiteX36" fmla="*/ 41901 w 608485"/>
                <a:gd name="connsiteY36" fmla="*/ 409039 h 532346"/>
                <a:gd name="connsiteX37" fmla="*/ 48184 w 608485"/>
                <a:gd name="connsiteY37" fmla="*/ 412659 h 532346"/>
                <a:gd name="connsiteX38" fmla="*/ 73701 w 608485"/>
                <a:gd name="connsiteY38" fmla="*/ 420912 h 532346"/>
                <a:gd name="connsiteX39" fmla="*/ 149094 w 608485"/>
                <a:gd name="connsiteY39" fmla="*/ 428441 h 532346"/>
                <a:gd name="connsiteX40" fmla="*/ 224486 w 608485"/>
                <a:gd name="connsiteY40" fmla="*/ 420912 h 532346"/>
                <a:gd name="connsiteX41" fmla="*/ 249955 w 608485"/>
                <a:gd name="connsiteY41" fmla="*/ 412659 h 532346"/>
                <a:gd name="connsiteX42" fmla="*/ 256238 w 608485"/>
                <a:gd name="connsiteY42" fmla="*/ 409039 h 532346"/>
                <a:gd name="connsiteX43" fmla="*/ 256238 w 608485"/>
                <a:gd name="connsiteY43" fmla="*/ 394801 h 532346"/>
                <a:gd name="connsiteX44" fmla="*/ 245461 w 608485"/>
                <a:gd name="connsiteY44" fmla="*/ 398276 h 532346"/>
                <a:gd name="connsiteX45" fmla="*/ 149094 w 608485"/>
                <a:gd name="connsiteY45" fmla="*/ 409811 h 532346"/>
                <a:gd name="connsiteX46" fmla="*/ 52678 w 608485"/>
                <a:gd name="connsiteY46" fmla="*/ 398276 h 532346"/>
                <a:gd name="connsiteX47" fmla="*/ 41901 w 608485"/>
                <a:gd name="connsiteY47" fmla="*/ 394801 h 532346"/>
                <a:gd name="connsiteX48" fmla="*/ 352138 w 608485"/>
                <a:gd name="connsiteY48" fmla="*/ 339534 h 532346"/>
                <a:gd name="connsiteX49" fmla="*/ 352138 w 608485"/>
                <a:gd name="connsiteY49" fmla="*/ 352517 h 532346"/>
                <a:gd name="connsiteX50" fmla="*/ 358471 w 608485"/>
                <a:gd name="connsiteY50" fmla="*/ 356136 h 532346"/>
                <a:gd name="connsiteX51" fmla="*/ 383946 w 608485"/>
                <a:gd name="connsiteY51" fmla="*/ 364390 h 532346"/>
                <a:gd name="connsiteX52" fmla="*/ 459356 w 608485"/>
                <a:gd name="connsiteY52" fmla="*/ 371919 h 532346"/>
                <a:gd name="connsiteX53" fmla="*/ 534767 w 608485"/>
                <a:gd name="connsiteY53" fmla="*/ 364390 h 532346"/>
                <a:gd name="connsiteX54" fmla="*/ 560290 w 608485"/>
                <a:gd name="connsiteY54" fmla="*/ 356136 h 532346"/>
                <a:gd name="connsiteX55" fmla="*/ 566574 w 608485"/>
                <a:gd name="connsiteY55" fmla="*/ 352468 h 532346"/>
                <a:gd name="connsiteX56" fmla="*/ 566574 w 608485"/>
                <a:gd name="connsiteY56" fmla="*/ 339534 h 532346"/>
                <a:gd name="connsiteX57" fmla="*/ 555746 w 608485"/>
                <a:gd name="connsiteY57" fmla="*/ 343009 h 532346"/>
                <a:gd name="connsiteX58" fmla="*/ 459356 w 608485"/>
                <a:gd name="connsiteY58" fmla="*/ 354544 h 532346"/>
                <a:gd name="connsiteX59" fmla="*/ 362967 w 608485"/>
                <a:gd name="connsiteY59" fmla="*/ 343009 h 532346"/>
                <a:gd name="connsiteX60" fmla="*/ 352138 w 608485"/>
                <a:gd name="connsiteY60" fmla="*/ 339534 h 532346"/>
                <a:gd name="connsiteX61" fmla="*/ 41901 w 608485"/>
                <a:gd name="connsiteY61" fmla="*/ 336256 h 532346"/>
                <a:gd name="connsiteX62" fmla="*/ 41901 w 608485"/>
                <a:gd name="connsiteY62" fmla="*/ 348612 h 532346"/>
                <a:gd name="connsiteX63" fmla="*/ 48184 w 608485"/>
                <a:gd name="connsiteY63" fmla="*/ 352232 h 532346"/>
                <a:gd name="connsiteX64" fmla="*/ 73701 w 608485"/>
                <a:gd name="connsiteY64" fmla="*/ 360485 h 532346"/>
                <a:gd name="connsiteX65" fmla="*/ 149094 w 608485"/>
                <a:gd name="connsiteY65" fmla="*/ 368014 h 532346"/>
                <a:gd name="connsiteX66" fmla="*/ 224486 w 608485"/>
                <a:gd name="connsiteY66" fmla="*/ 360485 h 532346"/>
                <a:gd name="connsiteX67" fmla="*/ 249955 w 608485"/>
                <a:gd name="connsiteY67" fmla="*/ 352232 h 532346"/>
                <a:gd name="connsiteX68" fmla="*/ 256238 w 608485"/>
                <a:gd name="connsiteY68" fmla="*/ 348612 h 532346"/>
                <a:gd name="connsiteX69" fmla="*/ 256238 w 608485"/>
                <a:gd name="connsiteY69" fmla="*/ 336256 h 532346"/>
                <a:gd name="connsiteX70" fmla="*/ 245461 w 608485"/>
                <a:gd name="connsiteY70" fmla="*/ 339731 h 532346"/>
                <a:gd name="connsiteX71" fmla="*/ 149094 w 608485"/>
                <a:gd name="connsiteY71" fmla="*/ 351315 h 532346"/>
                <a:gd name="connsiteX72" fmla="*/ 52678 w 608485"/>
                <a:gd name="connsiteY72" fmla="*/ 339731 h 532346"/>
                <a:gd name="connsiteX73" fmla="*/ 41901 w 608485"/>
                <a:gd name="connsiteY73" fmla="*/ 336256 h 532346"/>
                <a:gd name="connsiteX74" fmla="*/ 352138 w 608485"/>
                <a:gd name="connsiteY74" fmla="*/ 280315 h 532346"/>
                <a:gd name="connsiteX75" fmla="*/ 352138 w 608485"/>
                <a:gd name="connsiteY75" fmla="*/ 293298 h 532346"/>
                <a:gd name="connsiteX76" fmla="*/ 358471 w 608485"/>
                <a:gd name="connsiteY76" fmla="*/ 296917 h 532346"/>
                <a:gd name="connsiteX77" fmla="*/ 383946 w 608485"/>
                <a:gd name="connsiteY77" fmla="*/ 305219 h 532346"/>
                <a:gd name="connsiteX78" fmla="*/ 459356 w 608485"/>
                <a:gd name="connsiteY78" fmla="*/ 312699 h 532346"/>
                <a:gd name="connsiteX79" fmla="*/ 534767 w 608485"/>
                <a:gd name="connsiteY79" fmla="*/ 305219 h 532346"/>
                <a:gd name="connsiteX80" fmla="*/ 560290 w 608485"/>
                <a:gd name="connsiteY80" fmla="*/ 296917 h 532346"/>
                <a:gd name="connsiteX81" fmla="*/ 566574 w 608485"/>
                <a:gd name="connsiteY81" fmla="*/ 293298 h 532346"/>
                <a:gd name="connsiteX82" fmla="*/ 566574 w 608485"/>
                <a:gd name="connsiteY82" fmla="*/ 280315 h 532346"/>
                <a:gd name="connsiteX83" fmla="*/ 555746 w 608485"/>
                <a:gd name="connsiteY83" fmla="*/ 283790 h 532346"/>
                <a:gd name="connsiteX84" fmla="*/ 459356 w 608485"/>
                <a:gd name="connsiteY84" fmla="*/ 295373 h 532346"/>
                <a:gd name="connsiteX85" fmla="*/ 362967 w 608485"/>
                <a:gd name="connsiteY85" fmla="*/ 283790 h 532346"/>
                <a:gd name="connsiteX86" fmla="*/ 352138 w 608485"/>
                <a:gd name="connsiteY86" fmla="*/ 280315 h 532346"/>
                <a:gd name="connsiteX87" fmla="*/ 41901 w 608485"/>
                <a:gd name="connsiteY87" fmla="*/ 277712 h 532346"/>
                <a:gd name="connsiteX88" fmla="*/ 41901 w 608485"/>
                <a:gd name="connsiteY88" fmla="*/ 290068 h 532346"/>
                <a:gd name="connsiteX89" fmla="*/ 48184 w 608485"/>
                <a:gd name="connsiteY89" fmla="*/ 293687 h 532346"/>
                <a:gd name="connsiteX90" fmla="*/ 73701 w 608485"/>
                <a:gd name="connsiteY90" fmla="*/ 301941 h 532346"/>
                <a:gd name="connsiteX91" fmla="*/ 149094 w 608485"/>
                <a:gd name="connsiteY91" fmla="*/ 309470 h 532346"/>
                <a:gd name="connsiteX92" fmla="*/ 224486 w 608485"/>
                <a:gd name="connsiteY92" fmla="*/ 301941 h 532346"/>
                <a:gd name="connsiteX93" fmla="*/ 249955 w 608485"/>
                <a:gd name="connsiteY93" fmla="*/ 293687 h 532346"/>
                <a:gd name="connsiteX94" fmla="*/ 256238 w 608485"/>
                <a:gd name="connsiteY94" fmla="*/ 290068 h 532346"/>
                <a:gd name="connsiteX95" fmla="*/ 256286 w 608485"/>
                <a:gd name="connsiteY95" fmla="*/ 290068 h 532346"/>
                <a:gd name="connsiteX96" fmla="*/ 256286 w 608485"/>
                <a:gd name="connsiteY96" fmla="*/ 277712 h 532346"/>
                <a:gd name="connsiteX97" fmla="*/ 245461 w 608485"/>
                <a:gd name="connsiteY97" fmla="*/ 281187 h 532346"/>
                <a:gd name="connsiteX98" fmla="*/ 149094 w 608485"/>
                <a:gd name="connsiteY98" fmla="*/ 292770 h 532346"/>
                <a:gd name="connsiteX99" fmla="*/ 52678 w 608485"/>
                <a:gd name="connsiteY99" fmla="*/ 281187 h 532346"/>
                <a:gd name="connsiteX100" fmla="*/ 41901 w 608485"/>
                <a:gd name="connsiteY100" fmla="*/ 277712 h 532346"/>
                <a:gd name="connsiteX101" fmla="*/ 352138 w 608485"/>
                <a:gd name="connsiteY101" fmla="*/ 221144 h 532346"/>
                <a:gd name="connsiteX102" fmla="*/ 352138 w 608485"/>
                <a:gd name="connsiteY102" fmla="*/ 234127 h 532346"/>
                <a:gd name="connsiteX103" fmla="*/ 358471 w 608485"/>
                <a:gd name="connsiteY103" fmla="*/ 237746 h 532346"/>
                <a:gd name="connsiteX104" fmla="*/ 383946 w 608485"/>
                <a:gd name="connsiteY104" fmla="*/ 245999 h 532346"/>
                <a:gd name="connsiteX105" fmla="*/ 459356 w 608485"/>
                <a:gd name="connsiteY105" fmla="*/ 253529 h 532346"/>
                <a:gd name="connsiteX106" fmla="*/ 534767 w 608485"/>
                <a:gd name="connsiteY106" fmla="*/ 245999 h 532346"/>
                <a:gd name="connsiteX107" fmla="*/ 560290 w 608485"/>
                <a:gd name="connsiteY107" fmla="*/ 237746 h 532346"/>
                <a:gd name="connsiteX108" fmla="*/ 566574 w 608485"/>
                <a:gd name="connsiteY108" fmla="*/ 234127 h 532346"/>
                <a:gd name="connsiteX109" fmla="*/ 566574 w 608485"/>
                <a:gd name="connsiteY109" fmla="*/ 221144 h 532346"/>
                <a:gd name="connsiteX110" fmla="*/ 555746 w 608485"/>
                <a:gd name="connsiteY110" fmla="*/ 224619 h 532346"/>
                <a:gd name="connsiteX111" fmla="*/ 459356 w 608485"/>
                <a:gd name="connsiteY111" fmla="*/ 236202 h 532346"/>
                <a:gd name="connsiteX112" fmla="*/ 362967 w 608485"/>
                <a:gd name="connsiteY112" fmla="*/ 224619 h 532346"/>
                <a:gd name="connsiteX113" fmla="*/ 352138 w 608485"/>
                <a:gd name="connsiteY113" fmla="*/ 221144 h 532346"/>
                <a:gd name="connsiteX114" fmla="*/ 41901 w 608485"/>
                <a:gd name="connsiteY114" fmla="*/ 218540 h 532346"/>
                <a:gd name="connsiteX115" fmla="*/ 41901 w 608485"/>
                <a:gd name="connsiteY115" fmla="*/ 231523 h 532346"/>
                <a:gd name="connsiteX116" fmla="*/ 48184 w 608485"/>
                <a:gd name="connsiteY116" fmla="*/ 235143 h 532346"/>
                <a:gd name="connsiteX117" fmla="*/ 73701 w 608485"/>
                <a:gd name="connsiteY117" fmla="*/ 243396 h 532346"/>
                <a:gd name="connsiteX118" fmla="*/ 149094 w 608485"/>
                <a:gd name="connsiteY118" fmla="*/ 250925 h 532346"/>
                <a:gd name="connsiteX119" fmla="*/ 224486 w 608485"/>
                <a:gd name="connsiteY119" fmla="*/ 243396 h 532346"/>
                <a:gd name="connsiteX120" fmla="*/ 249955 w 608485"/>
                <a:gd name="connsiteY120" fmla="*/ 235143 h 532346"/>
                <a:gd name="connsiteX121" fmla="*/ 256238 w 608485"/>
                <a:gd name="connsiteY121" fmla="*/ 231523 h 532346"/>
                <a:gd name="connsiteX122" fmla="*/ 256238 w 608485"/>
                <a:gd name="connsiteY122" fmla="*/ 218540 h 532346"/>
                <a:gd name="connsiteX123" fmla="*/ 245461 w 608485"/>
                <a:gd name="connsiteY123" fmla="*/ 222015 h 532346"/>
                <a:gd name="connsiteX124" fmla="*/ 149094 w 608485"/>
                <a:gd name="connsiteY124" fmla="*/ 233599 h 532346"/>
                <a:gd name="connsiteX125" fmla="*/ 52678 w 608485"/>
                <a:gd name="connsiteY125" fmla="*/ 222015 h 532346"/>
                <a:gd name="connsiteX126" fmla="*/ 41901 w 608485"/>
                <a:gd name="connsiteY126" fmla="*/ 218540 h 532346"/>
                <a:gd name="connsiteX127" fmla="*/ 459356 w 608485"/>
                <a:gd name="connsiteY127" fmla="*/ 162793 h 532346"/>
                <a:gd name="connsiteX128" fmla="*/ 383946 w 608485"/>
                <a:gd name="connsiteY128" fmla="*/ 170322 h 532346"/>
                <a:gd name="connsiteX129" fmla="*/ 360840 w 608485"/>
                <a:gd name="connsiteY129" fmla="*/ 177514 h 532346"/>
                <a:gd name="connsiteX130" fmla="*/ 358471 w 608485"/>
                <a:gd name="connsiteY130" fmla="*/ 178576 h 532346"/>
                <a:gd name="connsiteX131" fmla="*/ 383946 w 608485"/>
                <a:gd name="connsiteY131" fmla="*/ 186829 h 532346"/>
                <a:gd name="connsiteX132" fmla="*/ 459356 w 608485"/>
                <a:gd name="connsiteY132" fmla="*/ 194358 h 532346"/>
                <a:gd name="connsiteX133" fmla="*/ 534767 w 608485"/>
                <a:gd name="connsiteY133" fmla="*/ 186829 h 532346"/>
                <a:gd name="connsiteX134" fmla="*/ 560290 w 608485"/>
                <a:gd name="connsiteY134" fmla="*/ 178576 h 532346"/>
                <a:gd name="connsiteX135" fmla="*/ 557873 w 608485"/>
                <a:gd name="connsiteY135" fmla="*/ 177514 h 532346"/>
                <a:gd name="connsiteX136" fmla="*/ 534767 w 608485"/>
                <a:gd name="connsiteY136" fmla="*/ 170322 h 532346"/>
                <a:gd name="connsiteX137" fmla="*/ 459356 w 608485"/>
                <a:gd name="connsiteY137" fmla="*/ 162793 h 532346"/>
                <a:gd name="connsiteX138" fmla="*/ 41901 w 608485"/>
                <a:gd name="connsiteY138" fmla="*/ 159368 h 532346"/>
                <a:gd name="connsiteX139" fmla="*/ 41901 w 608485"/>
                <a:gd name="connsiteY139" fmla="*/ 172351 h 532346"/>
                <a:gd name="connsiteX140" fmla="*/ 48184 w 608485"/>
                <a:gd name="connsiteY140" fmla="*/ 175971 h 532346"/>
                <a:gd name="connsiteX141" fmla="*/ 73701 w 608485"/>
                <a:gd name="connsiteY141" fmla="*/ 184224 h 532346"/>
                <a:gd name="connsiteX142" fmla="*/ 149094 w 608485"/>
                <a:gd name="connsiteY142" fmla="*/ 191754 h 532346"/>
                <a:gd name="connsiteX143" fmla="*/ 224486 w 608485"/>
                <a:gd name="connsiteY143" fmla="*/ 184224 h 532346"/>
                <a:gd name="connsiteX144" fmla="*/ 249955 w 608485"/>
                <a:gd name="connsiteY144" fmla="*/ 175971 h 532346"/>
                <a:gd name="connsiteX145" fmla="*/ 256238 w 608485"/>
                <a:gd name="connsiteY145" fmla="*/ 172351 h 532346"/>
                <a:gd name="connsiteX146" fmla="*/ 256286 w 608485"/>
                <a:gd name="connsiteY146" fmla="*/ 172351 h 532346"/>
                <a:gd name="connsiteX147" fmla="*/ 256286 w 608485"/>
                <a:gd name="connsiteY147" fmla="*/ 159368 h 532346"/>
                <a:gd name="connsiteX148" fmla="*/ 245461 w 608485"/>
                <a:gd name="connsiteY148" fmla="*/ 162843 h 532346"/>
                <a:gd name="connsiteX149" fmla="*/ 149094 w 608485"/>
                <a:gd name="connsiteY149" fmla="*/ 174378 h 532346"/>
                <a:gd name="connsiteX150" fmla="*/ 52678 w 608485"/>
                <a:gd name="connsiteY150" fmla="*/ 162843 h 532346"/>
                <a:gd name="connsiteX151" fmla="*/ 41901 w 608485"/>
                <a:gd name="connsiteY151" fmla="*/ 159368 h 532346"/>
                <a:gd name="connsiteX152" fmla="*/ 459356 w 608485"/>
                <a:gd name="connsiteY152" fmla="*/ 120949 h 532346"/>
                <a:gd name="connsiteX153" fmla="*/ 555746 w 608485"/>
                <a:gd name="connsiteY153" fmla="*/ 132532 h 532346"/>
                <a:gd name="connsiteX154" fmla="*/ 589197 w 608485"/>
                <a:gd name="connsiteY154" fmla="*/ 146963 h 532346"/>
                <a:gd name="connsiteX155" fmla="*/ 608437 w 608485"/>
                <a:gd name="connsiteY155" fmla="*/ 177514 h 532346"/>
                <a:gd name="connsiteX156" fmla="*/ 608485 w 608485"/>
                <a:gd name="connsiteY156" fmla="*/ 177514 h 532346"/>
                <a:gd name="connsiteX157" fmla="*/ 608485 w 608485"/>
                <a:gd name="connsiteY157" fmla="*/ 475395 h 532346"/>
                <a:gd name="connsiteX158" fmla="*/ 589101 w 608485"/>
                <a:gd name="connsiteY158" fmla="*/ 506960 h 532346"/>
                <a:gd name="connsiteX159" fmla="*/ 555649 w 608485"/>
                <a:gd name="connsiteY159" fmla="*/ 521149 h 532346"/>
                <a:gd name="connsiteX160" fmla="*/ 459356 w 608485"/>
                <a:gd name="connsiteY160" fmla="*/ 532346 h 532346"/>
                <a:gd name="connsiteX161" fmla="*/ 363112 w 608485"/>
                <a:gd name="connsiteY161" fmla="*/ 521149 h 532346"/>
                <a:gd name="connsiteX162" fmla="*/ 329660 w 608485"/>
                <a:gd name="connsiteY162" fmla="*/ 506960 h 532346"/>
                <a:gd name="connsiteX163" fmla="*/ 310276 w 608485"/>
                <a:gd name="connsiteY163" fmla="*/ 475395 h 532346"/>
                <a:gd name="connsiteX164" fmla="*/ 310276 w 608485"/>
                <a:gd name="connsiteY164" fmla="*/ 415307 h 532346"/>
                <a:gd name="connsiteX165" fmla="*/ 310276 w 608485"/>
                <a:gd name="connsiteY165" fmla="*/ 356136 h 532346"/>
                <a:gd name="connsiteX166" fmla="*/ 310276 w 608485"/>
                <a:gd name="connsiteY166" fmla="*/ 296917 h 532346"/>
                <a:gd name="connsiteX167" fmla="*/ 310276 w 608485"/>
                <a:gd name="connsiteY167" fmla="*/ 237746 h 532346"/>
                <a:gd name="connsiteX168" fmla="*/ 310276 w 608485"/>
                <a:gd name="connsiteY168" fmla="*/ 178576 h 532346"/>
                <a:gd name="connsiteX169" fmla="*/ 310276 w 608485"/>
                <a:gd name="connsiteY169" fmla="*/ 177514 h 532346"/>
                <a:gd name="connsiteX170" fmla="*/ 329515 w 608485"/>
                <a:gd name="connsiteY170" fmla="*/ 146963 h 532346"/>
                <a:gd name="connsiteX171" fmla="*/ 362967 w 608485"/>
                <a:gd name="connsiteY171" fmla="*/ 132532 h 532346"/>
                <a:gd name="connsiteX172" fmla="*/ 459356 w 608485"/>
                <a:gd name="connsiteY172" fmla="*/ 120949 h 532346"/>
                <a:gd name="connsiteX173" fmla="*/ 41901 w 608485"/>
                <a:gd name="connsiteY173" fmla="*/ 100196 h 532346"/>
                <a:gd name="connsiteX174" fmla="*/ 41901 w 608485"/>
                <a:gd name="connsiteY174" fmla="*/ 113180 h 532346"/>
                <a:gd name="connsiteX175" fmla="*/ 48184 w 608485"/>
                <a:gd name="connsiteY175" fmla="*/ 116799 h 532346"/>
                <a:gd name="connsiteX176" fmla="*/ 73701 w 608485"/>
                <a:gd name="connsiteY176" fmla="*/ 125052 h 532346"/>
                <a:gd name="connsiteX177" fmla="*/ 149094 w 608485"/>
                <a:gd name="connsiteY177" fmla="*/ 132582 h 532346"/>
                <a:gd name="connsiteX178" fmla="*/ 224486 w 608485"/>
                <a:gd name="connsiteY178" fmla="*/ 125052 h 532346"/>
                <a:gd name="connsiteX179" fmla="*/ 249955 w 608485"/>
                <a:gd name="connsiteY179" fmla="*/ 116799 h 532346"/>
                <a:gd name="connsiteX180" fmla="*/ 256238 w 608485"/>
                <a:gd name="connsiteY180" fmla="*/ 113180 h 532346"/>
                <a:gd name="connsiteX181" fmla="*/ 256238 w 608485"/>
                <a:gd name="connsiteY181" fmla="*/ 100196 h 532346"/>
                <a:gd name="connsiteX182" fmla="*/ 245461 w 608485"/>
                <a:gd name="connsiteY182" fmla="*/ 103671 h 532346"/>
                <a:gd name="connsiteX183" fmla="*/ 149094 w 608485"/>
                <a:gd name="connsiteY183" fmla="*/ 115207 h 532346"/>
                <a:gd name="connsiteX184" fmla="*/ 52678 w 608485"/>
                <a:gd name="connsiteY184" fmla="*/ 103671 h 532346"/>
                <a:gd name="connsiteX185" fmla="*/ 41901 w 608485"/>
                <a:gd name="connsiteY185" fmla="*/ 100196 h 532346"/>
                <a:gd name="connsiteX186" fmla="*/ 149094 w 608485"/>
                <a:gd name="connsiteY186" fmla="*/ 41845 h 532346"/>
                <a:gd name="connsiteX187" fmla="*/ 73701 w 608485"/>
                <a:gd name="connsiteY187" fmla="*/ 49326 h 532346"/>
                <a:gd name="connsiteX188" fmla="*/ 50552 w 608485"/>
                <a:gd name="connsiteY188" fmla="*/ 56517 h 532346"/>
                <a:gd name="connsiteX189" fmla="*/ 48184 w 608485"/>
                <a:gd name="connsiteY189" fmla="*/ 57627 h 532346"/>
                <a:gd name="connsiteX190" fmla="*/ 73701 w 608485"/>
                <a:gd name="connsiteY190" fmla="*/ 65881 h 532346"/>
                <a:gd name="connsiteX191" fmla="*/ 149094 w 608485"/>
                <a:gd name="connsiteY191" fmla="*/ 73410 h 532346"/>
                <a:gd name="connsiteX192" fmla="*/ 224486 w 608485"/>
                <a:gd name="connsiteY192" fmla="*/ 65881 h 532346"/>
                <a:gd name="connsiteX193" fmla="*/ 249955 w 608485"/>
                <a:gd name="connsiteY193" fmla="*/ 57627 h 532346"/>
                <a:gd name="connsiteX194" fmla="*/ 247587 w 608485"/>
                <a:gd name="connsiteY194" fmla="*/ 56517 h 532346"/>
                <a:gd name="connsiteX195" fmla="*/ 224486 w 608485"/>
                <a:gd name="connsiteY195" fmla="*/ 49326 h 532346"/>
                <a:gd name="connsiteX196" fmla="*/ 149094 w 608485"/>
                <a:gd name="connsiteY196" fmla="*/ 41845 h 532346"/>
                <a:gd name="connsiteX197" fmla="*/ 149094 w 608485"/>
                <a:gd name="connsiteY197" fmla="*/ 0 h 532346"/>
                <a:gd name="connsiteX198" fmla="*/ 245461 w 608485"/>
                <a:gd name="connsiteY198" fmla="*/ 11535 h 532346"/>
                <a:gd name="connsiteX199" fmla="*/ 278904 w 608485"/>
                <a:gd name="connsiteY199" fmla="*/ 26014 h 532346"/>
                <a:gd name="connsiteX200" fmla="*/ 298139 w 608485"/>
                <a:gd name="connsiteY200" fmla="*/ 56517 h 532346"/>
                <a:gd name="connsiteX201" fmla="*/ 298139 w 608485"/>
                <a:gd name="connsiteY201" fmla="*/ 57627 h 532346"/>
                <a:gd name="connsiteX202" fmla="*/ 298139 w 608485"/>
                <a:gd name="connsiteY202" fmla="*/ 116799 h 532346"/>
                <a:gd name="connsiteX203" fmla="*/ 298139 w 608485"/>
                <a:gd name="connsiteY203" fmla="*/ 175971 h 532346"/>
                <a:gd name="connsiteX204" fmla="*/ 298139 w 608485"/>
                <a:gd name="connsiteY204" fmla="*/ 235143 h 532346"/>
                <a:gd name="connsiteX205" fmla="*/ 298139 w 608485"/>
                <a:gd name="connsiteY205" fmla="*/ 293687 h 532346"/>
                <a:gd name="connsiteX206" fmla="*/ 298139 w 608485"/>
                <a:gd name="connsiteY206" fmla="*/ 352232 h 532346"/>
                <a:gd name="connsiteX207" fmla="*/ 298139 w 608485"/>
                <a:gd name="connsiteY207" fmla="*/ 412659 h 532346"/>
                <a:gd name="connsiteX208" fmla="*/ 298139 w 608485"/>
                <a:gd name="connsiteY208" fmla="*/ 475112 h 532346"/>
                <a:gd name="connsiteX209" fmla="*/ 278759 w 608485"/>
                <a:gd name="connsiteY209" fmla="*/ 506677 h 532346"/>
                <a:gd name="connsiteX210" fmla="*/ 245316 w 608485"/>
                <a:gd name="connsiteY210" fmla="*/ 520915 h 532346"/>
                <a:gd name="connsiteX211" fmla="*/ 149094 w 608485"/>
                <a:gd name="connsiteY211" fmla="*/ 532064 h 532346"/>
                <a:gd name="connsiteX212" fmla="*/ 52823 w 608485"/>
                <a:gd name="connsiteY212" fmla="*/ 520915 h 532346"/>
                <a:gd name="connsiteX213" fmla="*/ 19380 w 608485"/>
                <a:gd name="connsiteY213" fmla="*/ 506677 h 532346"/>
                <a:gd name="connsiteX214" fmla="*/ 0 w 608485"/>
                <a:gd name="connsiteY214" fmla="*/ 475112 h 532346"/>
                <a:gd name="connsiteX215" fmla="*/ 0 w 608485"/>
                <a:gd name="connsiteY215" fmla="*/ 412659 h 532346"/>
                <a:gd name="connsiteX216" fmla="*/ 0 w 608485"/>
                <a:gd name="connsiteY216" fmla="*/ 352232 h 532346"/>
                <a:gd name="connsiteX217" fmla="*/ 0 w 608485"/>
                <a:gd name="connsiteY217" fmla="*/ 293687 h 532346"/>
                <a:gd name="connsiteX218" fmla="*/ 0 w 608485"/>
                <a:gd name="connsiteY218" fmla="*/ 235143 h 532346"/>
                <a:gd name="connsiteX219" fmla="*/ 0 w 608485"/>
                <a:gd name="connsiteY219" fmla="*/ 175971 h 532346"/>
                <a:gd name="connsiteX220" fmla="*/ 0 w 608485"/>
                <a:gd name="connsiteY220" fmla="*/ 116799 h 532346"/>
                <a:gd name="connsiteX221" fmla="*/ 0 w 608485"/>
                <a:gd name="connsiteY221" fmla="*/ 57627 h 532346"/>
                <a:gd name="connsiteX222" fmla="*/ 0 w 608485"/>
                <a:gd name="connsiteY222" fmla="*/ 56517 h 532346"/>
                <a:gd name="connsiteX223" fmla="*/ 19235 w 608485"/>
                <a:gd name="connsiteY223" fmla="*/ 26014 h 532346"/>
                <a:gd name="connsiteX224" fmla="*/ 52678 w 608485"/>
                <a:gd name="connsiteY224" fmla="*/ 11535 h 532346"/>
                <a:gd name="connsiteX225" fmla="*/ 149094 w 608485"/>
                <a:gd name="connsiteY225" fmla="*/ 0 h 53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608485" h="532346">
                  <a:moveTo>
                    <a:pt x="352138" y="457876"/>
                  </a:moveTo>
                  <a:lnTo>
                    <a:pt x="352138" y="471679"/>
                  </a:lnTo>
                  <a:cubicBezTo>
                    <a:pt x="355667" y="474237"/>
                    <a:pt x="365045" y="479063"/>
                    <a:pt x="383994" y="483262"/>
                  </a:cubicBezTo>
                  <a:cubicBezTo>
                    <a:pt x="404974" y="487944"/>
                    <a:pt x="431754" y="490502"/>
                    <a:pt x="459356" y="490502"/>
                  </a:cubicBezTo>
                  <a:cubicBezTo>
                    <a:pt x="486958" y="490502"/>
                    <a:pt x="513739" y="487944"/>
                    <a:pt x="534767" y="483262"/>
                  </a:cubicBezTo>
                  <a:cubicBezTo>
                    <a:pt x="553668" y="479063"/>
                    <a:pt x="563094" y="474237"/>
                    <a:pt x="566574" y="471679"/>
                  </a:cubicBezTo>
                  <a:lnTo>
                    <a:pt x="566574" y="457876"/>
                  </a:lnTo>
                  <a:cubicBezTo>
                    <a:pt x="563190" y="459082"/>
                    <a:pt x="559565" y="460241"/>
                    <a:pt x="555746" y="461351"/>
                  </a:cubicBezTo>
                  <a:cubicBezTo>
                    <a:pt x="529739" y="468783"/>
                    <a:pt x="495515" y="472886"/>
                    <a:pt x="459356" y="472886"/>
                  </a:cubicBezTo>
                  <a:cubicBezTo>
                    <a:pt x="423246" y="472886"/>
                    <a:pt x="389022" y="468783"/>
                    <a:pt x="362967" y="461351"/>
                  </a:cubicBezTo>
                  <a:cubicBezTo>
                    <a:pt x="359148" y="460241"/>
                    <a:pt x="355571" y="459082"/>
                    <a:pt x="352138" y="457876"/>
                  </a:cubicBezTo>
                  <a:close/>
                  <a:moveTo>
                    <a:pt x="41901" y="455228"/>
                  </a:moveTo>
                  <a:lnTo>
                    <a:pt x="41901" y="471396"/>
                  </a:lnTo>
                  <a:cubicBezTo>
                    <a:pt x="45381" y="473954"/>
                    <a:pt x="54756" y="478780"/>
                    <a:pt x="73701" y="482979"/>
                  </a:cubicBezTo>
                  <a:cubicBezTo>
                    <a:pt x="94724" y="487661"/>
                    <a:pt x="121498" y="490267"/>
                    <a:pt x="149094" y="490267"/>
                  </a:cubicBezTo>
                  <a:cubicBezTo>
                    <a:pt x="176641" y="490267"/>
                    <a:pt x="203415" y="487661"/>
                    <a:pt x="224438" y="482979"/>
                  </a:cubicBezTo>
                  <a:cubicBezTo>
                    <a:pt x="243383" y="478780"/>
                    <a:pt x="252758" y="473954"/>
                    <a:pt x="256238" y="471396"/>
                  </a:cubicBezTo>
                  <a:lnTo>
                    <a:pt x="256238" y="455228"/>
                  </a:lnTo>
                  <a:cubicBezTo>
                    <a:pt x="252855" y="456482"/>
                    <a:pt x="249279" y="457641"/>
                    <a:pt x="245461" y="458703"/>
                  </a:cubicBezTo>
                  <a:cubicBezTo>
                    <a:pt x="219412" y="466184"/>
                    <a:pt x="185195" y="470286"/>
                    <a:pt x="149094" y="470286"/>
                  </a:cubicBezTo>
                  <a:cubicBezTo>
                    <a:pt x="112944" y="470286"/>
                    <a:pt x="78727" y="466184"/>
                    <a:pt x="52678" y="458703"/>
                  </a:cubicBezTo>
                  <a:cubicBezTo>
                    <a:pt x="48909" y="457641"/>
                    <a:pt x="45284" y="456482"/>
                    <a:pt x="41901" y="455228"/>
                  </a:cubicBezTo>
                  <a:close/>
                  <a:moveTo>
                    <a:pt x="352138" y="398705"/>
                  </a:moveTo>
                  <a:lnTo>
                    <a:pt x="352138" y="411688"/>
                  </a:lnTo>
                  <a:cubicBezTo>
                    <a:pt x="353395" y="412605"/>
                    <a:pt x="355425" y="413859"/>
                    <a:pt x="358471" y="415307"/>
                  </a:cubicBezTo>
                  <a:cubicBezTo>
                    <a:pt x="363692" y="417769"/>
                    <a:pt x="371861" y="420809"/>
                    <a:pt x="383946" y="423560"/>
                  </a:cubicBezTo>
                  <a:cubicBezTo>
                    <a:pt x="405071" y="428387"/>
                    <a:pt x="431851" y="431090"/>
                    <a:pt x="459356" y="431090"/>
                  </a:cubicBezTo>
                  <a:cubicBezTo>
                    <a:pt x="486862" y="431090"/>
                    <a:pt x="513642" y="428387"/>
                    <a:pt x="534767" y="423560"/>
                  </a:cubicBezTo>
                  <a:cubicBezTo>
                    <a:pt x="546852" y="420809"/>
                    <a:pt x="555021" y="417769"/>
                    <a:pt x="560290" y="415307"/>
                  </a:cubicBezTo>
                  <a:cubicBezTo>
                    <a:pt x="563287" y="413859"/>
                    <a:pt x="565317" y="412605"/>
                    <a:pt x="566574" y="411688"/>
                  </a:cubicBezTo>
                  <a:lnTo>
                    <a:pt x="566574" y="398705"/>
                  </a:lnTo>
                  <a:cubicBezTo>
                    <a:pt x="563190" y="399911"/>
                    <a:pt x="559565" y="401070"/>
                    <a:pt x="555746" y="402180"/>
                  </a:cubicBezTo>
                  <a:cubicBezTo>
                    <a:pt x="529739" y="409612"/>
                    <a:pt x="495515" y="413715"/>
                    <a:pt x="459356" y="413715"/>
                  </a:cubicBezTo>
                  <a:cubicBezTo>
                    <a:pt x="423246" y="413715"/>
                    <a:pt x="389022" y="409612"/>
                    <a:pt x="362967" y="402180"/>
                  </a:cubicBezTo>
                  <a:cubicBezTo>
                    <a:pt x="359148" y="401070"/>
                    <a:pt x="355571" y="399911"/>
                    <a:pt x="352138" y="398705"/>
                  </a:cubicBezTo>
                  <a:close/>
                  <a:moveTo>
                    <a:pt x="41901" y="394801"/>
                  </a:moveTo>
                  <a:lnTo>
                    <a:pt x="41901" y="409039"/>
                  </a:lnTo>
                  <a:cubicBezTo>
                    <a:pt x="43157" y="410004"/>
                    <a:pt x="45187" y="411259"/>
                    <a:pt x="48184" y="412659"/>
                  </a:cubicBezTo>
                  <a:cubicBezTo>
                    <a:pt x="53403" y="415168"/>
                    <a:pt x="61619" y="418161"/>
                    <a:pt x="73701" y="420912"/>
                  </a:cubicBezTo>
                  <a:cubicBezTo>
                    <a:pt x="94772" y="425786"/>
                    <a:pt x="121546" y="428441"/>
                    <a:pt x="149094" y="428441"/>
                  </a:cubicBezTo>
                  <a:cubicBezTo>
                    <a:pt x="176593" y="428441"/>
                    <a:pt x="203367" y="425786"/>
                    <a:pt x="224486" y="420912"/>
                  </a:cubicBezTo>
                  <a:cubicBezTo>
                    <a:pt x="236520" y="418161"/>
                    <a:pt x="244736" y="415168"/>
                    <a:pt x="249955" y="412659"/>
                  </a:cubicBezTo>
                  <a:cubicBezTo>
                    <a:pt x="252952" y="411259"/>
                    <a:pt x="255030" y="410004"/>
                    <a:pt x="256238" y="409039"/>
                  </a:cubicBezTo>
                  <a:lnTo>
                    <a:pt x="256238" y="394801"/>
                  </a:lnTo>
                  <a:cubicBezTo>
                    <a:pt x="252855" y="396007"/>
                    <a:pt x="249279" y="397166"/>
                    <a:pt x="245461" y="398276"/>
                  </a:cubicBezTo>
                  <a:cubicBezTo>
                    <a:pt x="219412" y="405709"/>
                    <a:pt x="185195" y="409811"/>
                    <a:pt x="149094" y="409811"/>
                  </a:cubicBezTo>
                  <a:cubicBezTo>
                    <a:pt x="112944" y="409811"/>
                    <a:pt x="78727" y="405709"/>
                    <a:pt x="52678" y="398276"/>
                  </a:cubicBezTo>
                  <a:cubicBezTo>
                    <a:pt x="48909" y="397166"/>
                    <a:pt x="45284" y="396007"/>
                    <a:pt x="41901" y="394801"/>
                  </a:cubicBezTo>
                  <a:close/>
                  <a:moveTo>
                    <a:pt x="352138" y="339534"/>
                  </a:moveTo>
                  <a:lnTo>
                    <a:pt x="352138" y="352517"/>
                  </a:lnTo>
                  <a:cubicBezTo>
                    <a:pt x="353395" y="353434"/>
                    <a:pt x="355425" y="354689"/>
                    <a:pt x="358471" y="356136"/>
                  </a:cubicBezTo>
                  <a:cubicBezTo>
                    <a:pt x="363692" y="358598"/>
                    <a:pt x="371861" y="361590"/>
                    <a:pt x="383946" y="364390"/>
                  </a:cubicBezTo>
                  <a:cubicBezTo>
                    <a:pt x="405071" y="369216"/>
                    <a:pt x="431851" y="371919"/>
                    <a:pt x="459356" y="371919"/>
                  </a:cubicBezTo>
                  <a:cubicBezTo>
                    <a:pt x="486862" y="371919"/>
                    <a:pt x="513642" y="369216"/>
                    <a:pt x="534767" y="364390"/>
                  </a:cubicBezTo>
                  <a:cubicBezTo>
                    <a:pt x="546852" y="361590"/>
                    <a:pt x="555021" y="358598"/>
                    <a:pt x="560290" y="356136"/>
                  </a:cubicBezTo>
                  <a:cubicBezTo>
                    <a:pt x="563287" y="354689"/>
                    <a:pt x="565317" y="353434"/>
                    <a:pt x="566574" y="352468"/>
                  </a:cubicBezTo>
                  <a:lnTo>
                    <a:pt x="566574" y="339534"/>
                  </a:lnTo>
                  <a:cubicBezTo>
                    <a:pt x="563190" y="340740"/>
                    <a:pt x="559565" y="341899"/>
                    <a:pt x="555746" y="343009"/>
                  </a:cubicBezTo>
                  <a:cubicBezTo>
                    <a:pt x="529739" y="350441"/>
                    <a:pt x="495515" y="354544"/>
                    <a:pt x="459356" y="354544"/>
                  </a:cubicBezTo>
                  <a:cubicBezTo>
                    <a:pt x="423246" y="354544"/>
                    <a:pt x="389022" y="350441"/>
                    <a:pt x="362967" y="343009"/>
                  </a:cubicBezTo>
                  <a:cubicBezTo>
                    <a:pt x="359148" y="341899"/>
                    <a:pt x="355571" y="340740"/>
                    <a:pt x="352138" y="339534"/>
                  </a:cubicBezTo>
                  <a:close/>
                  <a:moveTo>
                    <a:pt x="41901" y="336256"/>
                  </a:moveTo>
                  <a:lnTo>
                    <a:pt x="41901" y="348612"/>
                  </a:lnTo>
                  <a:cubicBezTo>
                    <a:pt x="43157" y="349529"/>
                    <a:pt x="45187" y="350784"/>
                    <a:pt x="48184" y="352232"/>
                  </a:cubicBezTo>
                  <a:cubicBezTo>
                    <a:pt x="53403" y="354693"/>
                    <a:pt x="61619" y="357686"/>
                    <a:pt x="73701" y="360485"/>
                  </a:cubicBezTo>
                  <a:cubicBezTo>
                    <a:pt x="94772" y="365311"/>
                    <a:pt x="121546" y="368014"/>
                    <a:pt x="149094" y="368014"/>
                  </a:cubicBezTo>
                  <a:cubicBezTo>
                    <a:pt x="176593" y="368014"/>
                    <a:pt x="203367" y="365311"/>
                    <a:pt x="224486" y="360485"/>
                  </a:cubicBezTo>
                  <a:cubicBezTo>
                    <a:pt x="236520" y="357686"/>
                    <a:pt x="244736" y="354693"/>
                    <a:pt x="249955" y="352232"/>
                  </a:cubicBezTo>
                  <a:cubicBezTo>
                    <a:pt x="252952" y="350784"/>
                    <a:pt x="255030" y="349529"/>
                    <a:pt x="256238" y="348612"/>
                  </a:cubicBezTo>
                  <a:lnTo>
                    <a:pt x="256238" y="336256"/>
                  </a:lnTo>
                  <a:cubicBezTo>
                    <a:pt x="252855" y="337511"/>
                    <a:pt x="249279" y="338670"/>
                    <a:pt x="245461" y="339731"/>
                  </a:cubicBezTo>
                  <a:cubicBezTo>
                    <a:pt x="219412" y="347212"/>
                    <a:pt x="185195" y="351315"/>
                    <a:pt x="149094" y="351315"/>
                  </a:cubicBezTo>
                  <a:cubicBezTo>
                    <a:pt x="112944" y="351315"/>
                    <a:pt x="78727" y="347212"/>
                    <a:pt x="52678" y="339731"/>
                  </a:cubicBezTo>
                  <a:cubicBezTo>
                    <a:pt x="48909" y="338670"/>
                    <a:pt x="45284" y="337511"/>
                    <a:pt x="41901" y="336256"/>
                  </a:cubicBezTo>
                  <a:close/>
                  <a:moveTo>
                    <a:pt x="352138" y="280315"/>
                  </a:moveTo>
                  <a:lnTo>
                    <a:pt x="352138" y="293298"/>
                  </a:lnTo>
                  <a:cubicBezTo>
                    <a:pt x="353395" y="294263"/>
                    <a:pt x="355425" y="295518"/>
                    <a:pt x="358471" y="296917"/>
                  </a:cubicBezTo>
                  <a:cubicBezTo>
                    <a:pt x="363692" y="299427"/>
                    <a:pt x="371861" y="302419"/>
                    <a:pt x="383946" y="305219"/>
                  </a:cubicBezTo>
                  <a:cubicBezTo>
                    <a:pt x="405071" y="310045"/>
                    <a:pt x="431851" y="312699"/>
                    <a:pt x="459356" y="312699"/>
                  </a:cubicBezTo>
                  <a:cubicBezTo>
                    <a:pt x="486862" y="312699"/>
                    <a:pt x="513642" y="310045"/>
                    <a:pt x="534767" y="305219"/>
                  </a:cubicBezTo>
                  <a:cubicBezTo>
                    <a:pt x="546852" y="302419"/>
                    <a:pt x="555021" y="299427"/>
                    <a:pt x="560290" y="296917"/>
                  </a:cubicBezTo>
                  <a:cubicBezTo>
                    <a:pt x="563287" y="295518"/>
                    <a:pt x="565317" y="294263"/>
                    <a:pt x="566574" y="293298"/>
                  </a:cubicBezTo>
                  <a:lnTo>
                    <a:pt x="566574" y="280315"/>
                  </a:lnTo>
                  <a:cubicBezTo>
                    <a:pt x="563190" y="281570"/>
                    <a:pt x="559565" y="282728"/>
                    <a:pt x="555746" y="283790"/>
                  </a:cubicBezTo>
                  <a:cubicBezTo>
                    <a:pt x="529739" y="291271"/>
                    <a:pt x="495515" y="295373"/>
                    <a:pt x="459356" y="295373"/>
                  </a:cubicBezTo>
                  <a:cubicBezTo>
                    <a:pt x="423246" y="295373"/>
                    <a:pt x="389022" y="291271"/>
                    <a:pt x="362967" y="283790"/>
                  </a:cubicBezTo>
                  <a:cubicBezTo>
                    <a:pt x="359148" y="282728"/>
                    <a:pt x="355571" y="281570"/>
                    <a:pt x="352138" y="280315"/>
                  </a:cubicBezTo>
                  <a:close/>
                  <a:moveTo>
                    <a:pt x="41901" y="277712"/>
                  </a:moveTo>
                  <a:lnTo>
                    <a:pt x="41901" y="290068"/>
                  </a:lnTo>
                  <a:cubicBezTo>
                    <a:pt x="43157" y="291033"/>
                    <a:pt x="45187" y="292288"/>
                    <a:pt x="48184" y="293687"/>
                  </a:cubicBezTo>
                  <a:cubicBezTo>
                    <a:pt x="53451" y="296197"/>
                    <a:pt x="61619" y="299190"/>
                    <a:pt x="73701" y="301941"/>
                  </a:cubicBezTo>
                  <a:cubicBezTo>
                    <a:pt x="94821" y="306815"/>
                    <a:pt x="121595" y="309470"/>
                    <a:pt x="149094" y="309470"/>
                  </a:cubicBezTo>
                  <a:cubicBezTo>
                    <a:pt x="176593" y="309470"/>
                    <a:pt x="203367" y="306815"/>
                    <a:pt x="224486" y="301941"/>
                  </a:cubicBezTo>
                  <a:cubicBezTo>
                    <a:pt x="236520" y="299190"/>
                    <a:pt x="244736" y="296197"/>
                    <a:pt x="249955" y="293687"/>
                  </a:cubicBezTo>
                  <a:cubicBezTo>
                    <a:pt x="252952" y="292288"/>
                    <a:pt x="255030" y="291033"/>
                    <a:pt x="256238" y="290068"/>
                  </a:cubicBezTo>
                  <a:lnTo>
                    <a:pt x="256286" y="290068"/>
                  </a:lnTo>
                  <a:lnTo>
                    <a:pt x="256286" y="277712"/>
                  </a:lnTo>
                  <a:cubicBezTo>
                    <a:pt x="252855" y="278967"/>
                    <a:pt x="249279" y="280125"/>
                    <a:pt x="245461" y="281187"/>
                  </a:cubicBezTo>
                  <a:cubicBezTo>
                    <a:pt x="219412" y="288668"/>
                    <a:pt x="185195" y="292770"/>
                    <a:pt x="149094" y="292770"/>
                  </a:cubicBezTo>
                  <a:cubicBezTo>
                    <a:pt x="112944" y="292770"/>
                    <a:pt x="78727" y="288668"/>
                    <a:pt x="52678" y="281187"/>
                  </a:cubicBezTo>
                  <a:cubicBezTo>
                    <a:pt x="48909" y="280125"/>
                    <a:pt x="45284" y="278967"/>
                    <a:pt x="41901" y="277712"/>
                  </a:cubicBezTo>
                  <a:close/>
                  <a:moveTo>
                    <a:pt x="352138" y="221144"/>
                  </a:moveTo>
                  <a:lnTo>
                    <a:pt x="352138" y="234127"/>
                  </a:lnTo>
                  <a:cubicBezTo>
                    <a:pt x="353395" y="235092"/>
                    <a:pt x="355425" y="236347"/>
                    <a:pt x="358471" y="237746"/>
                  </a:cubicBezTo>
                  <a:cubicBezTo>
                    <a:pt x="363692" y="240256"/>
                    <a:pt x="371861" y="243248"/>
                    <a:pt x="383946" y="245999"/>
                  </a:cubicBezTo>
                  <a:cubicBezTo>
                    <a:pt x="405071" y="250874"/>
                    <a:pt x="431851" y="253529"/>
                    <a:pt x="459356" y="253529"/>
                  </a:cubicBezTo>
                  <a:cubicBezTo>
                    <a:pt x="486862" y="253529"/>
                    <a:pt x="513642" y="250874"/>
                    <a:pt x="534767" y="245999"/>
                  </a:cubicBezTo>
                  <a:cubicBezTo>
                    <a:pt x="546852" y="243248"/>
                    <a:pt x="555021" y="240256"/>
                    <a:pt x="560290" y="237746"/>
                  </a:cubicBezTo>
                  <a:cubicBezTo>
                    <a:pt x="563287" y="236347"/>
                    <a:pt x="565317" y="235092"/>
                    <a:pt x="566574" y="234127"/>
                  </a:cubicBezTo>
                  <a:lnTo>
                    <a:pt x="566574" y="221144"/>
                  </a:lnTo>
                  <a:cubicBezTo>
                    <a:pt x="563190" y="222399"/>
                    <a:pt x="559565" y="223557"/>
                    <a:pt x="555746" y="224619"/>
                  </a:cubicBezTo>
                  <a:cubicBezTo>
                    <a:pt x="529739" y="232100"/>
                    <a:pt x="495515" y="236202"/>
                    <a:pt x="459356" y="236202"/>
                  </a:cubicBezTo>
                  <a:cubicBezTo>
                    <a:pt x="423246" y="236202"/>
                    <a:pt x="389022" y="232100"/>
                    <a:pt x="362967" y="224619"/>
                  </a:cubicBezTo>
                  <a:cubicBezTo>
                    <a:pt x="359148" y="223557"/>
                    <a:pt x="355571" y="222399"/>
                    <a:pt x="352138" y="221144"/>
                  </a:cubicBezTo>
                  <a:close/>
                  <a:moveTo>
                    <a:pt x="41901" y="218540"/>
                  </a:moveTo>
                  <a:lnTo>
                    <a:pt x="41901" y="231523"/>
                  </a:lnTo>
                  <a:cubicBezTo>
                    <a:pt x="43157" y="232488"/>
                    <a:pt x="45187" y="233743"/>
                    <a:pt x="48184" y="235143"/>
                  </a:cubicBezTo>
                  <a:cubicBezTo>
                    <a:pt x="53403" y="237653"/>
                    <a:pt x="61619" y="240645"/>
                    <a:pt x="73701" y="243396"/>
                  </a:cubicBezTo>
                  <a:cubicBezTo>
                    <a:pt x="94772" y="248271"/>
                    <a:pt x="121546" y="250925"/>
                    <a:pt x="149094" y="250925"/>
                  </a:cubicBezTo>
                  <a:cubicBezTo>
                    <a:pt x="176593" y="250925"/>
                    <a:pt x="203367" y="248271"/>
                    <a:pt x="224486" y="243396"/>
                  </a:cubicBezTo>
                  <a:cubicBezTo>
                    <a:pt x="236520" y="240645"/>
                    <a:pt x="244736" y="237653"/>
                    <a:pt x="249955" y="235143"/>
                  </a:cubicBezTo>
                  <a:cubicBezTo>
                    <a:pt x="252952" y="233743"/>
                    <a:pt x="255030" y="232488"/>
                    <a:pt x="256238" y="231523"/>
                  </a:cubicBezTo>
                  <a:lnTo>
                    <a:pt x="256238" y="218540"/>
                  </a:lnTo>
                  <a:cubicBezTo>
                    <a:pt x="252855" y="219795"/>
                    <a:pt x="249279" y="220953"/>
                    <a:pt x="245461" y="222015"/>
                  </a:cubicBezTo>
                  <a:cubicBezTo>
                    <a:pt x="219412" y="229496"/>
                    <a:pt x="185195" y="233599"/>
                    <a:pt x="149094" y="233599"/>
                  </a:cubicBezTo>
                  <a:cubicBezTo>
                    <a:pt x="112944" y="233599"/>
                    <a:pt x="78727" y="229496"/>
                    <a:pt x="52678" y="222015"/>
                  </a:cubicBezTo>
                  <a:cubicBezTo>
                    <a:pt x="48909" y="220953"/>
                    <a:pt x="45284" y="219795"/>
                    <a:pt x="41901" y="218540"/>
                  </a:cubicBezTo>
                  <a:close/>
                  <a:moveTo>
                    <a:pt x="459356" y="162793"/>
                  </a:moveTo>
                  <a:cubicBezTo>
                    <a:pt x="431851" y="162793"/>
                    <a:pt x="405071" y="165448"/>
                    <a:pt x="383946" y="170322"/>
                  </a:cubicBezTo>
                  <a:cubicBezTo>
                    <a:pt x="373553" y="172687"/>
                    <a:pt x="366060" y="175245"/>
                    <a:pt x="360840" y="177514"/>
                  </a:cubicBezTo>
                  <a:cubicBezTo>
                    <a:pt x="359969" y="177852"/>
                    <a:pt x="359196" y="178238"/>
                    <a:pt x="358471" y="178576"/>
                  </a:cubicBezTo>
                  <a:cubicBezTo>
                    <a:pt x="363692" y="181085"/>
                    <a:pt x="371861" y="184078"/>
                    <a:pt x="383946" y="186829"/>
                  </a:cubicBezTo>
                  <a:cubicBezTo>
                    <a:pt x="405071" y="191703"/>
                    <a:pt x="431851" y="194358"/>
                    <a:pt x="459356" y="194358"/>
                  </a:cubicBezTo>
                  <a:cubicBezTo>
                    <a:pt x="486862" y="194358"/>
                    <a:pt x="513642" y="191703"/>
                    <a:pt x="534767" y="186829"/>
                  </a:cubicBezTo>
                  <a:cubicBezTo>
                    <a:pt x="546852" y="184078"/>
                    <a:pt x="555021" y="181085"/>
                    <a:pt x="560290" y="178576"/>
                  </a:cubicBezTo>
                  <a:cubicBezTo>
                    <a:pt x="559565" y="178238"/>
                    <a:pt x="558743" y="177852"/>
                    <a:pt x="557873" y="177514"/>
                  </a:cubicBezTo>
                  <a:cubicBezTo>
                    <a:pt x="552652" y="175245"/>
                    <a:pt x="545160" y="172687"/>
                    <a:pt x="534767" y="170322"/>
                  </a:cubicBezTo>
                  <a:cubicBezTo>
                    <a:pt x="513642" y="165448"/>
                    <a:pt x="486862" y="162793"/>
                    <a:pt x="459356" y="162793"/>
                  </a:cubicBezTo>
                  <a:close/>
                  <a:moveTo>
                    <a:pt x="41901" y="159368"/>
                  </a:moveTo>
                  <a:lnTo>
                    <a:pt x="41901" y="172351"/>
                  </a:lnTo>
                  <a:cubicBezTo>
                    <a:pt x="43157" y="173268"/>
                    <a:pt x="45187" y="174523"/>
                    <a:pt x="48184" y="175971"/>
                  </a:cubicBezTo>
                  <a:cubicBezTo>
                    <a:pt x="53451" y="178481"/>
                    <a:pt x="61619" y="181473"/>
                    <a:pt x="73701" y="184224"/>
                  </a:cubicBezTo>
                  <a:cubicBezTo>
                    <a:pt x="94821" y="189099"/>
                    <a:pt x="121595" y="191754"/>
                    <a:pt x="149094" y="191754"/>
                  </a:cubicBezTo>
                  <a:cubicBezTo>
                    <a:pt x="176593" y="191754"/>
                    <a:pt x="203367" y="189099"/>
                    <a:pt x="224486" y="184224"/>
                  </a:cubicBezTo>
                  <a:cubicBezTo>
                    <a:pt x="236520" y="181473"/>
                    <a:pt x="244736" y="178481"/>
                    <a:pt x="249955" y="175971"/>
                  </a:cubicBezTo>
                  <a:cubicBezTo>
                    <a:pt x="252952" y="174523"/>
                    <a:pt x="255030" y="173268"/>
                    <a:pt x="256238" y="172351"/>
                  </a:cubicBezTo>
                  <a:lnTo>
                    <a:pt x="256286" y="172351"/>
                  </a:lnTo>
                  <a:lnTo>
                    <a:pt x="256286" y="159368"/>
                  </a:lnTo>
                  <a:cubicBezTo>
                    <a:pt x="252855" y="160575"/>
                    <a:pt x="249279" y="161733"/>
                    <a:pt x="245461" y="162843"/>
                  </a:cubicBezTo>
                  <a:cubicBezTo>
                    <a:pt x="219412" y="170276"/>
                    <a:pt x="185195" y="174378"/>
                    <a:pt x="149094" y="174378"/>
                  </a:cubicBezTo>
                  <a:cubicBezTo>
                    <a:pt x="112944" y="174378"/>
                    <a:pt x="78727" y="170276"/>
                    <a:pt x="52678" y="162843"/>
                  </a:cubicBezTo>
                  <a:cubicBezTo>
                    <a:pt x="48909" y="161733"/>
                    <a:pt x="45284" y="160575"/>
                    <a:pt x="41901" y="159368"/>
                  </a:cubicBezTo>
                  <a:close/>
                  <a:moveTo>
                    <a:pt x="459356" y="120949"/>
                  </a:moveTo>
                  <a:cubicBezTo>
                    <a:pt x="495515" y="120949"/>
                    <a:pt x="529739" y="125051"/>
                    <a:pt x="555746" y="132532"/>
                  </a:cubicBezTo>
                  <a:cubicBezTo>
                    <a:pt x="569668" y="136490"/>
                    <a:pt x="580931" y="141364"/>
                    <a:pt x="589197" y="146963"/>
                  </a:cubicBezTo>
                  <a:cubicBezTo>
                    <a:pt x="604473" y="157291"/>
                    <a:pt x="608195" y="169068"/>
                    <a:pt x="608437" y="177514"/>
                  </a:cubicBezTo>
                  <a:lnTo>
                    <a:pt x="608485" y="177514"/>
                  </a:lnTo>
                  <a:lnTo>
                    <a:pt x="608485" y="475395"/>
                  </a:lnTo>
                  <a:cubicBezTo>
                    <a:pt x="608485" y="483890"/>
                    <a:pt x="605101" y="496245"/>
                    <a:pt x="589101" y="506960"/>
                  </a:cubicBezTo>
                  <a:cubicBezTo>
                    <a:pt x="580786" y="512510"/>
                    <a:pt x="569571" y="517240"/>
                    <a:pt x="555649" y="521149"/>
                  </a:cubicBezTo>
                  <a:cubicBezTo>
                    <a:pt x="529788" y="528340"/>
                    <a:pt x="495611" y="532346"/>
                    <a:pt x="459356" y="532346"/>
                  </a:cubicBezTo>
                  <a:cubicBezTo>
                    <a:pt x="423150" y="532346"/>
                    <a:pt x="388925" y="528340"/>
                    <a:pt x="363112" y="521149"/>
                  </a:cubicBezTo>
                  <a:cubicBezTo>
                    <a:pt x="349190" y="517240"/>
                    <a:pt x="337926" y="512462"/>
                    <a:pt x="329660" y="506960"/>
                  </a:cubicBezTo>
                  <a:cubicBezTo>
                    <a:pt x="313611" y="496245"/>
                    <a:pt x="310276" y="483890"/>
                    <a:pt x="310276" y="475395"/>
                  </a:cubicBezTo>
                  <a:lnTo>
                    <a:pt x="310276" y="415307"/>
                  </a:lnTo>
                  <a:lnTo>
                    <a:pt x="310276" y="356136"/>
                  </a:lnTo>
                  <a:lnTo>
                    <a:pt x="310276" y="296917"/>
                  </a:lnTo>
                  <a:lnTo>
                    <a:pt x="310276" y="237746"/>
                  </a:lnTo>
                  <a:lnTo>
                    <a:pt x="310276" y="178576"/>
                  </a:lnTo>
                  <a:lnTo>
                    <a:pt x="310276" y="177514"/>
                  </a:lnTo>
                  <a:cubicBezTo>
                    <a:pt x="310566" y="169068"/>
                    <a:pt x="314240" y="157291"/>
                    <a:pt x="329515" y="146963"/>
                  </a:cubicBezTo>
                  <a:cubicBezTo>
                    <a:pt x="337830" y="141364"/>
                    <a:pt x="349045" y="136490"/>
                    <a:pt x="362967" y="132532"/>
                  </a:cubicBezTo>
                  <a:cubicBezTo>
                    <a:pt x="389022" y="125051"/>
                    <a:pt x="423246" y="120949"/>
                    <a:pt x="459356" y="120949"/>
                  </a:cubicBezTo>
                  <a:close/>
                  <a:moveTo>
                    <a:pt x="41901" y="100196"/>
                  </a:moveTo>
                  <a:lnTo>
                    <a:pt x="41901" y="113180"/>
                  </a:lnTo>
                  <a:cubicBezTo>
                    <a:pt x="43157" y="114097"/>
                    <a:pt x="45187" y="115351"/>
                    <a:pt x="48184" y="116799"/>
                  </a:cubicBezTo>
                  <a:cubicBezTo>
                    <a:pt x="53403" y="119261"/>
                    <a:pt x="61619" y="122301"/>
                    <a:pt x="73701" y="125052"/>
                  </a:cubicBezTo>
                  <a:cubicBezTo>
                    <a:pt x="94772" y="129927"/>
                    <a:pt x="121546" y="132582"/>
                    <a:pt x="149094" y="132582"/>
                  </a:cubicBezTo>
                  <a:cubicBezTo>
                    <a:pt x="176593" y="132582"/>
                    <a:pt x="203367" y="129879"/>
                    <a:pt x="224486" y="125052"/>
                  </a:cubicBezTo>
                  <a:cubicBezTo>
                    <a:pt x="236520" y="122301"/>
                    <a:pt x="244736" y="119261"/>
                    <a:pt x="249955" y="116799"/>
                  </a:cubicBezTo>
                  <a:cubicBezTo>
                    <a:pt x="252952" y="115351"/>
                    <a:pt x="255030" y="114097"/>
                    <a:pt x="256238" y="113180"/>
                  </a:cubicBezTo>
                  <a:lnTo>
                    <a:pt x="256238" y="100196"/>
                  </a:lnTo>
                  <a:cubicBezTo>
                    <a:pt x="252855" y="101403"/>
                    <a:pt x="249279" y="102561"/>
                    <a:pt x="245461" y="103671"/>
                  </a:cubicBezTo>
                  <a:cubicBezTo>
                    <a:pt x="219412" y="111104"/>
                    <a:pt x="185195" y="115207"/>
                    <a:pt x="149094" y="115207"/>
                  </a:cubicBezTo>
                  <a:cubicBezTo>
                    <a:pt x="112944" y="115207"/>
                    <a:pt x="78727" y="111104"/>
                    <a:pt x="52678" y="103671"/>
                  </a:cubicBezTo>
                  <a:cubicBezTo>
                    <a:pt x="48909" y="102561"/>
                    <a:pt x="45284" y="101403"/>
                    <a:pt x="41901" y="100196"/>
                  </a:cubicBezTo>
                  <a:close/>
                  <a:moveTo>
                    <a:pt x="149094" y="41845"/>
                  </a:moveTo>
                  <a:cubicBezTo>
                    <a:pt x="121595" y="41845"/>
                    <a:pt x="94772" y="44500"/>
                    <a:pt x="73701" y="49326"/>
                  </a:cubicBezTo>
                  <a:cubicBezTo>
                    <a:pt x="63310" y="51739"/>
                    <a:pt x="55820" y="54297"/>
                    <a:pt x="50552" y="56517"/>
                  </a:cubicBezTo>
                  <a:cubicBezTo>
                    <a:pt x="49730" y="56903"/>
                    <a:pt x="48909" y="57241"/>
                    <a:pt x="48184" y="57627"/>
                  </a:cubicBezTo>
                  <a:cubicBezTo>
                    <a:pt x="53403" y="60089"/>
                    <a:pt x="61619" y="63081"/>
                    <a:pt x="73701" y="65881"/>
                  </a:cubicBezTo>
                  <a:cubicBezTo>
                    <a:pt x="94772" y="70707"/>
                    <a:pt x="121546" y="73410"/>
                    <a:pt x="149094" y="73410"/>
                  </a:cubicBezTo>
                  <a:cubicBezTo>
                    <a:pt x="176593" y="73410"/>
                    <a:pt x="203367" y="70707"/>
                    <a:pt x="224486" y="65881"/>
                  </a:cubicBezTo>
                  <a:cubicBezTo>
                    <a:pt x="236520" y="63081"/>
                    <a:pt x="244736" y="60089"/>
                    <a:pt x="249955" y="57627"/>
                  </a:cubicBezTo>
                  <a:cubicBezTo>
                    <a:pt x="249230" y="57241"/>
                    <a:pt x="248409" y="56903"/>
                    <a:pt x="247587" y="56517"/>
                  </a:cubicBezTo>
                  <a:cubicBezTo>
                    <a:pt x="242368" y="54297"/>
                    <a:pt x="234829" y="51739"/>
                    <a:pt x="224486" y="49326"/>
                  </a:cubicBezTo>
                  <a:cubicBezTo>
                    <a:pt x="203367" y="44500"/>
                    <a:pt x="176593" y="41845"/>
                    <a:pt x="149094" y="41845"/>
                  </a:cubicBezTo>
                  <a:close/>
                  <a:moveTo>
                    <a:pt x="149094" y="0"/>
                  </a:moveTo>
                  <a:cubicBezTo>
                    <a:pt x="185195" y="0"/>
                    <a:pt x="219412" y="4103"/>
                    <a:pt x="245461" y="11535"/>
                  </a:cubicBezTo>
                  <a:cubicBezTo>
                    <a:pt x="259331" y="15541"/>
                    <a:pt x="270592" y="20416"/>
                    <a:pt x="278904" y="26014"/>
                  </a:cubicBezTo>
                  <a:cubicBezTo>
                    <a:pt x="294128" y="36343"/>
                    <a:pt x="297849" y="48119"/>
                    <a:pt x="298139" y="56517"/>
                  </a:cubicBezTo>
                  <a:lnTo>
                    <a:pt x="298139" y="57627"/>
                  </a:lnTo>
                  <a:lnTo>
                    <a:pt x="298139" y="116799"/>
                  </a:lnTo>
                  <a:lnTo>
                    <a:pt x="298139" y="175971"/>
                  </a:lnTo>
                  <a:lnTo>
                    <a:pt x="298139" y="235143"/>
                  </a:lnTo>
                  <a:lnTo>
                    <a:pt x="298139" y="293687"/>
                  </a:lnTo>
                  <a:lnTo>
                    <a:pt x="298139" y="352232"/>
                  </a:lnTo>
                  <a:lnTo>
                    <a:pt x="298139" y="412659"/>
                  </a:lnTo>
                  <a:lnTo>
                    <a:pt x="298139" y="475112"/>
                  </a:lnTo>
                  <a:cubicBezTo>
                    <a:pt x="298139" y="483655"/>
                    <a:pt x="294804" y="496011"/>
                    <a:pt x="278759" y="506677"/>
                  </a:cubicBezTo>
                  <a:cubicBezTo>
                    <a:pt x="270495" y="512228"/>
                    <a:pt x="259235" y="517006"/>
                    <a:pt x="245316" y="520915"/>
                  </a:cubicBezTo>
                  <a:cubicBezTo>
                    <a:pt x="219460" y="528106"/>
                    <a:pt x="185292" y="532064"/>
                    <a:pt x="149094" y="532064"/>
                  </a:cubicBezTo>
                  <a:cubicBezTo>
                    <a:pt x="112847" y="532064"/>
                    <a:pt x="78679" y="528106"/>
                    <a:pt x="52823" y="520915"/>
                  </a:cubicBezTo>
                  <a:cubicBezTo>
                    <a:pt x="38905" y="517006"/>
                    <a:pt x="27644" y="512228"/>
                    <a:pt x="19380" y="506677"/>
                  </a:cubicBezTo>
                  <a:cubicBezTo>
                    <a:pt x="3383" y="496011"/>
                    <a:pt x="0" y="483655"/>
                    <a:pt x="0" y="475112"/>
                  </a:cubicBezTo>
                  <a:lnTo>
                    <a:pt x="0" y="412659"/>
                  </a:lnTo>
                  <a:lnTo>
                    <a:pt x="0" y="352232"/>
                  </a:lnTo>
                  <a:lnTo>
                    <a:pt x="0" y="293687"/>
                  </a:lnTo>
                  <a:lnTo>
                    <a:pt x="0" y="235143"/>
                  </a:lnTo>
                  <a:lnTo>
                    <a:pt x="0" y="175971"/>
                  </a:lnTo>
                  <a:lnTo>
                    <a:pt x="0" y="116799"/>
                  </a:lnTo>
                  <a:lnTo>
                    <a:pt x="0" y="57627"/>
                  </a:lnTo>
                  <a:lnTo>
                    <a:pt x="0" y="56517"/>
                  </a:lnTo>
                  <a:cubicBezTo>
                    <a:pt x="290" y="48119"/>
                    <a:pt x="4011" y="36343"/>
                    <a:pt x="19235" y="26014"/>
                  </a:cubicBezTo>
                  <a:cubicBezTo>
                    <a:pt x="27547" y="20416"/>
                    <a:pt x="38808" y="15541"/>
                    <a:pt x="52678" y="11535"/>
                  </a:cubicBezTo>
                  <a:cubicBezTo>
                    <a:pt x="78727" y="4103"/>
                    <a:pt x="112944" y="0"/>
                    <a:pt x="149094" y="0"/>
                  </a:cubicBez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01347" y="1966567"/>
            <a:ext cx="2975428" cy="2975428"/>
            <a:chOff x="4801347" y="1966567"/>
            <a:chExt cx="2975428" cy="2975428"/>
          </a:xfrm>
        </p:grpSpPr>
        <p:sp>
          <p:nvSpPr>
            <p:cNvPr id="5" name="矩形 4"/>
            <p:cNvSpPr/>
            <p:nvPr/>
          </p:nvSpPr>
          <p:spPr>
            <a:xfrm>
              <a:off x="4801347" y="1966567"/>
              <a:ext cx="2975428" cy="297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50016" y="3647289"/>
              <a:ext cx="2078091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公司进行新一轮的项目开发，对现有业务进行扩展及推广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55527" y="314677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新项目开发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太阳形 44"/>
            <p:cNvSpPr>
              <a:spLocks noChangeArrowheads="1"/>
            </p:cNvSpPr>
            <p:nvPr/>
          </p:nvSpPr>
          <p:spPr bwMode="auto">
            <a:xfrm>
              <a:off x="6046209" y="2500644"/>
              <a:ext cx="485705" cy="457458"/>
            </a:xfrm>
            <a:custGeom>
              <a:avLst/>
              <a:gdLst>
                <a:gd name="T0" fmla="*/ 12933 w 12933"/>
                <a:gd name="T1" fmla="*/ 5028 h 12198"/>
                <a:gd name="T2" fmla="*/ 7549 w 12933"/>
                <a:gd name="T3" fmla="*/ 1531 h 12198"/>
                <a:gd name="T4" fmla="*/ 6467 w 12933"/>
                <a:gd name="T5" fmla="*/ 0 h 12198"/>
                <a:gd name="T6" fmla="*/ 5384 w 12933"/>
                <a:gd name="T7" fmla="*/ 1531 h 12198"/>
                <a:gd name="T8" fmla="*/ 0 w 12933"/>
                <a:gd name="T9" fmla="*/ 5028 h 12198"/>
                <a:gd name="T10" fmla="*/ 452 w 12933"/>
                <a:gd name="T11" fmla="*/ 7610 h 12198"/>
                <a:gd name="T12" fmla="*/ 10910 w 12933"/>
                <a:gd name="T13" fmla="*/ 12198 h 12198"/>
                <a:gd name="T14" fmla="*/ 12933 w 12933"/>
                <a:gd name="T15" fmla="*/ 7610 h 12198"/>
                <a:gd name="T16" fmla="*/ 6920 w 12933"/>
                <a:gd name="T17" fmla="*/ 8984 h 12198"/>
                <a:gd name="T18" fmla="*/ 8704 w 12933"/>
                <a:gd name="T19" fmla="*/ 7623 h 12198"/>
                <a:gd name="T20" fmla="*/ 6013 w 12933"/>
                <a:gd name="T21" fmla="*/ 11291 h 12198"/>
                <a:gd name="T22" fmla="*/ 4453 w 12933"/>
                <a:gd name="T23" fmla="*/ 9890 h 12198"/>
                <a:gd name="T24" fmla="*/ 6013 w 12933"/>
                <a:gd name="T25" fmla="*/ 11291 h 12198"/>
                <a:gd name="T26" fmla="*/ 4229 w 12933"/>
                <a:gd name="T27" fmla="*/ 7623 h 12198"/>
                <a:gd name="T28" fmla="*/ 6013 w 12933"/>
                <a:gd name="T29" fmla="*/ 8984 h 12198"/>
                <a:gd name="T30" fmla="*/ 4363 w 12933"/>
                <a:gd name="T31" fmla="*/ 8984 h 12198"/>
                <a:gd name="T32" fmla="*/ 6630 w 12933"/>
                <a:gd name="T33" fmla="*/ 1325 h 12198"/>
                <a:gd name="T34" fmla="*/ 6303 w 12933"/>
                <a:gd name="T35" fmla="*/ 1325 h 12198"/>
                <a:gd name="T36" fmla="*/ 6303 w 12933"/>
                <a:gd name="T37" fmla="*/ 971 h 12198"/>
                <a:gd name="T38" fmla="*/ 6630 w 12933"/>
                <a:gd name="T39" fmla="*/ 971 h 12198"/>
                <a:gd name="T40" fmla="*/ 6000 w 12933"/>
                <a:gd name="T41" fmla="*/ 2196 h 12198"/>
                <a:gd name="T42" fmla="*/ 6934 w 12933"/>
                <a:gd name="T43" fmla="*/ 2196 h 12198"/>
                <a:gd name="T44" fmla="*/ 2935 w 12933"/>
                <a:gd name="T45" fmla="*/ 5028 h 12198"/>
                <a:gd name="T46" fmla="*/ 907 w 12933"/>
                <a:gd name="T47" fmla="*/ 5935 h 12198"/>
                <a:gd name="T48" fmla="*/ 12027 w 12933"/>
                <a:gd name="T49" fmla="*/ 6704 h 12198"/>
                <a:gd name="T50" fmla="*/ 907 w 12933"/>
                <a:gd name="T51" fmla="*/ 5935 h 12198"/>
                <a:gd name="T52" fmla="*/ 3452 w 12933"/>
                <a:gd name="T53" fmla="*/ 8984 h 12198"/>
                <a:gd name="T54" fmla="*/ 1415 w 12933"/>
                <a:gd name="T55" fmla="*/ 7623 h 12198"/>
                <a:gd name="T56" fmla="*/ 2671 w 12933"/>
                <a:gd name="T57" fmla="*/ 11291 h 12198"/>
                <a:gd name="T58" fmla="*/ 3542 w 12933"/>
                <a:gd name="T59" fmla="*/ 9890 h 12198"/>
                <a:gd name="T60" fmla="*/ 2671 w 12933"/>
                <a:gd name="T61" fmla="*/ 11291 h 12198"/>
                <a:gd name="T62" fmla="*/ 8480 w 12933"/>
                <a:gd name="T63" fmla="*/ 9890 h 12198"/>
                <a:gd name="T64" fmla="*/ 6920 w 12933"/>
                <a:gd name="T65" fmla="*/ 11291 h 12198"/>
                <a:gd name="T66" fmla="*/ 10263 w 12933"/>
                <a:gd name="T67" fmla="*/ 11291 h 12198"/>
                <a:gd name="T68" fmla="*/ 9391 w 12933"/>
                <a:gd name="T69" fmla="*/ 9890 h 12198"/>
                <a:gd name="T70" fmla="*/ 10263 w 12933"/>
                <a:gd name="T71" fmla="*/ 11291 h 12198"/>
                <a:gd name="T72" fmla="*/ 9481 w 12933"/>
                <a:gd name="T73" fmla="*/ 8984 h 12198"/>
                <a:gd name="T74" fmla="*/ 11519 w 12933"/>
                <a:gd name="T75" fmla="*/ 7623 h 1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33" h="12198">
                  <a:moveTo>
                    <a:pt x="12933" y="7610"/>
                  </a:moveTo>
                  <a:lnTo>
                    <a:pt x="12933" y="5028"/>
                  </a:lnTo>
                  <a:lnTo>
                    <a:pt x="11334" y="5028"/>
                  </a:lnTo>
                  <a:lnTo>
                    <a:pt x="7549" y="1531"/>
                  </a:lnTo>
                  <a:cubicBezTo>
                    <a:pt x="7592" y="1411"/>
                    <a:pt x="7615" y="1282"/>
                    <a:pt x="7615" y="1148"/>
                  </a:cubicBezTo>
                  <a:cubicBezTo>
                    <a:pt x="7615" y="515"/>
                    <a:pt x="7100" y="0"/>
                    <a:pt x="6467" y="0"/>
                  </a:cubicBezTo>
                  <a:cubicBezTo>
                    <a:pt x="5834" y="0"/>
                    <a:pt x="5318" y="515"/>
                    <a:pt x="5318" y="1148"/>
                  </a:cubicBezTo>
                  <a:cubicBezTo>
                    <a:pt x="5318" y="1282"/>
                    <a:pt x="5342" y="1411"/>
                    <a:pt x="5384" y="1531"/>
                  </a:cubicBezTo>
                  <a:lnTo>
                    <a:pt x="1599" y="5028"/>
                  </a:lnTo>
                  <a:lnTo>
                    <a:pt x="0" y="5028"/>
                  </a:lnTo>
                  <a:lnTo>
                    <a:pt x="0" y="7610"/>
                  </a:lnTo>
                  <a:lnTo>
                    <a:pt x="452" y="7610"/>
                  </a:lnTo>
                  <a:lnTo>
                    <a:pt x="2023" y="12198"/>
                  </a:lnTo>
                  <a:lnTo>
                    <a:pt x="10910" y="12198"/>
                  </a:lnTo>
                  <a:lnTo>
                    <a:pt x="12481" y="7610"/>
                  </a:lnTo>
                  <a:lnTo>
                    <a:pt x="12933" y="7610"/>
                  </a:lnTo>
                  <a:close/>
                  <a:moveTo>
                    <a:pt x="8570" y="8984"/>
                  </a:moveTo>
                  <a:lnTo>
                    <a:pt x="6920" y="8984"/>
                  </a:lnTo>
                  <a:lnTo>
                    <a:pt x="6920" y="7623"/>
                  </a:lnTo>
                  <a:lnTo>
                    <a:pt x="8704" y="7623"/>
                  </a:lnTo>
                  <a:lnTo>
                    <a:pt x="8570" y="8984"/>
                  </a:lnTo>
                  <a:close/>
                  <a:moveTo>
                    <a:pt x="6013" y="11291"/>
                  </a:moveTo>
                  <a:lnTo>
                    <a:pt x="4591" y="11291"/>
                  </a:lnTo>
                  <a:lnTo>
                    <a:pt x="4453" y="9890"/>
                  </a:lnTo>
                  <a:lnTo>
                    <a:pt x="6013" y="9890"/>
                  </a:lnTo>
                  <a:lnTo>
                    <a:pt x="6013" y="11291"/>
                  </a:lnTo>
                  <a:close/>
                  <a:moveTo>
                    <a:pt x="4363" y="8984"/>
                  </a:moveTo>
                  <a:lnTo>
                    <a:pt x="4229" y="7623"/>
                  </a:lnTo>
                  <a:lnTo>
                    <a:pt x="6013" y="7623"/>
                  </a:lnTo>
                  <a:lnTo>
                    <a:pt x="6013" y="8984"/>
                  </a:lnTo>
                  <a:lnTo>
                    <a:pt x="4363" y="8984"/>
                  </a:lnTo>
                  <a:lnTo>
                    <a:pt x="4363" y="8984"/>
                  </a:lnTo>
                  <a:close/>
                  <a:moveTo>
                    <a:pt x="6708" y="1148"/>
                  </a:moveTo>
                  <a:cubicBezTo>
                    <a:pt x="6708" y="1218"/>
                    <a:pt x="6678" y="1281"/>
                    <a:pt x="6630" y="1325"/>
                  </a:cubicBezTo>
                  <a:cubicBezTo>
                    <a:pt x="6587" y="1365"/>
                    <a:pt x="6530" y="1389"/>
                    <a:pt x="6467" y="1389"/>
                  </a:cubicBezTo>
                  <a:cubicBezTo>
                    <a:pt x="6403" y="1389"/>
                    <a:pt x="6346" y="1365"/>
                    <a:pt x="6303" y="1325"/>
                  </a:cubicBezTo>
                  <a:cubicBezTo>
                    <a:pt x="6255" y="1281"/>
                    <a:pt x="6225" y="1218"/>
                    <a:pt x="6225" y="1148"/>
                  </a:cubicBezTo>
                  <a:cubicBezTo>
                    <a:pt x="6225" y="1078"/>
                    <a:pt x="6255" y="1015"/>
                    <a:pt x="6303" y="971"/>
                  </a:cubicBezTo>
                  <a:cubicBezTo>
                    <a:pt x="6346" y="931"/>
                    <a:pt x="6403" y="906"/>
                    <a:pt x="6467" y="906"/>
                  </a:cubicBezTo>
                  <a:cubicBezTo>
                    <a:pt x="6530" y="906"/>
                    <a:pt x="6587" y="931"/>
                    <a:pt x="6630" y="971"/>
                  </a:cubicBezTo>
                  <a:cubicBezTo>
                    <a:pt x="6678" y="1015"/>
                    <a:pt x="6708" y="1078"/>
                    <a:pt x="6708" y="1148"/>
                  </a:cubicBezTo>
                  <a:close/>
                  <a:moveTo>
                    <a:pt x="6000" y="2196"/>
                  </a:moveTo>
                  <a:cubicBezTo>
                    <a:pt x="6143" y="2260"/>
                    <a:pt x="6300" y="2296"/>
                    <a:pt x="6467" y="2296"/>
                  </a:cubicBezTo>
                  <a:cubicBezTo>
                    <a:pt x="6633" y="2296"/>
                    <a:pt x="6791" y="2260"/>
                    <a:pt x="6934" y="2196"/>
                  </a:cubicBezTo>
                  <a:lnTo>
                    <a:pt x="9998" y="5028"/>
                  </a:lnTo>
                  <a:lnTo>
                    <a:pt x="2935" y="5028"/>
                  </a:lnTo>
                  <a:lnTo>
                    <a:pt x="6000" y="2196"/>
                  </a:lnTo>
                  <a:close/>
                  <a:moveTo>
                    <a:pt x="907" y="5935"/>
                  </a:moveTo>
                  <a:lnTo>
                    <a:pt x="12027" y="5935"/>
                  </a:lnTo>
                  <a:lnTo>
                    <a:pt x="12027" y="6704"/>
                  </a:lnTo>
                  <a:lnTo>
                    <a:pt x="907" y="6704"/>
                  </a:lnTo>
                  <a:lnTo>
                    <a:pt x="907" y="5935"/>
                  </a:lnTo>
                  <a:close/>
                  <a:moveTo>
                    <a:pt x="3318" y="7623"/>
                  </a:moveTo>
                  <a:lnTo>
                    <a:pt x="3452" y="8984"/>
                  </a:lnTo>
                  <a:lnTo>
                    <a:pt x="1881" y="8984"/>
                  </a:lnTo>
                  <a:lnTo>
                    <a:pt x="1415" y="7623"/>
                  </a:lnTo>
                  <a:lnTo>
                    <a:pt x="3318" y="7623"/>
                  </a:lnTo>
                  <a:close/>
                  <a:moveTo>
                    <a:pt x="2671" y="11291"/>
                  </a:moveTo>
                  <a:lnTo>
                    <a:pt x="2191" y="9890"/>
                  </a:lnTo>
                  <a:lnTo>
                    <a:pt x="3542" y="9890"/>
                  </a:lnTo>
                  <a:lnTo>
                    <a:pt x="3680" y="11291"/>
                  </a:lnTo>
                  <a:lnTo>
                    <a:pt x="2671" y="11291"/>
                  </a:lnTo>
                  <a:close/>
                  <a:moveTo>
                    <a:pt x="6920" y="9890"/>
                  </a:moveTo>
                  <a:lnTo>
                    <a:pt x="8480" y="9890"/>
                  </a:lnTo>
                  <a:lnTo>
                    <a:pt x="8342" y="11291"/>
                  </a:lnTo>
                  <a:lnTo>
                    <a:pt x="6920" y="11291"/>
                  </a:lnTo>
                  <a:lnTo>
                    <a:pt x="6920" y="9890"/>
                  </a:lnTo>
                  <a:close/>
                  <a:moveTo>
                    <a:pt x="10263" y="11291"/>
                  </a:moveTo>
                  <a:lnTo>
                    <a:pt x="9253" y="11291"/>
                  </a:lnTo>
                  <a:lnTo>
                    <a:pt x="9391" y="9890"/>
                  </a:lnTo>
                  <a:lnTo>
                    <a:pt x="10742" y="9890"/>
                  </a:lnTo>
                  <a:lnTo>
                    <a:pt x="10263" y="11291"/>
                  </a:lnTo>
                  <a:close/>
                  <a:moveTo>
                    <a:pt x="11053" y="8984"/>
                  </a:moveTo>
                  <a:lnTo>
                    <a:pt x="9481" y="8984"/>
                  </a:lnTo>
                  <a:lnTo>
                    <a:pt x="9615" y="7623"/>
                  </a:lnTo>
                  <a:lnTo>
                    <a:pt x="11519" y="7623"/>
                  </a:lnTo>
                  <a:lnTo>
                    <a:pt x="11053" y="8984"/>
                  </a:ln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24640" y="3139541"/>
            <a:ext cx="3098052" cy="22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rPr>
              <a:t>在此工作岗位上，获得了技能、知识和经验提升方面的指导，为下一步职业发展做准备，最终实现个人的职业价值。</a:t>
            </a:r>
            <a:endParaRPr lang="en-US" altLang="zh-CN" sz="160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rPr>
              <a:t>承担起全面的责任，在个人及团队的管理上，进到最大的努力。</a:t>
            </a:r>
            <a:endParaRPr lang="zh-CN" altLang="en-US" sz="1600" dirty="0">
              <a:solidFill>
                <a:schemeClr val="tx1">
                  <a:lumMod val="75000"/>
                  <a:lumOff val="25000"/>
                  <a:alpha val="8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4327" y="1550785"/>
            <a:ext cx="2739853" cy="1211780"/>
            <a:chOff x="4584171" y="1364245"/>
            <a:chExt cx="2739853" cy="1211780"/>
          </a:xfrm>
        </p:grpSpPr>
        <p:sp>
          <p:nvSpPr>
            <p:cNvPr id="14" name="文本框 13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工作回顾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0136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REVIEW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83545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26074" y="1207336"/>
            <a:ext cx="2739853" cy="1211780"/>
            <a:chOff x="4584171" y="1364245"/>
            <a:chExt cx="2739853" cy="1211780"/>
          </a:xfrm>
        </p:grpSpPr>
        <p:sp>
          <p:nvSpPr>
            <p:cNvPr id="9" name="文本框 8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工作回顾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395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REVIEW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69651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08686" y="2951170"/>
            <a:ext cx="2975428" cy="2975428"/>
            <a:chOff x="7808686" y="2951170"/>
            <a:chExt cx="2975428" cy="2975428"/>
          </a:xfrm>
        </p:grpSpPr>
        <p:sp>
          <p:nvSpPr>
            <p:cNvPr id="16" name="矩形 15"/>
            <p:cNvSpPr/>
            <p:nvPr/>
          </p:nvSpPr>
          <p:spPr>
            <a:xfrm>
              <a:off x="7808686" y="2951170"/>
              <a:ext cx="2975428" cy="297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257355" y="4604593"/>
              <a:ext cx="2078091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完成项目后，出具项目细节报告，总结相关经验及收获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91106" y="4131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项目报告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太阳形 44"/>
            <p:cNvSpPr>
              <a:spLocks noChangeArrowheads="1"/>
            </p:cNvSpPr>
            <p:nvPr/>
          </p:nvSpPr>
          <p:spPr bwMode="auto">
            <a:xfrm>
              <a:off x="9011688" y="3404223"/>
              <a:ext cx="569424" cy="498171"/>
            </a:xfrm>
            <a:custGeom>
              <a:avLst/>
              <a:gdLst>
                <a:gd name="connsiteX0" fmla="*/ 352138 w 608485"/>
                <a:gd name="connsiteY0" fmla="*/ 457876 h 532346"/>
                <a:gd name="connsiteX1" fmla="*/ 352138 w 608485"/>
                <a:gd name="connsiteY1" fmla="*/ 471679 h 532346"/>
                <a:gd name="connsiteX2" fmla="*/ 383994 w 608485"/>
                <a:gd name="connsiteY2" fmla="*/ 483262 h 532346"/>
                <a:gd name="connsiteX3" fmla="*/ 459356 w 608485"/>
                <a:gd name="connsiteY3" fmla="*/ 490502 h 532346"/>
                <a:gd name="connsiteX4" fmla="*/ 534767 w 608485"/>
                <a:gd name="connsiteY4" fmla="*/ 483262 h 532346"/>
                <a:gd name="connsiteX5" fmla="*/ 566574 w 608485"/>
                <a:gd name="connsiteY5" fmla="*/ 471679 h 532346"/>
                <a:gd name="connsiteX6" fmla="*/ 566574 w 608485"/>
                <a:gd name="connsiteY6" fmla="*/ 457876 h 532346"/>
                <a:gd name="connsiteX7" fmla="*/ 555746 w 608485"/>
                <a:gd name="connsiteY7" fmla="*/ 461351 h 532346"/>
                <a:gd name="connsiteX8" fmla="*/ 459356 w 608485"/>
                <a:gd name="connsiteY8" fmla="*/ 472886 h 532346"/>
                <a:gd name="connsiteX9" fmla="*/ 362967 w 608485"/>
                <a:gd name="connsiteY9" fmla="*/ 461351 h 532346"/>
                <a:gd name="connsiteX10" fmla="*/ 352138 w 608485"/>
                <a:gd name="connsiteY10" fmla="*/ 457876 h 532346"/>
                <a:gd name="connsiteX11" fmla="*/ 41901 w 608485"/>
                <a:gd name="connsiteY11" fmla="*/ 455228 h 532346"/>
                <a:gd name="connsiteX12" fmla="*/ 41901 w 608485"/>
                <a:gd name="connsiteY12" fmla="*/ 471396 h 532346"/>
                <a:gd name="connsiteX13" fmla="*/ 73701 w 608485"/>
                <a:gd name="connsiteY13" fmla="*/ 482979 h 532346"/>
                <a:gd name="connsiteX14" fmla="*/ 149094 w 608485"/>
                <a:gd name="connsiteY14" fmla="*/ 490267 h 532346"/>
                <a:gd name="connsiteX15" fmla="*/ 224438 w 608485"/>
                <a:gd name="connsiteY15" fmla="*/ 482979 h 532346"/>
                <a:gd name="connsiteX16" fmla="*/ 256238 w 608485"/>
                <a:gd name="connsiteY16" fmla="*/ 471396 h 532346"/>
                <a:gd name="connsiteX17" fmla="*/ 256238 w 608485"/>
                <a:gd name="connsiteY17" fmla="*/ 455228 h 532346"/>
                <a:gd name="connsiteX18" fmla="*/ 245461 w 608485"/>
                <a:gd name="connsiteY18" fmla="*/ 458703 h 532346"/>
                <a:gd name="connsiteX19" fmla="*/ 149094 w 608485"/>
                <a:gd name="connsiteY19" fmla="*/ 470286 h 532346"/>
                <a:gd name="connsiteX20" fmla="*/ 52678 w 608485"/>
                <a:gd name="connsiteY20" fmla="*/ 458703 h 532346"/>
                <a:gd name="connsiteX21" fmla="*/ 41901 w 608485"/>
                <a:gd name="connsiteY21" fmla="*/ 455228 h 532346"/>
                <a:gd name="connsiteX22" fmla="*/ 352138 w 608485"/>
                <a:gd name="connsiteY22" fmla="*/ 398705 h 532346"/>
                <a:gd name="connsiteX23" fmla="*/ 352138 w 608485"/>
                <a:gd name="connsiteY23" fmla="*/ 411688 h 532346"/>
                <a:gd name="connsiteX24" fmla="*/ 358471 w 608485"/>
                <a:gd name="connsiteY24" fmla="*/ 415307 h 532346"/>
                <a:gd name="connsiteX25" fmla="*/ 383946 w 608485"/>
                <a:gd name="connsiteY25" fmla="*/ 423560 h 532346"/>
                <a:gd name="connsiteX26" fmla="*/ 459356 w 608485"/>
                <a:gd name="connsiteY26" fmla="*/ 431090 h 532346"/>
                <a:gd name="connsiteX27" fmla="*/ 534767 w 608485"/>
                <a:gd name="connsiteY27" fmla="*/ 423560 h 532346"/>
                <a:gd name="connsiteX28" fmla="*/ 560290 w 608485"/>
                <a:gd name="connsiteY28" fmla="*/ 415307 h 532346"/>
                <a:gd name="connsiteX29" fmla="*/ 566574 w 608485"/>
                <a:gd name="connsiteY29" fmla="*/ 411688 h 532346"/>
                <a:gd name="connsiteX30" fmla="*/ 566574 w 608485"/>
                <a:gd name="connsiteY30" fmla="*/ 398705 h 532346"/>
                <a:gd name="connsiteX31" fmla="*/ 555746 w 608485"/>
                <a:gd name="connsiteY31" fmla="*/ 402180 h 532346"/>
                <a:gd name="connsiteX32" fmla="*/ 459356 w 608485"/>
                <a:gd name="connsiteY32" fmla="*/ 413715 h 532346"/>
                <a:gd name="connsiteX33" fmla="*/ 362967 w 608485"/>
                <a:gd name="connsiteY33" fmla="*/ 402180 h 532346"/>
                <a:gd name="connsiteX34" fmla="*/ 352138 w 608485"/>
                <a:gd name="connsiteY34" fmla="*/ 398705 h 532346"/>
                <a:gd name="connsiteX35" fmla="*/ 41901 w 608485"/>
                <a:gd name="connsiteY35" fmla="*/ 394801 h 532346"/>
                <a:gd name="connsiteX36" fmla="*/ 41901 w 608485"/>
                <a:gd name="connsiteY36" fmla="*/ 409039 h 532346"/>
                <a:gd name="connsiteX37" fmla="*/ 48184 w 608485"/>
                <a:gd name="connsiteY37" fmla="*/ 412659 h 532346"/>
                <a:gd name="connsiteX38" fmla="*/ 73701 w 608485"/>
                <a:gd name="connsiteY38" fmla="*/ 420912 h 532346"/>
                <a:gd name="connsiteX39" fmla="*/ 149094 w 608485"/>
                <a:gd name="connsiteY39" fmla="*/ 428441 h 532346"/>
                <a:gd name="connsiteX40" fmla="*/ 224486 w 608485"/>
                <a:gd name="connsiteY40" fmla="*/ 420912 h 532346"/>
                <a:gd name="connsiteX41" fmla="*/ 249955 w 608485"/>
                <a:gd name="connsiteY41" fmla="*/ 412659 h 532346"/>
                <a:gd name="connsiteX42" fmla="*/ 256238 w 608485"/>
                <a:gd name="connsiteY42" fmla="*/ 409039 h 532346"/>
                <a:gd name="connsiteX43" fmla="*/ 256238 w 608485"/>
                <a:gd name="connsiteY43" fmla="*/ 394801 h 532346"/>
                <a:gd name="connsiteX44" fmla="*/ 245461 w 608485"/>
                <a:gd name="connsiteY44" fmla="*/ 398276 h 532346"/>
                <a:gd name="connsiteX45" fmla="*/ 149094 w 608485"/>
                <a:gd name="connsiteY45" fmla="*/ 409811 h 532346"/>
                <a:gd name="connsiteX46" fmla="*/ 52678 w 608485"/>
                <a:gd name="connsiteY46" fmla="*/ 398276 h 532346"/>
                <a:gd name="connsiteX47" fmla="*/ 41901 w 608485"/>
                <a:gd name="connsiteY47" fmla="*/ 394801 h 532346"/>
                <a:gd name="connsiteX48" fmla="*/ 352138 w 608485"/>
                <a:gd name="connsiteY48" fmla="*/ 339534 h 532346"/>
                <a:gd name="connsiteX49" fmla="*/ 352138 w 608485"/>
                <a:gd name="connsiteY49" fmla="*/ 352517 h 532346"/>
                <a:gd name="connsiteX50" fmla="*/ 358471 w 608485"/>
                <a:gd name="connsiteY50" fmla="*/ 356136 h 532346"/>
                <a:gd name="connsiteX51" fmla="*/ 383946 w 608485"/>
                <a:gd name="connsiteY51" fmla="*/ 364390 h 532346"/>
                <a:gd name="connsiteX52" fmla="*/ 459356 w 608485"/>
                <a:gd name="connsiteY52" fmla="*/ 371919 h 532346"/>
                <a:gd name="connsiteX53" fmla="*/ 534767 w 608485"/>
                <a:gd name="connsiteY53" fmla="*/ 364390 h 532346"/>
                <a:gd name="connsiteX54" fmla="*/ 560290 w 608485"/>
                <a:gd name="connsiteY54" fmla="*/ 356136 h 532346"/>
                <a:gd name="connsiteX55" fmla="*/ 566574 w 608485"/>
                <a:gd name="connsiteY55" fmla="*/ 352468 h 532346"/>
                <a:gd name="connsiteX56" fmla="*/ 566574 w 608485"/>
                <a:gd name="connsiteY56" fmla="*/ 339534 h 532346"/>
                <a:gd name="connsiteX57" fmla="*/ 555746 w 608485"/>
                <a:gd name="connsiteY57" fmla="*/ 343009 h 532346"/>
                <a:gd name="connsiteX58" fmla="*/ 459356 w 608485"/>
                <a:gd name="connsiteY58" fmla="*/ 354544 h 532346"/>
                <a:gd name="connsiteX59" fmla="*/ 362967 w 608485"/>
                <a:gd name="connsiteY59" fmla="*/ 343009 h 532346"/>
                <a:gd name="connsiteX60" fmla="*/ 352138 w 608485"/>
                <a:gd name="connsiteY60" fmla="*/ 339534 h 532346"/>
                <a:gd name="connsiteX61" fmla="*/ 41901 w 608485"/>
                <a:gd name="connsiteY61" fmla="*/ 336256 h 532346"/>
                <a:gd name="connsiteX62" fmla="*/ 41901 w 608485"/>
                <a:gd name="connsiteY62" fmla="*/ 348612 h 532346"/>
                <a:gd name="connsiteX63" fmla="*/ 48184 w 608485"/>
                <a:gd name="connsiteY63" fmla="*/ 352232 h 532346"/>
                <a:gd name="connsiteX64" fmla="*/ 73701 w 608485"/>
                <a:gd name="connsiteY64" fmla="*/ 360485 h 532346"/>
                <a:gd name="connsiteX65" fmla="*/ 149094 w 608485"/>
                <a:gd name="connsiteY65" fmla="*/ 368014 h 532346"/>
                <a:gd name="connsiteX66" fmla="*/ 224486 w 608485"/>
                <a:gd name="connsiteY66" fmla="*/ 360485 h 532346"/>
                <a:gd name="connsiteX67" fmla="*/ 249955 w 608485"/>
                <a:gd name="connsiteY67" fmla="*/ 352232 h 532346"/>
                <a:gd name="connsiteX68" fmla="*/ 256238 w 608485"/>
                <a:gd name="connsiteY68" fmla="*/ 348612 h 532346"/>
                <a:gd name="connsiteX69" fmla="*/ 256238 w 608485"/>
                <a:gd name="connsiteY69" fmla="*/ 336256 h 532346"/>
                <a:gd name="connsiteX70" fmla="*/ 245461 w 608485"/>
                <a:gd name="connsiteY70" fmla="*/ 339731 h 532346"/>
                <a:gd name="connsiteX71" fmla="*/ 149094 w 608485"/>
                <a:gd name="connsiteY71" fmla="*/ 351315 h 532346"/>
                <a:gd name="connsiteX72" fmla="*/ 52678 w 608485"/>
                <a:gd name="connsiteY72" fmla="*/ 339731 h 532346"/>
                <a:gd name="connsiteX73" fmla="*/ 41901 w 608485"/>
                <a:gd name="connsiteY73" fmla="*/ 336256 h 532346"/>
                <a:gd name="connsiteX74" fmla="*/ 352138 w 608485"/>
                <a:gd name="connsiteY74" fmla="*/ 280315 h 532346"/>
                <a:gd name="connsiteX75" fmla="*/ 352138 w 608485"/>
                <a:gd name="connsiteY75" fmla="*/ 293298 h 532346"/>
                <a:gd name="connsiteX76" fmla="*/ 358471 w 608485"/>
                <a:gd name="connsiteY76" fmla="*/ 296917 h 532346"/>
                <a:gd name="connsiteX77" fmla="*/ 383946 w 608485"/>
                <a:gd name="connsiteY77" fmla="*/ 305219 h 532346"/>
                <a:gd name="connsiteX78" fmla="*/ 459356 w 608485"/>
                <a:gd name="connsiteY78" fmla="*/ 312699 h 532346"/>
                <a:gd name="connsiteX79" fmla="*/ 534767 w 608485"/>
                <a:gd name="connsiteY79" fmla="*/ 305219 h 532346"/>
                <a:gd name="connsiteX80" fmla="*/ 560290 w 608485"/>
                <a:gd name="connsiteY80" fmla="*/ 296917 h 532346"/>
                <a:gd name="connsiteX81" fmla="*/ 566574 w 608485"/>
                <a:gd name="connsiteY81" fmla="*/ 293298 h 532346"/>
                <a:gd name="connsiteX82" fmla="*/ 566574 w 608485"/>
                <a:gd name="connsiteY82" fmla="*/ 280315 h 532346"/>
                <a:gd name="connsiteX83" fmla="*/ 555746 w 608485"/>
                <a:gd name="connsiteY83" fmla="*/ 283790 h 532346"/>
                <a:gd name="connsiteX84" fmla="*/ 459356 w 608485"/>
                <a:gd name="connsiteY84" fmla="*/ 295373 h 532346"/>
                <a:gd name="connsiteX85" fmla="*/ 362967 w 608485"/>
                <a:gd name="connsiteY85" fmla="*/ 283790 h 532346"/>
                <a:gd name="connsiteX86" fmla="*/ 352138 w 608485"/>
                <a:gd name="connsiteY86" fmla="*/ 280315 h 532346"/>
                <a:gd name="connsiteX87" fmla="*/ 41901 w 608485"/>
                <a:gd name="connsiteY87" fmla="*/ 277712 h 532346"/>
                <a:gd name="connsiteX88" fmla="*/ 41901 w 608485"/>
                <a:gd name="connsiteY88" fmla="*/ 290068 h 532346"/>
                <a:gd name="connsiteX89" fmla="*/ 48184 w 608485"/>
                <a:gd name="connsiteY89" fmla="*/ 293687 h 532346"/>
                <a:gd name="connsiteX90" fmla="*/ 73701 w 608485"/>
                <a:gd name="connsiteY90" fmla="*/ 301941 h 532346"/>
                <a:gd name="connsiteX91" fmla="*/ 149094 w 608485"/>
                <a:gd name="connsiteY91" fmla="*/ 309470 h 532346"/>
                <a:gd name="connsiteX92" fmla="*/ 224486 w 608485"/>
                <a:gd name="connsiteY92" fmla="*/ 301941 h 532346"/>
                <a:gd name="connsiteX93" fmla="*/ 249955 w 608485"/>
                <a:gd name="connsiteY93" fmla="*/ 293687 h 532346"/>
                <a:gd name="connsiteX94" fmla="*/ 256238 w 608485"/>
                <a:gd name="connsiteY94" fmla="*/ 290068 h 532346"/>
                <a:gd name="connsiteX95" fmla="*/ 256286 w 608485"/>
                <a:gd name="connsiteY95" fmla="*/ 290068 h 532346"/>
                <a:gd name="connsiteX96" fmla="*/ 256286 w 608485"/>
                <a:gd name="connsiteY96" fmla="*/ 277712 h 532346"/>
                <a:gd name="connsiteX97" fmla="*/ 245461 w 608485"/>
                <a:gd name="connsiteY97" fmla="*/ 281187 h 532346"/>
                <a:gd name="connsiteX98" fmla="*/ 149094 w 608485"/>
                <a:gd name="connsiteY98" fmla="*/ 292770 h 532346"/>
                <a:gd name="connsiteX99" fmla="*/ 52678 w 608485"/>
                <a:gd name="connsiteY99" fmla="*/ 281187 h 532346"/>
                <a:gd name="connsiteX100" fmla="*/ 41901 w 608485"/>
                <a:gd name="connsiteY100" fmla="*/ 277712 h 532346"/>
                <a:gd name="connsiteX101" fmla="*/ 352138 w 608485"/>
                <a:gd name="connsiteY101" fmla="*/ 221144 h 532346"/>
                <a:gd name="connsiteX102" fmla="*/ 352138 w 608485"/>
                <a:gd name="connsiteY102" fmla="*/ 234127 h 532346"/>
                <a:gd name="connsiteX103" fmla="*/ 358471 w 608485"/>
                <a:gd name="connsiteY103" fmla="*/ 237746 h 532346"/>
                <a:gd name="connsiteX104" fmla="*/ 383946 w 608485"/>
                <a:gd name="connsiteY104" fmla="*/ 245999 h 532346"/>
                <a:gd name="connsiteX105" fmla="*/ 459356 w 608485"/>
                <a:gd name="connsiteY105" fmla="*/ 253529 h 532346"/>
                <a:gd name="connsiteX106" fmla="*/ 534767 w 608485"/>
                <a:gd name="connsiteY106" fmla="*/ 245999 h 532346"/>
                <a:gd name="connsiteX107" fmla="*/ 560290 w 608485"/>
                <a:gd name="connsiteY107" fmla="*/ 237746 h 532346"/>
                <a:gd name="connsiteX108" fmla="*/ 566574 w 608485"/>
                <a:gd name="connsiteY108" fmla="*/ 234127 h 532346"/>
                <a:gd name="connsiteX109" fmla="*/ 566574 w 608485"/>
                <a:gd name="connsiteY109" fmla="*/ 221144 h 532346"/>
                <a:gd name="connsiteX110" fmla="*/ 555746 w 608485"/>
                <a:gd name="connsiteY110" fmla="*/ 224619 h 532346"/>
                <a:gd name="connsiteX111" fmla="*/ 459356 w 608485"/>
                <a:gd name="connsiteY111" fmla="*/ 236202 h 532346"/>
                <a:gd name="connsiteX112" fmla="*/ 362967 w 608485"/>
                <a:gd name="connsiteY112" fmla="*/ 224619 h 532346"/>
                <a:gd name="connsiteX113" fmla="*/ 352138 w 608485"/>
                <a:gd name="connsiteY113" fmla="*/ 221144 h 532346"/>
                <a:gd name="connsiteX114" fmla="*/ 41901 w 608485"/>
                <a:gd name="connsiteY114" fmla="*/ 218540 h 532346"/>
                <a:gd name="connsiteX115" fmla="*/ 41901 w 608485"/>
                <a:gd name="connsiteY115" fmla="*/ 231523 h 532346"/>
                <a:gd name="connsiteX116" fmla="*/ 48184 w 608485"/>
                <a:gd name="connsiteY116" fmla="*/ 235143 h 532346"/>
                <a:gd name="connsiteX117" fmla="*/ 73701 w 608485"/>
                <a:gd name="connsiteY117" fmla="*/ 243396 h 532346"/>
                <a:gd name="connsiteX118" fmla="*/ 149094 w 608485"/>
                <a:gd name="connsiteY118" fmla="*/ 250925 h 532346"/>
                <a:gd name="connsiteX119" fmla="*/ 224486 w 608485"/>
                <a:gd name="connsiteY119" fmla="*/ 243396 h 532346"/>
                <a:gd name="connsiteX120" fmla="*/ 249955 w 608485"/>
                <a:gd name="connsiteY120" fmla="*/ 235143 h 532346"/>
                <a:gd name="connsiteX121" fmla="*/ 256238 w 608485"/>
                <a:gd name="connsiteY121" fmla="*/ 231523 h 532346"/>
                <a:gd name="connsiteX122" fmla="*/ 256238 w 608485"/>
                <a:gd name="connsiteY122" fmla="*/ 218540 h 532346"/>
                <a:gd name="connsiteX123" fmla="*/ 245461 w 608485"/>
                <a:gd name="connsiteY123" fmla="*/ 222015 h 532346"/>
                <a:gd name="connsiteX124" fmla="*/ 149094 w 608485"/>
                <a:gd name="connsiteY124" fmla="*/ 233599 h 532346"/>
                <a:gd name="connsiteX125" fmla="*/ 52678 w 608485"/>
                <a:gd name="connsiteY125" fmla="*/ 222015 h 532346"/>
                <a:gd name="connsiteX126" fmla="*/ 41901 w 608485"/>
                <a:gd name="connsiteY126" fmla="*/ 218540 h 532346"/>
                <a:gd name="connsiteX127" fmla="*/ 459356 w 608485"/>
                <a:gd name="connsiteY127" fmla="*/ 162793 h 532346"/>
                <a:gd name="connsiteX128" fmla="*/ 383946 w 608485"/>
                <a:gd name="connsiteY128" fmla="*/ 170322 h 532346"/>
                <a:gd name="connsiteX129" fmla="*/ 360840 w 608485"/>
                <a:gd name="connsiteY129" fmla="*/ 177514 h 532346"/>
                <a:gd name="connsiteX130" fmla="*/ 358471 w 608485"/>
                <a:gd name="connsiteY130" fmla="*/ 178576 h 532346"/>
                <a:gd name="connsiteX131" fmla="*/ 383946 w 608485"/>
                <a:gd name="connsiteY131" fmla="*/ 186829 h 532346"/>
                <a:gd name="connsiteX132" fmla="*/ 459356 w 608485"/>
                <a:gd name="connsiteY132" fmla="*/ 194358 h 532346"/>
                <a:gd name="connsiteX133" fmla="*/ 534767 w 608485"/>
                <a:gd name="connsiteY133" fmla="*/ 186829 h 532346"/>
                <a:gd name="connsiteX134" fmla="*/ 560290 w 608485"/>
                <a:gd name="connsiteY134" fmla="*/ 178576 h 532346"/>
                <a:gd name="connsiteX135" fmla="*/ 557873 w 608485"/>
                <a:gd name="connsiteY135" fmla="*/ 177514 h 532346"/>
                <a:gd name="connsiteX136" fmla="*/ 534767 w 608485"/>
                <a:gd name="connsiteY136" fmla="*/ 170322 h 532346"/>
                <a:gd name="connsiteX137" fmla="*/ 459356 w 608485"/>
                <a:gd name="connsiteY137" fmla="*/ 162793 h 532346"/>
                <a:gd name="connsiteX138" fmla="*/ 41901 w 608485"/>
                <a:gd name="connsiteY138" fmla="*/ 159368 h 532346"/>
                <a:gd name="connsiteX139" fmla="*/ 41901 w 608485"/>
                <a:gd name="connsiteY139" fmla="*/ 172351 h 532346"/>
                <a:gd name="connsiteX140" fmla="*/ 48184 w 608485"/>
                <a:gd name="connsiteY140" fmla="*/ 175971 h 532346"/>
                <a:gd name="connsiteX141" fmla="*/ 73701 w 608485"/>
                <a:gd name="connsiteY141" fmla="*/ 184224 h 532346"/>
                <a:gd name="connsiteX142" fmla="*/ 149094 w 608485"/>
                <a:gd name="connsiteY142" fmla="*/ 191754 h 532346"/>
                <a:gd name="connsiteX143" fmla="*/ 224486 w 608485"/>
                <a:gd name="connsiteY143" fmla="*/ 184224 h 532346"/>
                <a:gd name="connsiteX144" fmla="*/ 249955 w 608485"/>
                <a:gd name="connsiteY144" fmla="*/ 175971 h 532346"/>
                <a:gd name="connsiteX145" fmla="*/ 256238 w 608485"/>
                <a:gd name="connsiteY145" fmla="*/ 172351 h 532346"/>
                <a:gd name="connsiteX146" fmla="*/ 256286 w 608485"/>
                <a:gd name="connsiteY146" fmla="*/ 172351 h 532346"/>
                <a:gd name="connsiteX147" fmla="*/ 256286 w 608485"/>
                <a:gd name="connsiteY147" fmla="*/ 159368 h 532346"/>
                <a:gd name="connsiteX148" fmla="*/ 245461 w 608485"/>
                <a:gd name="connsiteY148" fmla="*/ 162843 h 532346"/>
                <a:gd name="connsiteX149" fmla="*/ 149094 w 608485"/>
                <a:gd name="connsiteY149" fmla="*/ 174378 h 532346"/>
                <a:gd name="connsiteX150" fmla="*/ 52678 w 608485"/>
                <a:gd name="connsiteY150" fmla="*/ 162843 h 532346"/>
                <a:gd name="connsiteX151" fmla="*/ 41901 w 608485"/>
                <a:gd name="connsiteY151" fmla="*/ 159368 h 532346"/>
                <a:gd name="connsiteX152" fmla="*/ 459356 w 608485"/>
                <a:gd name="connsiteY152" fmla="*/ 120949 h 532346"/>
                <a:gd name="connsiteX153" fmla="*/ 555746 w 608485"/>
                <a:gd name="connsiteY153" fmla="*/ 132532 h 532346"/>
                <a:gd name="connsiteX154" fmla="*/ 589197 w 608485"/>
                <a:gd name="connsiteY154" fmla="*/ 146963 h 532346"/>
                <a:gd name="connsiteX155" fmla="*/ 608437 w 608485"/>
                <a:gd name="connsiteY155" fmla="*/ 177514 h 532346"/>
                <a:gd name="connsiteX156" fmla="*/ 608485 w 608485"/>
                <a:gd name="connsiteY156" fmla="*/ 177514 h 532346"/>
                <a:gd name="connsiteX157" fmla="*/ 608485 w 608485"/>
                <a:gd name="connsiteY157" fmla="*/ 475395 h 532346"/>
                <a:gd name="connsiteX158" fmla="*/ 589101 w 608485"/>
                <a:gd name="connsiteY158" fmla="*/ 506960 h 532346"/>
                <a:gd name="connsiteX159" fmla="*/ 555649 w 608485"/>
                <a:gd name="connsiteY159" fmla="*/ 521149 h 532346"/>
                <a:gd name="connsiteX160" fmla="*/ 459356 w 608485"/>
                <a:gd name="connsiteY160" fmla="*/ 532346 h 532346"/>
                <a:gd name="connsiteX161" fmla="*/ 363112 w 608485"/>
                <a:gd name="connsiteY161" fmla="*/ 521149 h 532346"/>
                <a:gd name="connsiteX162" fmla="*/ 329660 w 608485"/>
                <a:gd name="connsiteY162" fmla="*/ 506960 h 532346"/>
                <a:gd name="connsiteX163" fmla="*/ 310276 w 608485"/>
                <a:gd name="connsiteY163" fmla="*/ 475395 h 532346"/>
                <a:gd name="connsiteX164" fmla="*/ 310276 w 608485"/>
                <a:gd name="connsiteY164" fmla="*/ 415307 h 532346"/>
                <a:gd name="connsiteX165" fmla="*/ 310276 w 608485"/>
                <a:gd name="connsiteY165" fmla="*/ 356136 h 532346"/>
                <a:gd name="connsiteX166" fmla="*/ 310276 w 608485"/>
                <a:gd name="connsiteY166" fmla="*/ 296917 h 532346"/>
                <a:gd name="connsiteX167" fmla="*/ 310276 w 608485"/>
                <a:gd name="connsiteY167" fmla="*/ 237746 h 532346"/>
                <a:gd name="connsiteX168" fmla="*/ 310276 w 608485"/>
                <a:gd name="connsiteY168" fmla="*/ 178576 h 532346"/>
                <a:gd name="connsiteX169" fmla="*/ 310276 w 608485"/>
                <a:gd name="connsiteY169" fmla="*/ 177514 h 532346"/>
                <a:gd name="connsiteX170" fmla="*/ 329515 w 608485"/>
                <a:gd name="connsiteY170" fmla="*/ 146963 h 532346"/>
                <a:gd name="connsiteX171" fmla="*/ 362967 w 608485"/>
                <a:gd name="connsiteY171" fmla="*/ 132532 h 532346"/>
                <a:gd name="connsiteX172" fmla="*/ 459356 w 608485"/>
                <a:gd name="connsiteY172" fmla="*/ 120949 h 532346"/>
                <a:gd name="connsiteX173" fmla="*/ 41901 w 608485"/>
                <a:gd name="connsiteY173" fmla="*/ 100196 h 532346"/>
                <a:gd name="connsiteX174" fmla="*/ 41901 w 608485"/>
                <a:gd name="connsiteY174" fmla="*/ 113180 h 532346"/>
                <a:gd name="connsiteX175" fmla="*/ 48184 w 608485"/>
                <a:gd name="connsiteY175" fmla="*/ 116799 h 532346"/>
                <a:gd name="connsiteX176" fmla="*/ 73701 w 608485"/>
                <a:gd name="connsiteY176" fmla="*/ 125052 h 532346"/>
                <a:gd name="connsiteX177" fmla="*/ 149094 w 608485"/>
                <a:gd name="connsiteY177" fmla="*/ 132582 h 532346"/>
                <a:gd name="connsiteX178" fmla="*/ 224486 w 608485"/>
                <a:gd name="connsiteY178" fmla="*/ 125052 h 532346"/>
                <a:gd name="connsiteX179" fmla="*/ 249955 w 608485"/>
                <a:gd name="connsiteY179" fmla="*/ 116799 h 532346"/>
                <a:gd name="connsiteX180" fmla="*/ 256238 w 608485"/>
                <a:gd name="connsiteY180" fmla="*/ 113180 h 532346"/>
                <a:gd name="connsiteX181" fmla="*/ 256238 w 608485"/>
                <a:gd name="connsiteY181" fmla="*/ 100196 h 532346"/>
                <a:gd name="connsiteX182" fmla="*/ 245461 w 608485"/>
                <a:gd name="connsiteY182" fmla="*/ 103671 h 532346"/>
                <a:gd name="connsiteX183" fmla="*/ 149094 w 608485"/>
                <a:gd name="connsiteY183" fmla="*/ 115207 h 532346"/>
                <a:gd name="connsiteX184" fmla="*/ 52678 w 608485"/>
                <a:gd name="connsiteY184" fmla="*/ 103671 h 532346"/>
                <a:gd name="connsiteX185" fmla="*/ 41901 w 608485"/>
                <a:gd name="connsiteY185" fmla="*/ 100196 h 532346"/>
                <a:gd name="connsiteX186" fmla="*/ 149094 w 608485"/>
                <a:gd name="connsiteY186" fmla="*/ 41845 h 532346"/>
                <a:gd name="connsiteX187" fmla="*/ 73701 w 608485"/>
                <a:gd name="connsiteY187" fmla="*/ 49326 h 532346"/>
                <a:gd name="connsiteX188" fmla="*/ 50552 w 608485"/>
                <a:gd name="connsiteY188" fmla="*/ 56517 h 532346"/>
                <a:gd name="connsiteX189" fmla="*/ 48184 w 608485"/>
                <a:gd name="connsiteY189" fmla="*/ 57627 h 532346"/>
                <a:gd name="connsiteX190" fmla="*/ 73701 w 608485"/>
                <a:gd name="connsiteY190" fmla="*/ 65881 h 532346"/>
                <a:gd name="connsiteX191" fmla="*/ 149094 w 608485"/>
                <a:gd name="connsiteY191" fmla="*/ 73410 h 532346"/>
                <a:gd name="connsiteX192" fmla="*/ 224486 w 608485"/>
                <a:gd name="connsiteY192" fmla="*/ 65881 h 532346"/>
                <a:gd name="connsiteX193" fmla="*/ 249955 w 608485"/>
                <a:gd name="connsiteY193" fmla="*/ 57627 h 532346"/>
                <a:gd name="connsiteX194" fmla="*/ 247587 w 608485"/>
                <a:gd name="connsiteY194" fmla="*/ 56517 h 532346"/>
                <a:gd name="connsiteX195" fmla="*/ 224486 w 608485"/>
                <a:gd name="connsiteY195" fmla="*/ 49326 h 532346"/>
                <a:gd name="connsiteX196" fmla="*/ 149094 w 608485"/>
                <a:gd name="connsiteY196" fmla="*/ 41845 h 532346"/>
                <a:gd name="connsiteX197" fmla="*/ 149094 w 608485"/>
                <a:gd name="connsiteY197" fmla="*/ 0 h 532346"/>
                <a:gd name="connsiteX198" fmla="*/ 245461 w 608485"/>
                <a:gd name="connsiteY198" fmla="*/ 11535 h 532346"/>
                <a:gd name="connsiteX199" fmla="*/ 278904 w 608485"/>
                <a:gd name="connsiteY199" fmla="*/ 26014 h 532346"/>
                <a:gd name="connsiteX200" fmla="*/ 298139 w 608485"/>
                <a:gd name="connsiteY200" fmla="*/ 56517 h 532346"/>
                <a:gd name="connsiteX201" fmla="*/ 298139 w 608485"/>
                <a:gd name="connsiteY201" fmla="*/ 57627 h 532346"/>
                <a:gd name="connsiteX202" fmla="*/ 298139 w 608485"/>
                <a:gd name="connsiteY202" fmla="*/ 116799 h 532346"/>
                <a:gd name="connsiteX203" fmla="*/ 298139 w 608485"/>
                <a:gd name="connsiteY203" fmla="*/ 175971 h 532346"/>
                <a:gd name="connsiteX204" fmla="*/ 298139 w 608485"/>
                <a:gd name="connsiteY204" fmla="*/ 235143 h 532346"/>
                <a:gd name="connsiteX205" fmla="*/ 298139 w 608485"/>
                <a:gd name="connsiteY205" fmla="*/ 293687 h 532346"/>
                <a:gd name="connsiteX206" fmla="*/ 298139 w 608485"/>
                <a:gd name="connsiteY206" fmla="*/ 352232 h 532346"/>
                <a:gd name="connsiteX207" fmla="*/ 298139 w 608485"/>
                <a:gd name="connsiteY207" fmla="*/ 412659 h 532346"/>
                <a:gd name="connsiteX208" fmla="*/ 298139 w 608485"/>
                <a:gd name="connsiteY208" fmla="*/ 475112 h 532346"/>
                <a:gd name="connsiteX209" fmla="*/ 278759 w 608485"/>
                <a:gd name="connsiteY209" fmla="*/ 506677 h 532346"/>
                <a:gd name="connsiteX210" fmla="*/ 245316 w 608485"/>
                <a:gd name="connsiteY210" fmla="*/ 520915 h 532346"/>
                <a:gd name="connsiteX211" fmla="*/ 149094 w 608485"/>
                <a:gd name="connsiteY211" fmla="*/ 532064 h 532346"/>
                <a:gd name="connsiteX212" fmla="*/ 52823 w 608485"/>
                <a:gd name="connsiteY212" fmla="*/ 520915 h 532346"/>
                <a:gd name="connsiteX213" fmla="*/ 19380 w 608485"/>
                <a:gd name="connsiteY213" fmla="*/ 506677 h 532346"/>
                <a:gd name="connsiteX214" fmla="*/ 0 w 608485"/>
                <a:gd name="connsiteY214" fmla="*/ 475112 h 532346"/>
                <a:gd name="connsiteX215" fmla="*/ 0 w 608485"/>
                <a:gd name="connsiteY215" fmla="*/ 412659 h 532346"/>
                <a:gd name="connsiteX216" fmla="*/ 0 w 608485"/>
                <a:gd name="connsiteY216" fmla="*/ 352232 h 532346"/>
                <a:gd name="connsiteX217" fmla="*/ 0 w 608485"/>
                <a:gd name="connsiteY217" fmla="*/ 293687 h 532346"/>
                <a:gd name="connsiteX218" fmla="*/ 0 w 608485"/>
                <a:gd name="connsiteY218" fmla="*/ 235143 h 532346"/>
                <a:gd name="connsiteX219" fmla="*/ 0 w 608485"/>
                <a:gd name="connsiteY219" fmla="*/ 175971 h 532346"/>
                <a:gd name="connsiteX220" fmla="*/ 0 w 608485"/>
                <a:gd name="connsiteY220" fmla="*/ 116799 h 532346"/>
                <a:gd name="connsiteX221" fmla="*/ 0 w 608485"/>
                <a:gd name="connsiteY221" fmla="*/ 57627 h 532346"/>
                <a:gd name="connsiteX222" fmla="*/ 0 w 608485"/>
                <a:gd name="connsiteY222" fmla="*/ 56517 h 532346"/>
                <a:gd name="connsiteX223" fmla="*/ 19235 w 608485"/>
                <a:gd name="connsiteY223" fmla="*/ 26014 h 532346"/>
                <a:gd name="connsiteX224" fmla="*/ 52678 w 608485"/>
                <a:gd name="connsiteY224" fmla="*/ 11535 h 532346"/>
                <a:gd name="connsiteX225" fmla="*/ 149094 w 608485"/>
                <a:gd name="connsiteY225" fmla="*/ 0 h 53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608485" h="532346">
                  <a:moveTo>
                    <a:pt x="352138" y="457876"/>
                  </a:moveTo>
                  <a:lnTo>
                    <a:pt x="352138" y="471679"/>
                  </a:lnTo>
                  <a:cubicBezTo>
                    <a:pt x="355667" y="474237"/>
                    <a:pt x="365045" y="479063"/>
                    <a:pt x="383994" y="483262"/>
                  </a:cubicBezTo>
                  <a:cubicBezTo>
                    <a:pt x="404974" y="487944"/>
                    <a:pt x="431754" y="490502"/>
                    <a:pt x="459356" y="490502"/>
                  </a:cubicBezTo>
                  <a:cubicBezTo>
                    <a:pt x="486958" y="490502"/>
                    <a:pt x="513739" y="487944"/>
                    <a:pt x="534767" y="483262"/>
                  </a:cubicBezTo>
                  <a:cubicBezTo>
                    <a:pt x="553668" y="479063"/>
                    <a:pt x="563094" y="474237"/>
                    <a:pt x="566574" y="471679"/>
                  </a:cubicBezTo>
                  <a:lnTo>
                    <a:pt x="566574" y="457876"/>
                  </a:lnTo>
                  <a:cubicBezTo>
                    <a:pt x="563190" y="459082"/>
                    <a:pt x="559565" y="460241"/>
                    <a:pt x="555746" y="461351"/>
                  </a:cubicBezTo>
                  <a:cubicBezTo>
                    <a:pt x="529739" y="468783"/>
                    <a:pt x="495515" y="472886"/>
                    <a:pt x="459356" y="472886"/>
                  </a:cubicBezTo>
                  <a:cubicBezTo>
                    <a:pt x="423246" y="472886"/>
                    <a:pt x="389022" y="468783"/>
                    <a:pt x="362967" y="461351"/>
                  </a:cubicBezTo>
                  <a:cubicBezTo>
                    <a:pt x="359148" y="460241"/>
                    <a:pt x="355571" y="459082"/>
                    <a:pt x="352138" y="457876"/>
                  </a:cubicBezTo>
                  <a:close/>
                  <a:moveTo>
                    <a:pt x="41901" y="455228"/>
                  </a:moveTo>
                  <a:lnTo>
                    <a:pt x="41901" y="471396"/>
                  </a:lnTo>
                  <a:cubicBezTo>
                    <a:pt x="45381" y="473954"/>
                    <a:pt x="54756" y="478780"/>
                    <a:pt x="73701" y="482979"/>
                  </a:cubicBezTo>
                  <a:cubicBezTo>
                    <a:pt x="94724" y="487661"/>
                    <a:pt x="121498" y="490267"/>
                    <a:pt x="149094" y="490267"/>
                  </a:cubicBezTo>
                  <a:cubicBezTo>
                    <a:pt x="176641" y="490267"/>
                    <a:pt x="203415" y="487661"/>
                    <a:pt x="224438" y="482979"/>
                  </a:cubicBezTo>
                  <a:cubicBezTo>
                    <a:pt x="243383" y="478780"/>
                    <a:pt x="252758" y="473954"/>
                    <a:pt x="256238" y="471396"/>
                  </a:cubicBezTo>
                  <a:lnTo>
                    <a:pt x="256238" y="455228"/>
                  </a:lnTo>
                  <a:cubicBezTo>
                    <a:pt x="252855" y="456482"/>
                    <a:pt x="249279" y="457641"/>
                    <a:pt x="245461" y="458703"/>
                  </a:cubicBezTo>
                  <a:cubicBezTo>
                    <a:pt x="219412" y="466184"/>
                    <a:pt x="185195" y="470286"/>
                    <a:pt x="149094" y="470286"/>
                  </a:cubicBezTo>
                  <a:cubicBezTo>
                    <a:pt x="112944" y="470286"/>
                    <a:pt x="78727" y="466184"/>
                    <a:pt x="52678" y="458703"/>
                  </a:cubicBezTo>
                  <a:cubicBezTo>
                    <a:pt x="48909" y="457641"/>
                    <a:pt x="45284" y="456482"/>
                    <a:pt x="41901" y="455228"/>
                  </a:cubicBezTo>
                  <a:close/>
                  <a:moveTo>
                    <a:pt x="352138" y="398705"/>
                  </a:moveTo>
                  <a:lnTo>
                    <a:pt x="352138" y="411688"/>
                  </a:lnTo>
                  <a:cubicBezTo>
                    <a:pt x="353395" y="412605"/>
                    <a:pt x="355425" y="413859"/>
                    <a:pt x="358471" y="415307"/>
                  </a:cubicBezTo>
                  <a:cubicBezTo>
                    <a:pt x="363692" y="417769"/>
                    <a:pt x="371861" y="420809"/>
                    <a:pt x="383946" y="423560"/>
                  </a:cubicBezTo>
                  <a:cubicBezTo>
                    <a:pt x="405071" y="428387"/>
                    <a:pt x="431851" y="431090"/>
                    <a:pt x="459356" y="431090"/>
                  </a:cubicBezTo>
                  <a:cubicBezTo>
                    <a:pt x="486862" y="431090"/>
                    <a:pt x="513642" y="428387"/>
                    <a:pt x="534767" y="423560"/>
                  </a:cubicBezTo>
                  <a:cubicBezTo>
                    <a:pt x="546852" y="420809"/>
                    <a:pt x="555021" y="417769"/>
                    <a:pt x="560290" y="415307"/>
                  </a:cubicBezTo>
                  <a:cubicBezTo>
                    <a:pt x="563287" y="413859"/>
                    <a:pt x="565317" y="412605"/>
                    <a:pt x="566574" y="411688"/>
                  </a:cubicBezTo>
                  <a:lnTo>
                    <a:pt x="566574" y="398705"/>
                  </a:lnTo>
                  <a:cubicBezTo>
                    <a:pt x="563190" y="399911"/>
                    <a:pt x="559565" y="401070"/>
                    <a:pt x="555746" y="402180"/>
                  </a:cubicBezTo>
                  <a:cubicBezTo>
                    <a:pt x="529739" y="409612"/>
                    <a:pt x="495515" y="413715"/>
                    <a:pt x="459356" y="413715"/>
                  </a:cubicBezTo>
                  <a:cubicBezTo>
                    <a:pt x="423246" y="413715"/>
                    <a:pt x="389022" y="409612"/>
                    <a:pt x="362967" y="402180"/>
                  </a:cubicBezTo>
                  <a:cubicBezTo>
                    <a:pt x="359148" y="401070"/>
                    <a:pt x="355571" y="399911"/>
                    <a:pt x="352138" y="398705"/>
                  </a:cubicBezTo>
                  <a:close/>
                  <a:moveTo>
                    <a:pt x="41901" y="394801"/>
                  </a:moveTo>
                  <a:lnTo>
                    <a:pt x="41901" y="409039"/>
                  </a:lnTo>
                  <a:cubicBezTo>
                    <a:pt x="43157" y="410004"/>
                    <a:pt x="45187" y="411259"/>
                    <a:pt x="48184" y="412659"/>
                  </a:cubicBezTo>
                  <a:cubicBezTo>
                    <a:pt x="53403" y="415168"/>
                    <a:pt x="61619" y="418161"/>
                    <a:pt x="73701" y="420912"/>
                  </a:cubicBezTo>
                  <a:cubicBezTo>
                    <a:pt x="94772" y="425786"/>
                    <a:pt x="121546" y="428441"/>
                    <a:pt x="149094" y="428441"/>
                  </a:cubicBezTo>
                  <a:cubicBezTo>
                    <a:pt x="176593" y="428441"/>
                    <a:pt x="203367" y="425786"/>
                    <a:pt x="224486" y="420912"/>
                  </a:cubicBezTo>
                  <a:cubicBezTo>
                    <a:pt x="236520" y="418161"/>
                    <a:pt x="244736" y="415168"/>
                    <a:pt x="249955" y="412659"/>
                  </a:cubicBezTo>
                  <a:cubicBezTo>
                    <a:pt x="252952" y="411259"/>
                    <a:pt x="255030" y="410004"/>
                    <a:pt x="256238" y="409039"/>
                  </a:cubicBezTo>
                  <a:lnTo>
                    <a:pt x="256238" y="394801"/>
                  </a:lnTo>
                  <a:cubicBezTo>
                    <a:pt x="252855" y="396007"/>
                    <a:pt x="249279" y="397166"/>
                    <a:pt x="245461" y="398276"/>
                  </a:cubicBezTo>
                  <a:cubicBezTo>
                    <a:pt x="219412" y="405709"/>
                    <a:pt x="185195" y="409811"/>
                    <a:pt x="149094" y="409811"/>
                  </a:cubicBezTo>
                  <a:cubicBezTo>
                    <a:pt x="112944" y="409811"/>
                    <a:pt x="78727" y="405709"/>
                    <a:pt x="52678" y="398276"/>
                  </a:cubicBezTo>
                  <a:cubicBezTo>
                    <a:pt x="48909" y="397166"/>
                    <a:pt x="45284" y="396007"/>
                    <a:pt x="41901" y="394801"/>
                  </a:cubicBezTo>
                  <a:close/>
                  <a:moveTo>
                    <a:pt x="352138" y="339534"/>
                  </a:moveTo>
                  <a:lnTo>
                    <a:pt x="352138" y="352517"/>
                  </a:lnTo>
                  <a:cubicBezTo>
                    <a:pt x="353395" y="353434"/>
                    <a:pt x="355425" y="354689"/>
                    <a:pt x="358471" y="356136"/>
                  </a:cubicBezTo>
                  <a:cubicBezTo>
                    <a:pt x="363692" y="358598"/>
                    <a:pt x="371861" y="361590"/>
                    <a:pt x="383946" y="364390"/>
                  </a:cubicBezTo>
                  <a:cubicBezTo>
                    <a:pt x="405071" y="369216"/>
                    <a:pt x="431851" y="371919"/>
                    <a:pt x="459356" y="371919"/>
                  </a:cubicBezTo>
                  <a:cubicBezTo>
                    <a:pt x="486862" y="371919"/>
                    <a:pt x="513642" y="369216"/>
                    <a:pt x="534767" y="364390"/>
                  </a:cubicBezTo>
                  <a:cubicBezTo>
                    <a:pt x="546852" y="361590"/>
                    <a:pt x="555021" y="358598"/>
                    <a:pt x="560290" y="356136"/>
                  </a:cubicBezTo>
                  <a:cubicBezTo>
                    <a:pt x="563287" y="354689"/>
                    <a:pt x="565317" y="353434"/>
                    <a:pt x="566574" y="352468"/>
                  </a:cubicBezTo>
                  <a:lnTo>
                    <a:pt x="566574" y="339534"/>
                  </a:lnTo>
                  <a:cubicBezTo>
                    <a:pt x="563190" y="340740"/>
                    <a:pt x="559565" y="341899"/>
                    <a:pt x="555746" y="343009"/>
                  </a:cubicBezTo>
                  <a:cubicBezTo>
                    <a:pt x="529739" y="350441"/>
                    <a:pt x="495515" y="354544"/>
                    <a:pt x="459356" y="354544"/>
                  </a:cubicBezTo>
                  <a:cubicBezTo>
                    <a:pt x="423246" y="354544"/>
                    <a:pt x="389022" y="350441"/>
                    <a:pt x="362967" y="343009"/>
                  </a:cubicBezTo>
                  <a:cubicBezTo>
                    <a:pt x="359148" y="341899"/>
                    <a:pt x="355571" y="340740"/>
                    <a:pt x="352138" y="339534"/>
                  </a:cubicBezTo>
                  <a:close/>
                  <a:moveTo>
                    <a:pt x="41901" y="336256"/>
                  </a:moveTo>
                  <a:lnTo>
                    <a:pt x="41901" y="348612"/>
                  </a:lnTo>
                  <a:cubicBezTo>
                    <a:pt x="43157" y="349529"/>
                    <a:pt x="45187" y="350784"/>
                    <a:pt x="48184" y="352232"/>
                  </a:cubicBezTo>
                  <a:cubicBezTo>
                    <a:pt x="53403" y="354693"/>
                    <a:pt x="61619" y="357686"/>
                    <a:pt x="73701" y="360485"/>
                  </a:cubicBezTo>
                  <a:cubicBezTo>
                    <a:pt x="94772" y="365311"/>
                    <a:pt x="121546" y="368014"/>
                    <a:pt x="149094" y="368014"/>
                  </a:cubicBezTo>
                  <a:cubicBezTo>
                    <a:pt x="176593" y="368014"/>
                    <a:pt x="203367" y="365311"/>
                    <a:pt x="224486" y="360485"/>
                  </a:cubicBezTo>
                  <a:cubicBezTo>
                    <a:pt x="236520" y="357686"/>
                    <a:pt x="244736" y="354693"/>
                    <a:pt x="249955" y="352232"/>
                  </a:cubicBezTo>
                  <a:cubicBezTo>
                    <a:pt x="252952" y="350784"/>
                    <a:pt x="255030" y="349529"/>
                    <a:pt x="256238" y="348612"/>
                  </a:cubicBezTo>
                  <a:lnTo>
                    <a:pt x="256238" y="336256"/>
                  </a:lnTo>
                  <a:cubicBezTo>
                    <a:pt x="252855" y="337511"/>
                    <a:pt x="249279" y="338670"/>
                    <a:pt x="245461" y="339731"/>
                  </a:cubicBezTo>
                  <a:cubicBezTo>
                    <a:pt x="219412" y="347212"/>
                    <a:pt x="185195" y="351315"/>
                    <a:pt x="149094" y="351315"/>
                  </a:cubicBezTo>
                  <a:cubicBezTo>
                    <a:pt x="112944" y="351315"/>
                    <a:pt x="78727" y="347212"/>
                    <a:pt x="52678" y="339731"/>
                  </a:cubicBezTo>
                  <a:cubicBezTo>
                    <a:pt x="48909" y="338670"/>
                    <a:pt x="45284" y="337511"/>
                    <a:pt x="41901" y="336256"/>
                  </a:cubicBezTo>
                  <a:close/>
                  <a:moveTo>
                    <a:pt x="352138" y="280315"/>
                  </a:moveTo>
                  <a:lnTo>
                    <a:pt x="352138" y="293298"/>
                  </a:lnTo>
                  <a:cubicBezTo>
                    <a:pt x="353395" y="294263"/>
                    <a:pt x="355425" y="295518"/>
                    <a:pt x="358471" y="296917"/>
                  </a:cubicBezTo>
                  <a:cubicBezTo>
                    <a:pt x="363692" y="299427"/>
                    <a:pt x="371861" y="302419"/>
                    <a:pt x="383946" y="305219"/>
                  </a:cubicBezTo>
                  <a:cubicBezTo>
                    <a:pt x="405071" y="310045"/>
                    <a:pt x="431851" y="312699"/>
                    <a:pt x="459356" y="312699"/>
                  </a:cubicBezTo>
                  <a:cubicBezTo>
                    <a:pt x="486862" y="312699"/>
                    <a:pt x="513642" y="310045"/>
                    <a:pt x="534767" y="305219"/>
                  </a:cubicBezTo>
                  <a:cubicBezTo>
                    <a:pt x="546852" y="302419"/>
                    <a:pt x="555021" y="299427"/>
                    <a:pt x="560290" y="296917"/>
                  </a:cubicBezTo>
                  <a:cubicBezTo>
                    <a:pt x="563287" y="295518"/>
                    <a:pt x="565317" y="294263"/>
                    <a:pt x="566574" y="293298"/>
                  </a:cubicBezTo>
                  <a:lnTo>
                    <a:pt x="566574" y="280315"/>
                  </a:lnTo>
                  <a:cubicBezTo>
                    <a:pt x="563190" y="281570"/>
                    <a:pt x="559565" y="282728"/>
                    <a:pt x="555746" y="283790"/>
                  </a:cubicBezTo>
                  <a:cubicBezTo>
                    <a:pt x="529739" y="291271"/>
                    <a:pt x="495515" y="295373"/>
                    <a:pt x="459356" y="295373"/>
                  </a:cubicBezTo>
                  <a:cubicBezTo>
                    <a:pt x="423246" y="295373"/>
                    <a:pt x="389022" y="291271"/>
                    <a:pt x="362967" y="283790"/>
                  </a:cubicBezTo>
                  <a:cubicBezTo>
                    <a:pt x="359148" y="282728"/>
                    <a:pt x="355571" y="281570"/>
                    <a:pt x="352138" y="280315"/>
                  </a:cubicBezTo>
                  <a:close/>
                  <a:moveTo>
                    <a:pt x="41901" y="277712"/>
                  </a:moveTo>
                  <a:lnTo>
                    <a:pt x="41901" y="290068"/>
                  </a:lnTo>
                  <a:cubicBezTo>
                    <a:pt x="43157" y="291033"/>
                    <a:pt x="45187" y="292288"/>
                    <a:pt x="48184" y="293687"/>
                  </a:cubicBezTo>
                  <a:cubicBezTo>
                    <a:pt x="53451" y="296197"/>
                    <a:pt x="61619" y="299190"/>
                    <a:pt x="73701" y="301941"/>
                  </a:cubicBezTo>
                  <a:cubicBezTo>
                    <a:pt x="94821" y="306815"/>
                    <a:pt x="121595" y="309470"/>
                    <a:pt x="149094" y="309470"/>
                  </a:cubicBezTo>
                  <a:cubicBezTo>
                    <a:pt x="176593" y="309470"/>
                    <a:pt x="203367" y="306815"/>
                    <a:pt x="224486" y="301941"/>
                  </a:cubicBezTo>
                  <a:cubicBezTo>
                    <a:pt x="236520" y="299190"/>
                    <a:pt x="244736" y="296197"/>
                    <a:pt x="249955" y="293687"/>
                  </a:cubicBezTo>
                  <a:cubicBezTo>
                    <a:pt x="252952" y="292288"/>
                    <a:pt x="255030" y="291033"/>
                    <a:pt x="256238" y="290068"/>
                  </a:cubicBezTo>
                  <a:lnTo>
                    <a:pt x="256286" y="290068"/>
                  </a:lnTo>
                  <a:lnTo>
                    <a:pt x="256286" y="277712"/>
                  </a:lnTo>
                  <a:cubicBezTo>
                    <a:pt x="252855" y="278967"/>
                    <a:pt x="249279" y="280125"/>
                    <a:pt x="245461" y="281187"/>
                  </a:cubicBezTo>
                  <a:cubicBezTo>
                    <a:pt x="219412" y="288668"/>
                    <a:pt x="185195" y="292770"/>
                    <a:pt x="149094" y="292770"/>
                  </a:cubicBezTo>
                  <a:cubicBezTo>
                    <a:pt x="112944" y="292770"/>
                    <a:pt x="78727" y="288668"/>
                    <a:pt x="52678" y="281187"/>
                  </a:cubicBezTo>
                  <a:cubicBezTo>
                    <a:pt x="48909" y="280125"/>
                    <a:pt x="45284" y="278967"/>
                    <a:pt x="41901" y="277712"/>
                  </a:cubicBezTo>
                  <a:close/>
                  <a:moveTo>
                    <a:pt x="352138" y="221144"/>
                  </a:moveTo>
                  <a:lnTo>
                    <a:pt x="352138" y="234127"/>
                  </a:lnTo>
                  <a:cubicBezTo>
                    <a:pt x="353395" y="235092"/>
                    <a:pt x="355425" y="236347"/>
                    <a:pt x="358471" y="237746"/>
                  </a:cubicBezTo>
                  <a:cubicBezTo>
                    <a:pt x="363692" y="240256"/>
                    <a:pt x="371861" y="243248"/>
                    <a:pt x="383946" y="245999"/>
                  </a:cubicBezTo>
                  <a:cubicBezTo>
                    <a:pt x="405071" y="250874"/>
                    <a:pt x="431851" y="253529"/>
                    <a:pt x="459356" y="253529"/>
                  </a:cubicBezTo>
                  <a:cubicBezTo>
                    <a:pt x="486862" y="253529"/>
                    <a:pt x="513642" y="250874"/>
                    <a:pt x="534767" y="245999"/>
                  </a:cubicBezTo>
                  <a:cubicBezTo>
                    <a:pt x="546852" y="243248"/>
                    <a:pt x="555021" y="240256"/>
                    <a:pt x="560290" y="237746"/>
                  </a:cubicBezTo>
                  <a:cubicBezTo>
                    <a:pt x="563287" y="236347"/>
                    <a:pt x="565317" y="235092"/>
                    <a:pt x="566574" y="234127"/>
                  </a:cubicBezTo>
                  <a:lnTo>
                    <a:pt x="566574" y="221144"/>
                  </a:lnTo>
                  <a:cubicBezTo>
                    <a:pt x="563190" y="222399"/>
                    <a:pt x="559565" y="223557"/>
                    <a:pt x="555746" y="224619"/>
                  </a:cubicBezTo>
                  <a:cubicBezTo>
                    <a:pt x="529739" y="232100"/>
                    <a:pt x="495515" y="236202"/>
                    <a:pt x="459356" y="236202"/>
                  </a:cubicBezTo>
                  <a:cubicBezTo>
                    <a:pt x="423246" y="236202"/>
                    <a:pt x="389022" y="232100"/>
                    <a:pt x="362967" y="224619"/>
                  </a:cubicBezTo>
                  <a:cubicBezTo>
                    <a:pt x="359148" y="223557"/>
                    <a:pt x="355571" y="222399"/>
                    <a:pt x="352138" y="221144"/>
                  </a:cubicBezTo>
                  <a:close/>
                  <a:moveTo>
                    <a:pt x="41901" y="218540"/>
                  </a:moveTo>
                  <a:lnTo>
                    <a:pt x="41901" y="231523"/>
                  </a:lnTo>
                  <a:cubicBezTo>
                    <a:pt x="43157" y="232488"/>
                    <a:pt x="45187" y="233743"/>
                    <a:pt x="48184" y="235143"/>
                  </a:cubicBezTo>
                  <a:cubicBezTo>
                    <a:pt x="53403" y="237653"/>
                    <a:pt x="61619" y="240645"/>
                    <a:pt x="73701" y="243396"/>
                  </a:cubicBezTo>
                  <a:cubicBezTo>
                    <a:pt x="94772" y="248271"/>
                    <a:pt x="121546" y="250925"/>
                    <a:pt x="149094" y="250925"/>
                  </a:cubicBezTo>
                  <a:cubicBezTo>
                    <a:pt x="176593" y="250925"/>
                    <a:pt x="203367" y="248271"/>
                    <a:pt x="224486" y="243396"/>
                  </a:cubicBezTo>
                  <a:cubicBezTo>
                    <a:pt x="236520" y="240645"/>
                    <a:pt x="244736" y="237653"/>
                    <a:pt x="249955" y="235143"/>
                  </a:cubicBezTo>
                  <a:cubicBezTo>
                    <a:pt x="252952" y="233743"/>
                    <a:pt x="255030" y="232488"/>
                    <a:pt x="256238" y="231523"/>
                  </a:cubicBezTo>
                  <a:lnTo>
                    <a:pt x="256238" y="218540"/>
                  </a:lnTo>
                  <a:cubicBezTo>
                    <a:pt x="252855" y="219795"/>
                    <a:pt x="249279" y="220953"/>
                    <a:pt x="245461" y="222015"/>
                  </a:cubicBezTo>
                  <a:cubicBezTo>
                    <a:pt x="219412" y="229496"/>
                    <a:pt x="185195" y="233599"/>
                    <a:pt x="149094" y="233599"/>
                  </a:cubicBezTo>
                  <a:cubicBezTo>
                    <a:pt x="112944" y="233599"/>
                    <a:pt x="78727" y="229496"/>
                    <a:pt x="52678" y="222015"/>
                  </a:cubicBezTo>
                  <a:cubicBezTo>
                    <a:pt x="48909" y="220953"/>
                    <a:pt x="45284" y="219795"/>
                    <a:pt x="41901" y="218540"/>
                  </a:cubicBezTo>
                  <a:close/>
                  <a:moveTo>
                    <a:pt x="459356" y="162793"/>
                  </a:moveTo>
                  <a:cubicBezTo>
                    <a:pt x="431851" y="162793"/>
                    <a:pt x="405071" y="165448"/>
                    <a:pt x="383946" y="170322"/>
                  </a:cubicBezTo>
                  <a:cubicBezTo>
                    <a:pt x="373553" y="172687"/>
                    <a:pt x="366060" y="175245"/>
                    <a:pt x="360840" y="177514"/>
                  </a:cubicBezTo>
                  <a:cubicBezTo>
                    <a:pt x="359969" y="177852"/>
                    <a:pt x="359196" y="178238"/>
                    <a:pt x="358471" y="178576"/>
                  </a:cubicBezTo>
                  <a:cubicBezTo>
                    <a:pt x="363692" y="181085"/>
                    <a:pt x="371861" y="184078"/>
                    <a:pt x="383946" y="186829"/>
                  </a:cubicBezTo>
                  <a:cubicBezTo>
                    <a:pt x="405071" y="191703"/>
                    <a:pt x="431851" y="194358"/>
                    <a:pt x="459356" y="194358"/>
                  </a:cubicBezTo>
                  <a:cubicBezTo>
                    <a:pt x="486862" y="194358"/>
                    <a:pt x="513642" y="191703"/>
                    <a:pt x="534767" y="186829"/>
                  </a:cubicBezTo>
                  <a:cubicBezTo>
                    <a:pt x="546852" y="184078"/>
                    <a:pt x="555021" y="181085"/>
                    <a:pt x="560290" y="178576"/>
                  </a:cubicBezTo>
                  <a:cubicBezTo>
                    <a:pt x="559565" y="178238"/>
                    <a:pt x="558743" y="177852"/>
                    <a:pt x="557873" y="177514"/>
                  </a:cubicBezTo>
                  <a:cubicBezTo>
                    <a:pt x="552652" y="175245"/>
                    <a:pt x="545160" y="172687"/>
                    <a:pt x="534767" y="170322"/>
                  </a:cubicBezTo>
                  <a:cubicBezTo>
                    <a:pt x="513642" y="165448"/>
                    <a:pt x="486862" y="162793"/>
                    <a:pt x="459356" y="162793"/>
                  </a:cubicBezTo>
                  <a:close/>
                  <a:moveTo>
                    <a:pt x="41901" y="159368"/>
                  </a:moveTo>
                  <a:lnTo>
                    <a:pt x="41901" y="172351"/>
                  </a:lnTo>
                  <a:cubicBezTo>
                    <a:pt x="43157" y="173268"/>
                    <a:pt x="45187" y="174523"/>
                    <a:pt x="48184" y="175971"/>
                  </a:cubicBezTo>
                  <a:cubicBezTo>
                    <a:pt x="53451" y="178481"/>
                    <a:pt x="61619" y="181473"/>
                    <a:pt x="73701" y="184224"/>
                  </a:cubicBezTo>
                  <a:cubicBezTo>
                    <a:pt x="94821" y="189099"/>
                    <a:pt x="121595" y="191754"/>
                    <a:pt x="149094" y="191754"/>
                  </a:cubicBezTo>
                  <a:cubicBezTo>
                    <a:pt x="176593" y="191754"/>
                    <a:pt x="203367" y="189099"/>
                    <a:pt x="224486" y="184224"/>
                  </a:cubicBezTo>
                  <a:cubicBezTo>
                    <a:pt x="236520" y="181473"/>
                    <a:pt x="244736" y="178481"/>
                    <a:pt x="249955" y="175971"/>
                  </a:cubicBezTo>
                  <a:cubicBezTo>
                    <a:pt x="252952" y="174523"/>
                    <a:pt x="255030" y="173268"/>
                    <a:pt x="256238" y="172351"/>
                  </a:cubicBezTo>
                  <a:lnTo>
                    <a:pt x="256286" y="172351"/>
                  </a:lnTo>
                  <a:lnTo>
                    <a:pt x="256286" y="159368"/>
                  </a:lnTo>
                  <a:cubicBezTo>
                    <a:pt x="252855" y="160575"/>
                    <a:pt x="249279" y="161733"/>
                    <a:pt x="245461" y="162843"/>
                  </a:cubicBezTo>
                  <a:cubicBezTo>
                    <a:pt x="219412" y="170276"/>
                    <a:pt x="185195" y="174378"/>
                    <a:pt x="149094" y="174378"/>
                  </a:cubicBezTo>
                  <a:cubicBezTo>
                    <a:pt x="112944" y="174378"/>
                    <a:pt x="78727" y="170276"/>
                    <a:pt x="52678" y="162843"/>
                  </a:cubicBezTo>
                  <a:cubicBezTo>
                    <a:pt x="48909" y="161733"/>
                    <a:pt x="45284" y="160575"/>
                    <a:pt x="41901" y="159368"/>
                  </a:cubicBezTo>
                  <a:close/>
                  <a:moveTo>
                    <a:pt x="459356" y="120949"/>
                  </a:moveTo>
                  <a:cubicBezTo>
                    <a:pt x="495515" y="120949"/>
                    <a:pt x="529739" y="125051"/>
                    <a:pt x="555746" y="132532"/>
                  </a:cubicBezTo>
                  <a:cubicBezTo>
                    <a:pt x="569668" y="136490"/>
                    <a:pt x="580931" y="141364"/>
                    <a:pt x="589197" y="146963"/>
                  </a:cubicBezTo>
                  <a:cubicBezTo>
                    <a:pt x="604473" y="157291"/>
                    <a:pt x="608195" y="169068"/>
                    <a:pt x="608437" y="177514"/>
                  </a:cubicBezTo>
                  <a:lnTo>
                    <a:pt x="608485" y="177514"/>
                  </a:lnTo>
                  <a:lnTo>
                    <a:pt x="608485" y="475395"/>
                  </a:lnTo>
                  <a:cubicBezTo>
                    <a:pt x="608485" y="483890"/>
                    <a:pt x="605101" y="496245"/>
                    <a:pt x="589101" y="506960"/>
                  </a:cubicBezTo>
                  <a:cubicBezTo>
                    <a:pt x="580786" y="512510"/>
                    <a:pt x="569571" y="517240"/>
                    <a:pt x="555649" y="521149"/>
                  </a:cubicBezTo>
                  <a:cubicBezTo>
                    <a:pt x="529788" y="528340"/>
                    <a:pt x="495611" y="532346"/>
                    <a:pt x="459356" y="532346"/>
                  </a:cubicBezTo>
                  <a:cubicBezTo>
                    <a:pt x="423150" y="532346"/>
                    <a:pt x="388925" y="528340"/>
                    <a:pt x="363112" y="521149"/>
                  </a:cubicBezTo>
                  <a:cubicBezTo>
                    <a:pt x="349190" y="517240"/>
                    <a:pt x="337926" y="512462"/>
                    <a:pt x="329660" y="506960"/>
                  </a:cubicBezTo>
                  <a:cubicBezTo>
                    <a:pt x="313611" y="496245"/>
                    <a:pt x="310276" y="483890"/>
                    <a:pt x="310276" y="475395"/>
                  </a:cubicBezTo>
                  <a:lnTo>
                    <a:pt x="310276" y="415307"/>
                  </a:lnTo>
                  <a:lnTo>
                    <a:pt x="310276" y="356136"/>
                  </a:lnTo>
                  <a:lnTo>
                    <a:pt x="310276" y="296917"/>
                  </a:lnTo>
                  <a:lnTo>
                    <a:pt x="310276" y="237746"/>
                  </a:lnTo>
                  <a:lnTo>
                    <a:pt x="310276" y="178576"/>
                  </a:lnTo>
                  <a:lnTo>
                    <a:pt x="310276" y="177514"/>
                  </a:lnTo>
                  <a:cubicBezTo>
                    <a:pt x="310566" y="169068"/>
                    <a:pt x="314240" y="157291"/>
                    <a:pt x="329515" y="146963"/>
                  </a:cubicBezTo>
                  <a:cubicBezTo>
                    <a:pt x="337830" y="141364"/>
                    <a:pt x="349045" y="136490"/>
                    <a:pt x="362967" y="132532"/>
                  </a:cubicBezTo>
                  <a:cubicBezTo>
                    <a:pt x="389022" y="125051"/>
                    <a:pt x="423246" y="120949"/>
                    <a:pt x="459356" y="120949"/>
                  </a:cubicBezTo>
                  <a:close/>
                  <a:moveTo>
                    <a:pt x="41901" y="100196"/>
                  </a:moveTo>
                  <a:lnTo>
                    <a:pt x="41901" y="113180"/>
                  </a:lnTo>
                  <a:cubicBezTo>
                    <a:pt x="43157" y="114097"/>
                    <a:pt x="45187" y="115351"/>
                    <a:pt x="48184" y="116799"/>
                  </a:cubicBezTo>
                  <a:cubicBezTo>
                    <a:pt x="53403" y="119261"/>
                    <a:pt x="61619" y="122301"/>
                    <a:pt x="73701" y="125052"/>
                  </a:cubicBezTo>
                  <a:cubicBezTo>
                    <a:pt x="94772" y="129927"/>
                    <a:pt x="121546" y="132582"/>
                    <a:pt x="149094" y="132582"/>
                  </a:cubicBezTo>
                  <a:cubicBezTo>
                    <a:pt x="176593" y="132582"/>
                    <a:pt x="203367" y="129879"/>
                    <a:pt x="224486" y="125052"/>
                  </a:cubicBezTo>
                  <a:cubicBezTo>
                    <a:pt x="236520" y="122301"/>
                    <a:pt x="244736" y="119261"/>
                    <a:pt x="249955" y="116799"/>
                  </a:cubicBezTo>
                  <a:cubicBezTo>
                    <a:pt x="252952" y="115351"/>
                    <a:pt x="255030" y="114097"/>
                    <a:pt x="256238" y="113180"/>
                  </a:cubicBezTo>
                  <a:lnTo>
                    <a:pt x="256238" y="100196"/>
                  </a:lnTo>
                  <a:cubicBezTo>
                    <a:pt x="252855" y="101403"/>
                    <a:pt x="249279" y="102561"/>
                    <a:pt x="245461" y="103671"/>
                  </a:cubicBezTo>
                  <a:cubicBezTo>
                    <a:pt x="219412" y="111104"/>
                    <a:pt x="185195" y="115207"/>
                    <a:pt x="149094" y="115207"/>
                  </a:cubicBezTo>
                  <a:cubicBezTo>
                    <a:pt x="112944" y="115207"/>
                    <a:pt x="78727" y="111104"/>
                    <a:pt x="52678" y="103671"/>
                  </a:cubicBezTo>
                  <a:cubicBezTo>
                    <a:pt x="48909" y="102561"/>
                    <a:pt x="45284" y="101403"/>
                    <a:pt x="41901" y="100196"/>
                  </a:cubicBezTo>
                  <a:close/>
                  <a:moveTo>
                    <a:pt x="149094" y="41845"/>
                  </a:moveTo>
                  <a:cubicBezTo>
                    <a:pt x="121595" y="41845"/>
                    <a:pt x="94772" y="44500"/>
                    <a:pt x="73701" y="49326"/>
                  </a:cubicBezTo>
                  <a:cubicBezTo>
                    <a:pt x="63310" y="51739"/>
                    <a:pt x="55820" y="54297"/>
                    <a:pt x="50552" y="56517"/>
                  </a:cubicBezTo>
                  <a:cubicBezTo>
                    <a:pt x="49730" y="56903"/>
                    <a:pt x="48909" y="57241"/>
                    <a:pt x="48184" y="57627"/>
                  </a:cubicBezTo>
                  <a:cubicBezTo>
                    <a:pt x="53403" y="60089"/>
                    <a:pt x="61619" y="63081"/>
                    <a:pt x="73701" y="65881"/>
                  </a:cubicBezTo>
                  <a:cubicBezTo>
                    <a:pt x="94772" y="70707"/>
                    <a:pt x="121546" y="73410"/>
                    <a:pt x="149094" y="73410"/>
                  </a:cubicBezTo>
                  <a:cubicBezTo>
                    <a:pt x="176593" y="73410"/>
                    <a:pt x="203367" y="70707"/>
                    <a:pt x="224486" y="65881"/>
                  </a:cubicBezTo>
                  <a:cubicBezTo>
                    <a:pt x="236520" y="63081"/>
                    <a:pt x="244736" y="60089"/>
                    <a:pt x="249955" y="57627"/>
                  </a:cubicBezTo>
                  <a:cubicBezTo>
                    <a:pt x="249230" y="57241"/>
                    <a:pt x="248409" y="56903"/>
                    <a:pt x="247587" y="56517"/>
                  </a:cubicBezTo>
                  <a:cubicBezTo>
                    <a:pt x="242368" y="54297"/>
                    <a:pt x="234829" y="51739"/>
                    <a:pt x="224486" y="49326"/>
                  </a:cubicBezTo>
                  <a:cubicBezTo>
                    <a:pt x="203367" y="44500"/>
                    <a:pt x="176593" y="41845"/>
                    <a:pt x="149094" y="41845"/>
                  </a:cubicBezTo>
                  <a:close/>
                  <a:moveTo>
                    <a:pt x="149094" y="0"/>
                  </a:moveTo>
                  <a:cubicBezTo>
                    <a:pt x="185195" y="0"/>
                    <a:pt x="219412" y="4103"/>
                    <a:pt x="245461" y="11535"/>
                  </a:cubicBezTo>
                  <a:cubicBezTo>
                    <a:pt x="259331" y="15541"/>
                    <a:pt x="270592" y="20416"/>
                    <a:pt x="278904" y="26014"/>
                  </a:cubicBezTo>
                  <a:cubicBezTo>
                    <a:pt x="294128" y="36343"/>
                    <a:pt x="297849" y="48119"/>
                    <a:pt x="298139" y="56517"/>
                  </a:cubicBezTo>
                  <a:lnTo>
                    <a:pt x="298139" y="57627"/>
                  </a:lnTo>
                  <a:lnTo>
                    <a:pt x="298139" y="116799"/>
                  </a:lnTo>
                  <a:lnTo>
                    <a:pt x="298139" y="175971"/>
                  </a:lnTo>
                  <a:lnTo>
                    <a:pt x="298139" y="235143"/>
                  </a:lnTo>
                  <a:lnTo>
                    <a:pt x="298139" y="293687"/>
                  </a:lnTo>
                  <a:lnTo>
                    <a:pt x="298139" y="352232"/>
                  </a:lnTo>
                  <a:lnTo>
                    <a:pt x="298139" y="412659"/>
                  </a:lnTo>
                  <a:lnTo>
                    <a:pt x="298139" y="475112"/>
                  </a:lnTo>
                  <a:cubicBezTo>
                    <a:pt x="298139" y="483655"/>
                    <a:pt x="294804" y="496011"/>
                    <a:pt x="278759" y="506677"/>
                  </a:cubicBezTo>
                  <a:cubicBezTo>
                    <a:pt x="270495" y="512228"/>
                    <a:pt x="259235" y="517006"/>
                    <a:pt x="245316" y="520915"/>
                  </a:cubicBezTo>
                  <a:cubicBezTo>
                    <a:pt x="219460" y="528106"/>
                    <a:pt x="185292" y="532064"/>
                    <a:pt x="149094" y="532064"/>
                  </a:cubicBezTo>
                  <a:cubicBezTo>
                    <a:pt x="112847" y="532064"/>
                    <a:pt x="78679" y="528106"/>
                    <a:pt x="52823" y="520915"/>
                  </a:cubicBezTo>
                  <a:cubicBezTo>
                    <a:pt x="38905" y="517006"/>
                    <a:pt x="27644" y="512228"/>
                    <a:pt x="19380" y="506677"/>
                  </a:cubicBezTo>
                  <a:cubicBezTo>
                    <a:pt x="3383" y="496011"/>
                    <a:pt x="0" y="483655"/>
                    <a:pt x="0" y="475112"/>
                  </a:cubicBezTo>
                  <a:lnTo>
                    <a:pt x="0" y="412659"/>
                  </a:lnTo>
                  <a:lnTo>
                    <a:pt x="0" y="352232"/>
                  </a:lnTo>
                  <a:lnTo>
                    <a:pt x="0" y="293687"/>
                  </a:lnTo>
                  <a:lnTo>
                    <a:pt x="0" y="235143"/>
                  </a:lnTo>
                  <a:lnTo>
                    <a:pt x="0" y="175971"/>
                  </a:lnTo>
                  <a:lnTo>
                    <a:pt x="0" y="116799"/>
                  </a:lnTo>
                  <a:lnTo>
                    <a:pt x="0" y="57627"/>
                  </a:lnTo>
                  <a:lnTo>
                    <a:pt x="0" y="56517"/>
                  </a:lnTo>
                  <a:cubicBezTo>
                    <a:pt x="290" y="48119"/>
                    <a:pt x="4011" y="36343"/>
                    <a:pt x="19235" y="26014"/>
                  </a:cubicBezTo>
                  <a:cubicBezTo>
                    <a:pt x="27547" y="20416"/>
                    <a:pt x="38808" y="15541"/>
                    <a:pt x="52678" y="11535"/>
                  </a:cubicBezTo>
                  <a:cubicBezTo>
                    <a:pt x="78727" y="4103"/>
                    <a:pt x="112944" y="0"/>
                    <a:pt x="149094" y="0"/>
                  </a:cubicBez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8858" y="2951170"/>
            <a:ext cx="2975428" cy="2975428"/>
            <a:chOff x="1378858" y="2951170"/>
            <a:chExt cx="2975428" cy="2975428"/>
          </a:xfrm>
        </p:grpSpPr>
        <p:sp>
          <p:nvSpPr>
            <p:cNvPr id="18" name="矩形 17"/>
            <p:cNvSpPr/>
            <p:nvPr/>
          </p:nvSpPr>
          <p:spPr>
            <a:xfrm>
              <a:off x="1378858" y="2951170"/>
              <a:ext cx="2975428" cy="297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27527" y="4604593"/>
              <a:ext cx="2078091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负责项目的初始化准备，预算及后续实施步骤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261278" y="4131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项目开发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太阳形 44"/>
            <p:cNvSpPr>
              <a:spLocks noChangeArrowheads="1"/>
            </p:cNvSpPr>
            <p:nvPr/>
          </p:nvSpPr>
          <p:spPr bwMode="auto">
            <a:xfrm>
              <a:off x="2563699" y="3391787"/>
              <a:ext cx="605746" cy="438193"/>
            </a:xfrm>
            <a:custGeom>
              <a:avLst/>
              <a:gdLst>
                <a:gd name="connsiteX0" fmla="*/ 0 w 608697"/>
                <a:gd name="connsiteY0" fmla="*/ 384511 h 440328"/>
                <a:gd name="connsiteX1" fmla="*/ 273317 w 608697"/>
                <a:gd name="connsiteY1" fmla="*/ 384511 h 440328"/>
                <a:gd name="connsiteX2" fmla="*/ 273317 w 608697"/>
                <a:gd name="connsiteY2" fmla="*/ 415512 h 440328"/>
                <a:gd name="connsiteX3" fmla="*/ 335380 w 608697"/>
                <a:gd name="connsiteY3" fmla="*/ 415512 h 440328"/>
                <a:gd name="connsiteX4" fmla="*/ 335380 w 608697"/>
                <a:gd name="connsiteY4" fmla="*/ 384511 h 440328"/>
                <a:gd name="connsiteX5" fmla="*/ 608697 w 608697"/>
                <a:gd name="connsiteY5" fmla="*/ 384511 h 440328"/>
                <a:gd name="connsiteX6" fmla="*/ 608697 w 608697"/>
                <a:gd name="connsiteY6" fmla="*/ 415512 h 440328"/>
                <a:gd name="connsiteX7" fmla="*/ 583857 w 608697"/>
                <a:gd name="connsiteY7" fmla="*/ 440328 h 440328"/>
                <a:gd name="connsiteX8" fmla="*/ 24840 w 608697"/>
                <a:gd name="connsiteY8" fmla="*/ 440328 h 440328"/>
                <a:gd name="connsiteX9" fmla="*/ 0 w 608697"/>
                <a:gd name="connsiteY9" fmla="*/ 415512 h 440328"/>
                <a:gd name="connsiteX10" fmla="*/ 216210 w 608697"/>
                <a:gd name="connsiteY10" fmla="*/ 86798 h 440328"/>
                <a:gd name="connsiteX11" fmla="*/ 269323 w 608697"/>
                <a:gd name="connsiteY11" fmla="*/ 179836 h 440328"/>
                <a:gd name="connsiteX12" fmla="*/ 236052 w 608697"/>
                <a:gd name="connsiteY12" fmla="*/ 179836 h 440328"/>
                <a:gd name="connsiteX13" fmla="*/ 236052 w 608697"/>
                <a:gd name="connsiteY13" fmla="*/ 210824 h 440328"/>
                <a:gd name="connsiteX14" fmla="*/ 285734 w 608697"/>
                <a:gd name="connsiteY14" fmla="*/ 210824 h 440328"/>
                <a:gd name="connsiteX15" fmla="*/ 285734 w 608697"/>
                <a:gd name="connsiteY15" fmla="*/ 235629 h 440328"/>
                <a:gd name="connsiteX16" fmla="*/ 236052 w 608697"/>
                <a:gd name="connsiteY16" fmla="*/ 235629 h 440328"/>
                <a:gd name="connsiteX17" fmla="*/ 236052 w 608697"/>
                <a:gd name="connsiteY17" fmla="*/ 260434 h 440328"/>
                <a:gd name="connsiteX18" fmla="*/ 285734 w 608697"/>
                <a:gd name="connsiteY18" fmla="*/ 260434 h 440328"/>
                <a:gd name="connsiteX19" fmla="*/ 285734 w 608697"/>
                <a:gd name="connsiteY19" fmla="*/ 285239 h 440328"/>
                <a:gd name="connsiteX20" fmla="*/ 323033 w 608697"/>
                <a:gd name="connsiteY20" fmla="*/ 285239 h 440328"/>
                <a:gd name="connsiteX21" fmla="*/ 323033 w 608697"/>
                <a:gd name="connsiteY21" fmla="*/ 260434 h 440328"/>
                <a:gd name="connsiteX22" fmla="*/ 372715 w 608697"/>
                <a:gd name="connsiteY22" fmla="*/ 260434 h 440328"/>
                <a:gd name="connsiteX23" fmla="*/ 372715 w 608697"/>
                <a:gd name="connsiteY23" fmla="*/ 235629 h 440328"/>
                <a:gd name="connsiteX24" fmla="*/ 323033 w 608697"/>
                <a:gd name="connsiteY24" fmla="*/ 235629 h 440328"/>
                <a:gd name="connsiteX25" fmla="*/ 323033 w 608697"/>
                <a:gd name="connsiteY25" fmla="*/ 210824 h 440328"/>
                <a:gd name="connsiteX26" fmla="*/ 372715 w 608697"/>
                <a:gd name="connsiteY26" fmla="*/ 210824 h 440328"/>
                <a:gd name="connsiteX27" fmla="*/ 372715 w 608697"/>
                <a:gd name="connsiteY27" fmla="*/ 179836 h 440328"/>
                <a:gd name="connsiteX28" fmla="*/ 339444 w 608697"/>
                <a:gd name="connsiteY28" fmla="*/ 179836 h 440328"/>
                <a:gd name="connsiteX29" fmla="*/ 392558 w 608697"/>
                <a:gd name="connsiteY29" fmla="*/ 86798 h 440328"/>
                <a:gd name="connsiteX30" fmla="*/ 348993 w 608697"/>
                <a:gd name="connsiteY30" fmla="*/ 86798 h 440328"/>
                <a:gd name="connsiteX31" fmla="*/ 304831 w 608697"/>
                <a:gd name="connsiteY31" fmla="*/ 167396 h 440328"/>
                <a:gd name="connsiteX32" fmla="*/ 303936 w 608697"/>
                <a:gd name="connsiteY32" fmla="*/ 167396 h 440328"/>
                <a:gd name="connsiteX33" fmla="*/ 259849 w 608697"/>
                <a:gd name="connsiteY33" fmla="*/ 86798 h 440328"/>
                <a:gd name="connsiteX34" fmla="*/ 87007 w 608697"/>
                <a:gd name="connsiteY34" fmla="*/ 37188 h 440328"/>
                <a:gd name="connsiteX35" fmla="*/ 521760 w 608697"/>
                <a:gd name="connsiteY35" fmla="*/ 37188 h 440328"/>
                <a:gd name="connsiteX36" fmla="*/ 521760 w 608697"/>
                <a:gd name="connsiteY36" fmla="*/ 322484 h 440328"/>
                <a:gd name="connsiteX37" fmla="*/ 87007 w 608697"/>
                <a:gd name="connsiteY37" fmla="*/ 322484 h 440328"/>
                <a:gd name="connsiteX38" fmla="*/ 74518 w 608697"/>
                <a:gd name="connsiteY38" fmla="*/ 24802 h 440328"/>
                <a:gd name="connsiteX39" fmla="*/ 74518 w 608697"/>
                <a:gd name="connsiteY39" fmla="*/ 334870 h 440328"/>
                <a:gd name="connsiteX40" fmla="*/ 534179 w 608697"/>
                <a:gd name="connsiteY40" fmla="*/ 334870 h 440328"/>
                <a:gd name="connsiteX41" fmla="*/ 534179 w 608697"/>
                <a:gd name="connsiteY41" fmla="*/ 24802 h 440328"/>
                <a:gd name="connsiteX42" fmla="*/ 74518 w 608697"/>
                <a:gd name="connsiteY42" fmla="*/ 0 h 440328"/>
                <a:gd name="connsiteX43" fmla="*/ 534179 w 608697"/>
                <a:gd name="connsiteY43" fmla="*/ 0 h 440328"/>
                <a:gd name="connsiteX44" fmla="*/ 559019 w 608697"/>
                <a:gd name="connsiteY44" fmla="*/ 24802 h 440328"/>
                <a:gd name="connsiteX45" fmla="*/ 559019 w 608697"/>
                <a:gd name="connsiteY45" fmla="*/ 359672 h 440328"/>
                <a:gd name="connsiteX46" fmla="*/ 49678 w 608697"/>
                <a:gd name="connsiteY46" fmla="*/ 359672 h 440328"/>
                <a:gd name="connsiteX47" fmla="*/ 49678 w 608697"/>
                <a:gd name="connsiteY47" fmla="*/ 24802 h 440328"/>
                <a:gd name="connsiteX48" fmla="*/ 74518 w 608697"/>
                <a:gd name="connsiteY48" fmla="*/ 0 h 4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8697" h="440328">
                  <a:moveTo>
                    <a:pt x="0" y="384511"/>
                  </a:moveTo>
                  <a:lnTo>
                    <a:pt x="273317" y="384511"/>
                  </a:lnTo>
                  <a:lnTo>
                    <a:pt x="273317" y="415512"/>
                  </a:lnTo>
                  <a:lnTo>
                    <a:pt x="335380" y="415512"/>
                  </a:lnTo>
                  <a:lnTo>
                    <a:pt x="335380" y="384511"/>
                  </a:lnTo>
                  <a:lnTo>
                    <a:pt x="608697" y="384511"/>
                  </a:lnTo>
                  <a:lnTo>
                    <a:pt x="608697" y="415512"/>
                  </a:lnTo>
                  <a:cubicBezTo>
                    <a:pt x="608697" y="429150"/>
                    <a:pt x="597508" y="440328"/>
                    <a:pt x="583857" y="440328"/>
                  </a:cubicBezTo>
                  <a:lnTo>
                    <a:pt x="24840" y="440328"/>
                  </a:lnTo>
                  <a:cubicBezTo>
                    <a:pt x="11189" y="440328"/>
                    <a:pt x="0" y="429150"/>
                    <a:pt x="0" y="415512"/>
                  </a:cubicBezTo>
                  <a:close/>
                  <a:moveTo>
                    <a:pt x="216210" y="86798"/>
                  </a:moveTo>
                  <a:lnTo>
                    <a:pt x="269323" y="179836"/>
                  </a:lnTo>
                  <a:lnTo>
                    <a:pt x="236052" y="179836"/>
                  </a:lnTo>
                  <a:lnTo>
                    <a:pt x="236052" y="210824"/>
                  </a:lnTo>
                  <a:lnTo>
                    <a:pt x="285734" y="210824"/>
                  </a:lnTo>
                  <a:lnTo>
                    <a:pt x="285734" y="235629"/>
                  </a:lnTo>
                  <a:lnTo>
                    <a:pt x="236052" y="235629"/>
                  </a:lnTo>
                  <a:lnTo>
                    <a:pt x="236052" y="260434"/>
                  </a:lnTo>
                  <a:lnTo>
                    <a:pt x="285734" y="260434"/>
                  </a:lnTo>
                  <a:lnTo>
                    <a:pt x="285734" y="285239"/>
                  </a:lnTo>
                  <a:lnTo>
                    <a:pt x="323033" y="285239"/>
                  </a:lnTo>
                  <a:lnTo>
                    <a:pt x="323033" y="260434"/>
                  </a:lnTo>
                  <a:lnTo>
                    <a:pt x="372715" y="260434"/>
                  </a:lnTo>
                  <a:lnTo>
                    <a:pt x="372715" y="235629"/>
                  </a:lnTo>
                  <a:lnTo>
                    <a:pt x="323033" y="235629"/>
                  </a:lnTo>
                  <a:lnTo>
                    <a:pt x="323033" y="210824"/>
                  </a:lnTo>
                  <a:lnTo>
                    <a:pt x="372715" y="210824"/>
                  </a:lnTo>
                  <a:lnTo>
                    <a:pt x="372715" y="179836"/>
                  </a:lnTo>
                  <a:lnTo>
                    <a:pt x="339444" y="179836"/>
                  </a:lnTo>
                  <a:lnTo>
                    <a:pt x="392558" y="86798"/>
                  </a:lnTo>
                  <a:lnTo>
                    <a:pt x="348993" y="86798"/>
                  </a:lnTo>
                  <a:lnTo>
                    <a:pt x="304831" y="167396"/>
                  </a:lnTo>
                  <a:lnTo>
                    <a:pt x="303936" y="167396"/>
                  </a:lnTo>
                  <a:lnTo>
                    <a:pt x="259849" y="86798"/>
                  </a:lnTo>
                  <a:close/>
                  <a:moveTo>
                    <a:pt x="87007" y="37188"/>
                  </a:moveTo>
                  <a:lnTo>
                    <a:pt x="521760" y="37188"/>
                  </a:lnTo>
                  <a:lnTo>
                    <a:pt x="521760" y="322484"/>
                  </a:lnTo>
                  <a:lnTo>
                    <a:pt x="87007" y="322484"/>
                  </a:lnTo>
                  <a:close/>
                  <a:moveTo>
                    <a:pt x="74518" y="24802"/>
                  </a:moveTo>
                  <a:lnTo>
                    <a:pt x="74518" y="334870"/>
                  </a:lnTo>
                  <a:lnTo>
                    <a:pt x="534179" y="334870"/>
                  </a:lnTo>
                  <a:lnTo>
                    <a:pt x="534179" y="24802"/>
                  </a:lnTo>
                  <a:close/>
                  <a:moveTo>
                    <a:pt x="74518" y="0"/>
                  </a:moveTo>
                  <a:lnTo>
                    <a:pt x="534179" y="0"/>
                  </a:lnTo>
                  <a:cubicBezTo>
                    <a:pt x="547830" y="0"/>
                    <a:pt x="559019" y="11172"/>
                    <a:pt x="559019" y="24802"/>
                  </a:cubicBezTo>
                  <a:lnTo>
                    <a:pt x="559019" y="359672"/>
                  </a:lnTo>
                  <a:lnTo>
                    <a:pt x="49678" y="359672"/>
                  </a:lnTo>
                  <a:lnTo>
                    <a:pt x="49678" y="24802"/>
                  </a:lnTo>
                  <a:cubicBezTo>
                    <a:pt x="49678" y="11172"/>
                    <a:pt x="60867" y="0"/>
                    <a:pt x="74518" y="0"/>
                  </a:cubicBez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3772" y="2951170"/>
            <a:ext cx="2975428" cy="2975428"/>
            <a:chOff x="4593772" y="2951170"/>
            <a:chExt cx="2975428" cy="2975428"/>
          </a:xfrm>
        </p:grpSpPr>
        <p:sp>
          <p:nvSpPr>
            <p:cNvPr id="14" name="矩形 13"/>
            <p:cNvSpPr/>
            <p:nvPr/>
          </p:nvSpPr>
          <p:spPr>
            <a:xfrm>
              <a:off x="4593772" y="2951170"/>
              <a:ext cx="2975428" cy="297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42441" y="4604593"/>
              <a:ext cx="2078091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负责项目开发后的审核工作，全面的评估整体规划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76192" y="4131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项目审核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太阳形 44"/>
            <p:cNvSpPr>
              <a:spLocks noChangeArrowheads="1"/>
            </p:cNvSpPr>
            <p:nvPr/>
          </p:nvSpPr>
          <p:spPr bwMode="auto">
            <a:xfrm>
              <a:off x="5796774" y="3377366"/>
              <a:ext cx="569424" cy="536308"/>
            </a:xfrm>
            <a:custGeom>
              <a:avLst/>
              <a:gdLst>
                <a:gd name="T0" fmla="*/ 12933 w 12933"/>
                <a:gd name="T1" fmla="*/ 5028 h 12198"/>
                <a:gd name="T2" fmla="*/ 7549 w 12933"/>
                <a:gd name="T3" fmla="*/ 1531 h 12198"/>
                <a:gd name="T4" fmla="*/ 6467 w 12933"/>
                <a:gd name="T5" fmla="*/ 0 h 12198"/>
                <a:gd name="T6" fmla="*/ 5384 w 12933"/>
                <a:gd name="T7" fmla="*/ 1531 h 12198"/>
                <a:gd name="T8" fmla="*/ 0 w 12933"/>
                <a:gd name="T9" fmla="*/ 5028 h 12198"/>
                <a:gd name="T10" fmla="*/ 452 w 12933"/>
                <a:gd name="T11" fmla="*/ 7610 h 12198"/>
                <a:gd name="T12" fmla="*/ 10910 w 12933"/>
                <a:gd name="T13" fmla="*/ 12198 h 12198"/>
                <a:gd name="T14" fmla="*/ 12933 w 12933"/>
                <a:gd name="T15" fmla="*/ 7610 h 12198"/>
                <a:gd name="T16" fmla="*/ 6920 w 12933"/>
                <a:gd name="T17" fmla="*/ 8984 h 12198"/>
                <a:gd name="T18" fmla="*/ 8704 w 12933"/>
                <a:gd name="T19" fmla="*/ 7623 h 12198"/>
                <a:gd name="T20" fmla="*/ 6013 w 12933"/>
                <a:gd name="T21" fmla="*/ 11291 h 12198"/>
                <a:gd name="T22" fmla="*/ 4453 w 12933"/>
                <a:gd name="T23" fmla="*/ 9890 h 12198"/>
                <a:gd name="T24" fmla="*/ 6013 w 12933"/>
                <a:gd name="T25" fmla="*/ 11291 h 12198"/>
                <a:gd name="T26" fmla="*/ 4229 w 12933"/>
                <a:gd name="T27" fmla="*/ 7623 h 12198"/>
                <a:gd name="T28" fmla="*/ 6013 w 12933"/>
                <a:gd name="T29" fmla="*/ 8984 h 12198"/>
                <a:gd name="T30" fmla="*/ 4363 w 12933"/>
                <a:gd name="T31" fmla="*/ 8984 h 12198"/>
                <a:gd name="T32" fmla="*/ 6630 w 12933"/>
                <a:gd name="T33" fmla="*/ 1325 h 12198"/>
                <a:gd name="T34" fmla="*/ 6303 w 12933"/>
                <a:gd name="T35" fmla="*/ 1325 h 12198"/>
                <a:gd name="T36" fmla="*/ 6303 w 12933"/>
                <a:gd name="T37" fmla="*/ 971 h 12198"/>
                <a:gd name="T38" fmla="*/ 6630 w 12933"/>
                <a:gd name="T39" fmla="*/ 971 h 12198"/>
                <a:gd name="T40" fmla="*/ 6000 w 12933"/>
                <a:gd name="T41" fmla="*/ 2196 h 12198"/>
                <a:gd name="T42" fmla="*/ 6934 w 12933"/>
                <a:gd name="T43" fmla="*/ 2196 h 12198"/>
                <a:gd name="T44" fmla="*/ 2935 w 12933"/>
                <a:gd name="T45" fmla="*/ 5028 h 12198"/>
                <a:gd name="T46" fmla="*/ 907 w 12933"/>
                <a:gd name="T47" fmla="*/ 5935 h 12198"/>
                <a:gd name="T48" fmla="*/ 12027 w 12933"/>
                <a:gd name="T49" fmla="*/ 6704 h 12198"/>
                <a:gd name="T50" fmla="*/ 907 w 12933"/>
                <a:gd name="T51" fmla="*/ 5935 h 12198"/>
                <a:gd name="T52" fmla="*/ 3452 w 12933"/>
                <a:gd name="T53" fmla="*/ 8984 h 12198"/>
                <a:gd name="T54" fmla="*/ 1415 w 12933"/>
                <a:gd name="T55" fmla="*/ 7623 h 12198"/>
                <a:gd name="T56" fmla="*/ 2671 w 12933"/>
                <a:gd name="T57" fmla="*/ 11291 h 12198"/>
                <a:gd name="T58" fmla="*/ 3542 w 12933"/>
                <a:gd name="T59" fmla="*/ 9890 h 12198"/>
                <a:gd name="T60" fmla="*/ 2671 w 12933"/>
                <a:gd name="T61" fmla="*/ 11291 h 12198"/>
                <a:gd name="T62" fmla="*/ 8480 w 12933"/>
                <a:gd name="T63" fmla="*/ 9890 h 12198"/>
                <a:gd name="T64" fmla="*/ 6920 w 12933"/>
                <a:gd name="T65" fmla="*/ 11291 h 12198"/>
                <a:gd name="T66" fmla="*/ 10263 w 12933"/>
                <a:gd name="T67" fmla="*/ 11291 h 12198"/>
                <a:gd name="T68" fmla="*/ 9391 w 12933"/>
                <a:gd name="T69" fmla="*/ 9890 h 12198"/>
                <a:gd name="T70" fmla="*/ 10263 w 12933"/>
                <a:gd name="T71" fmla="*/ 11291 h 12198"/>
                <a:gd name="T72" fmla="*/ 9481 w 12933"/>
                <a:gd name="T73" fmla="*/ 8984 h 12198"/>
                <a:gd name="T74" fmla="*/ 11519 w 12933"/>
                <a:gd name="T75" fmla="*/ 7623 h 1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33" h="12198">
                  <a:moveTo>
                    <a:pt x="12933" y="7610"/>
                  </a:moveTo>
                  <a:lnTo>
                    <a:pt x="12933" y="5028"/>
                  </a:lnTo>
                  <a:lnTo>
                    <a:pt x="11334" y="5028"/>
                  </a:lnTo>
                  <a:lnTo>
                    <a:pt x="7549" y="1531"/>
                  </a:lnTo>
                  <a:cubicBezTo>
                    <a:pt x="7592" y="1411"/>
                    <a:pt x="7615" y="1282"/>
                    <a:pt x="7615" y="1148"/>
                  </a:cubicBezTo>
                  <a:cubicBezTo>
                    <a:pt x="7615" y="515"/>
                    <a:pt x="7100" y="0"/>
                    <a:pt x="6467" y="0"/>
                  </a:cubicBezTo>
                  <a:cubicBezTo>
                    <a:pt x="5834" y="0"/>
                    <a:pt x="5318" y="515"/>
                    <a:pt x="5318" y="1148"/>
                  </a:cubicBezTo>
                  <a:cubicBezTo>
                    <a:pt x="5318" y="1282"/>
                    <a:pt x="5342" y="1411"/>
                    <a:pt x="5384" y="1531"/>
                  </a:cubicBezTo>
                  <a:lnTo>
                    <a:pt x="1599" y="5028"/>
                  </a:lnTo>
                  <a:lnTo>
                    <a:pt x="0" y="5028"/>
                  </a:lnTo>
                  <a:lnTo>
                    <a:pt x="0" y="7610"/>
                  </a:lnTo>
                  <a:lnTo>
                    <a:pt x="452" y="7610"/>
                  </a:lnTo>
                  <a:lnTo>
                    <a:pt x="2023" y="12198"/>
                  </a:lnTo>
                  <a:lnTo>
                    <a:pt x="10910" y="12198"/>
                  </a:lnTo>
                  <a:lnTo>
                    <a:pt x="12481" y="7610"/>
                  </a:lnTo>
                  <a:lnTo>
                    <a:pt x="12933" y="7610"/>
                  </a:lnTo>
                  <a:close/>
                  <a:moveTo>
                    <a:pt x="8570" y="8984"/>
                  </a:moveTo>
                  <a:lnTo>
                    <a:pt x="6920" y="8984"/>
                  </a:lnTo>
                  <a:lnTo>
                    <a:pt x="6920" y="7623"/>
                  </a:lnTo>
                  <a:lnTo>
                    <a:pt x="8704" y="7623"/>
                  </a:lnTo>
                  <a:lnTo>
                    <a:pt x="8570" y="8984"/>
                  </a:lnTo>
                  <a:close/>
                  <a:moveTo>
                    <a:pt x="6013" y="11291"/>
                  </a:moveTo>
                  <a:lnTo>
                    <a:pt x="4591" y="11291"/>
                  </a:lnTo>
                  <a:lnTo>
                    <a:pt x="4453" y="9890"/>
                  </a:lnTo>
                  <a:lnTo>
                    <a:pt x="6013" y="9890"/>
                  </a:lnTo>
                  <a:lnTo>
                    <a:pt x="6013" y="11291"/>
                  </a:lnTo>
                  <a:close/>
                  <a:moveTo>
                    <a:pt x="4363" y="8984"/>
                  </a:moveTo>
                  <a:lnTo>
                    <a:pt x="4229" y="7623"/>
                  </a:lnTo>
                  <a:lnTo>
                    <a:pt x="6013" y="7623"/>
                  </a:lnTo>
                  <a:lnTo>
                    <a:pt x="6013" y="8984"/>
                  </a:lnTo>
                  <a:lnTo>
                    <a:pt x="4363" y="8984"/>
                  </a:lnTo>
                  <a:lnTo>
                    <a:pt x="4363" y="8984"/>
                  </a:lnTo>
                  <a:close/>
                  <a:moveTo>
                    <a:pt x="6708" y="1148"/>
                  </a:moveTo>
                  <a:cubicBezTo>
                    <a:pt x="6708" y="1218"/>
                    <a:pt x="6678" y="1281"/>
                    <a:pt x="6630" y="1325"/>
                  </a:cubicBezTo>
                  <a:cubicBezTo>
                    <a:pt x="6587" y="1365"/>
                    <a:pt x="6530" y="1389"/>
                    <a:pt x="6467" y="1389"/>
                  </a:cubicBezTo>
                  <a:cubicBezTo>
                    <a:pt x="6403" y="1389"/>
                    <a:pt x="6346" y="1365"/>
                    <a:pt x="6303" y="1325"/>
                  </a:cubicBezTo>
                  <a:cubicBezTo>
                    <a:pt x="6255" y="1281"/>
                    <a:pt x="6225" y="1218"/>
                    <a:pt x="6225" y="1148"/>
                  </a:cubicBezTo>
                  <a:cubicBezTo>
                    <a:pt x="6225" y="1078"/>
                    <a:pt x="6255" y="1015"/>
                    <a:pt x="6303" y="971"/>
                  </a:cubicBezTo>
                  <a:cubicBezTo>
                    <a:pt x="6346" y="931"/>
                    <a:pt x="6403" y="906"/>
                    <a:pt x="6467" y="906"/>
                  </a:cubicBezTo>
                  <a:cubicBezTo>
                    <a:pt x="6530" y="906"/>
                    <a:pt x="6587" y="931"/>
                    <a:pt x="6630" y="971"/>
                  </a:cubicBezTo>
                  <a:cubicBezTo>
                    <a:pt x="6678" y="1015"/>
                    <a:pt x="6708" y="1078"/>
                    <a:pt x="6708" y="1148"/>
                  </a:cubicBezTo>
                  <a:close/>
                  <a:moveTo>
                    <a:pt x="6000" y="2196"/>
                  </a:moveTo>
                  <a:cubicBezTo>
                    <a:pt x="6143" y="2260"/>
                    <a:pt x="6300" y="2296"/>
                    <a:pt x="6467" y="2296"/>
                  </a:cubicBezTo>
                  <a:cubicBezTo>
                    <a:pt x="6633" y="2296"/>
                    <a:pt x="6791" y="2260"/>
                    <a:pt x="6934" y="2196"/>
                  </a:cubicBezTo>
                  <a:lnTo>
                    <a:pt x="9998" y="5028"/>
                  </a:lnTo>
                  <a:lnTo>
                    <a:pt x="2935" y="5028"/>
                  </a:lnTo>
                  <a:lnTo>
                    <a:pt x="6000" y="2196"/>
                  </a:lnTo>
                  <a:close/>
                  <a:moveTo>
                    <a:pt x="907" y="5935"/>
                  </a:moveTo>
                  <a:lnTo>
                    <a:pt x="12027" y="5935"/>
                  </a:lnTo>
                  <a:lnTo>
                    <a:pt x="12027" y="6704"/>
                  </a:lnTo>
                  <a:lnTo>
                    <a:pt x="907" y="6704"/>
                  </a:lnTo>
                  <a:lnTo>
                    <a:pt x="907" y="5935"/>
                  </a:lnTo>
                  <a:close/>
                  <a:moveTo>
                    <a:pt x="3318" y="7623"/>
                  </a:moveTo>
                  <a:lnTo>
                    <a:pt x="3452" y="8984"/>
                  </a:lnTo>
                  <a:lnTo>
                    <a:pt x="1881" y="8984"/>
                  </a:lnTo>
                  <a:lnTo>
                    <a:pt x="1415" y="7623"/>
                  </a:lnTo>
                  <a:lnTo>
                    <a:pt x="3318" y="7623"/>
                  </a:lnTo>
                  <a:close/>
                  <a:moveTo>
                    <a:pt x="2671" y="11291"/>
                  </a:moveTo>
                  <a:lnTo>
                    <a:pt x="2191" y="9890"/>
                  </a:lnTo>
                  <a:lnTo>
                    <a:pt x="3542" y="9890"/>
                  </a:lnTo>
                  <a:lnTo>
                    <a:pt x="3680" y="11291"/>
                  </a:lnTo>
                  <a:lnTo>
                    <a:pt x="2671" y="11291"/>
                  </a:lnTo>
                  <a:close/>
                  <a:moveTo>
                    <a:pt x="6920" y="9890"/>
                  </a:moveTo>
                  <a:lnTo>
                    <a:pt x="8480" y="9890"/>
                  </a:lnTo>
                  <a:lnTo>
                    <a:pt x="8342" y="11291"/>
                  </a:lnTo>
                  <a:lnTo>
                    <a:pt x="6920" y="11291"/>
                  </a:lnTo>
                  <a:lnTo>
                    <a:pt x="6920" y="9890"/>
                  </a:lnTo>
                  <a:close/>
                  <a:moveTo>
                    <a:pt x="10263" y="11291"/>
                  </a:moveTo>
                  <a:lnTo>
                    <a:pt x="9253" y="11291"/>
                  </a:lnTo>
                  <a:lnTo>
                    <a:pt x="9391" y="9890"/>
                  </a:lnTo>
                  <a:lnTo>
                    <a:pt x="10742" y="9890"/>
                  </a:lnTo>
                  <a:lnTo>
                    <a:pt x="10263" y="11291"/>
                  </a:lnTo>
                  <a:close/>
                  <a:moveTo>
                    <a:pt x="11053" y="8984"/>
                  </a:moveTo>
                  <a:lnTo>
                    <a:pt x="9481" y="8984"/>
                  </a:lnTo>
                  <a:lnTo>
                    <a:pt x="9615" y="7623"/>
                  </a:lnTo>
                  <a:lnTo>
                    <a:pt x="11519" y="7623"/>
                  </a:lnTo>
                  <a:lnTo>
                    <a:pt x="11053" y="8984"/>
                  </a:lnTo>
                  <a:close/>
                </a:path>
              </a:pathLst>
            </a:custGeom>
            <a:solidFill>
              <a:srgbClr val="BD7E55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26074" y="1080219"/>
            <a:ext cx="2739853" cy="1211780"/>
            <a:chOff x="4584171" y="1364245"/>
            <a:chExt cx="2739853" cy="1211780"/>
          </a:xfrm>
        </p:grpSpPr>
        <p:sp>
          <p:nvSpPr>
            <p:cNvPr id="9" name="文本框 8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工作回顾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395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WORK REVIEW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69651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335824" y="3433578"/>
            <a:ext cx="193106" cy="85725"/>
            <a:chOff x="3609373" y="4487524"/>
            <a:chExt cx="193106" cy="85725"/>
          </a:xfrm>
        </p:grpSpPr>
        <p:cxnSp>
          <p:nvCxnSpPr>
            <p:cNvPr id="47" name="直接连接符 46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7663066" y="3390715"/>
            <a:ext cx="193106" cy="85725"/>
            <a:chOff x="3609373" y="4487524"/>
            <a:chExt cx="193106" cy="85725"/>
          </a:xfrm>
        </p:grpSpPr>
        <p:cxnSp>
          <p:nvCxnSpPr>
            <p:cNvPr id="50" name="直接连接符 49"/>
            <p:cNvCxnSpPr/>
            <p:nvPr/>
          </p:nvCxnSpPr>
          <p:spPr>
            <a:xfrm rot="5400000">
              <a:off x="3705926" y="4476696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3705926" y="4390971"/>
              <a:ext cx="0" cy="193106"/>
            </a:xfrm>
            <a:prstGeom prst="line">
              <a:avLst/>
            </a:prstGeom>
            <a:ln w="44450" cap="rnd">
              <a:solidFill>
                <a:srgbClr val="EDE4D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8275147" y="2788002"/>
            <a:ext cx="2296187" cy="2988736"/>
            <a:chOff x="8275147" y="2788002"/>
            <a:chExt cx="2296187" cy="2988736"/>
          </a:xfrm>
        </p:grpSpPr>
        <p:sp>
          <p:nvSpPr>
            <p:cNvPr id="37" name="椭圆 36"/>
            <p:cNvSpPr/>
            <p:nvPr/>
          </p:nvSpPr>
          <p:spPr>
            <a:xfrm>
              <a:off x="8724740" y="2788002"/>
              <a:ext cx="1397000" cy="1397000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75147" y="4930673"/>
              <a:ext cx="2296187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对于开发完成的项目进行详细的测试工作，保证项目的正常运行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715354" y="44540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测试管理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太阳形 44"/>
            <p:cNvSpPr>
              <a:spLocks noChangeArrowheads="1"/>
            </p:cNvSpPr>
            <p:nvPr/>
          </p:nvSpPr>
          <p:spPr bwMode="auto">
            <a:xfrm>
              <a:off x="9090502" y="3205899"/>
              <a:ext cx="665476" cy="683603"/>
            </a:xfrm>
            <a:custGeom>
              <a:avLst/>
              <a:gdLst>
                <a:gd name="T0" fmla="*/ 3657 w 12466"/>
                <a:gd name="T1" fmla="*/ 5506 h 12805"/>
                <a:gd name="T2" fmla="*/ 5432 w 12466"/>
                <a:gd name="T3" fmla="*/ 5500 h 12805"/>
                <a:gd name="T4" fmla="*/ 5648 w 12466"/>
                <a:gd name="T5" fmla="*/ 5234 h 12805"/>
                <a:gd name="T6" fmla="*/ 5648 w 12466"/>
                <a:gd name="T7" fmla="*/ 3515 h 12805"/>
                <a:gd name="T8" fmla="*/ 5377 w 12466"/>
                <a:gd name="T9" fmla="*/ 3243 h 12805"/>
                <a:gd name="T10" fmla="*/ 3551 w 12466"/>
                <a:gd name="T11" fmla="*/ 3265 h 12805"/>
                <a:gd name="T12" fmla="*/ 3386 w 12466"/>
                <a:gd name="T13" fmla="*/ 3515 h 12805"/>
                <a:gd name="T14" fmla="*/ 3386 w 12466"/>
                <a:gd name="T15" fmla="*/ 5235 h 12805"/>
                <a:gd name="T16" fmla="*/ 3657 w 12466"/>
                <a:gd name="T17" fmla="*/ 2263 h 12805"/>
                <a:gd name="T18" fmla="*/ 5648 w 12466"/>
                <a:gd name="T19" fmla="*/ 1992 h 12805"/>
                <a:gd name="T20" fmla="*/ 5377 w 12466"/>
                <a:gd name="T21" fmla="*/ 0 h 12805"/>
                <a:gd name="T22" fmla="*/ 3386 w 12466"/>
                <a:gd name="T23" fmla="*/ 272 h 12805"/>
                <a:gd name="T24" fmla="*/ 3657 w 12466"/>
                <a:gd name="T25" fmla="*/ 2263 h 12805"/>
                <a:gd name="T26" fmla="*/ 272 w 12466"/>
                <a:gd name="T27" fmla="*/ 6572 h 12805"/>
                <a:gd name="T28" fmla="*/ 0 w 12466"/>
                <a:gd name="T29" fmla="*/ 6844 h 12805"/>
                <a:gd name="T30" fmla="*/ 217 w 12466"/>
                <a:gd name="T31" fmla="*/ 8829 h 12805"/>
                <a:gd name="T32" fmla="*/ 1991 w 12466"/>
                <a:gd name="T33" fmla="*/ 8835 h 12805"/>
                <a:gd name="T34" fmla="*/ 2262 w 12466"/>
                <a:gd name="T35" fmla="*/ 6844 h 12805"/>
                <a:gd name="T36" fmla="*/ 5316 w 12466"/>
                <a:gd name="T37" fmla="*/ 8279 h 12805"/>
                <a:gd name="T38" fmla="*/ 5648 w 12466"/>
                <a:gd name="T39" fmla="*/ 6844 h 12805"/>
                <a:gd name="T40" fmla="*/ 3657 w 12466"/>
                <a:gd name="T41" fmla="*/ 6572 h 12805"/>
                <a:gd name="T42" fmla="*/ 3386 w 12466"/>
                <a:gd name="T43" fmla="*/ 8563 h 12805"/>
                <a:gd name="T44" fmla="*/ 4291 w 12466"/>
                <a:gd name="T45" fmla="*/ 8835 h 12805"/>
                <a:gd name="T46" fmla="*/ 5316 w 12466"/>
                <a:gd name="T47" fmla="*/ 8279 h 12805"/>
                <a:gd name="T48" fmla="*/ 272 w 12466"/>
                <a:gd name="T49" fmla="*/ 0 h 12805"/>
                <a:gd name="T50" fmla="*/ 0 w 12466"/>
                <a:gd name="T51" fmla="*/ 272 h 12805"/>
                <a:gd name="T52" fmla="*/ 217 w 12466"/>
                <a:gd name="T53" fmla="*/ 2257 h 12805"/>
                <a:gd name="T54" fmla="*/ 1992 w 12466"/>
                <a:gd name="T55" fmla="*/ 2263 h 12805"/>
                <a:gd name="T56" fmla="*/ 2262 w 12466"/>
                <a:gd name="T57" fmla="*/ 272 h 12805"/>
                <a:gd name="T58" fmla="*/ 7043 w 12466"/>
                <a:gd name="T59" fmla="*/ 2263 h 12805"/>
                <a:gd name="T60" fmla="*/ 9034 w 12466"/>
                <a:gd name="T61" fmla="*/ 1992 h 12805"/>
                <a:gd name="T62" fmla="*/ 8763 w 12466"/>
                <a:gd name="T63" fmla="*/ 0 h 12805"/>
                <a:gd name="T64" fmla="*/ 6771 w 12466"/>
                <a:gd name="T65" fmla="*/ 272 h 12805"/>
                <a:gd name="T66" fmla="*/ 7043 w 12466"/>
                <a:gd name="T67" fmla="*/ 2263 h 12805"/>
                <a:gd name="T68" fmla="*/ 1991 w 12466"/>
                <a:gd name="T69" fmla="*/ 3243 h 12805"/>
                <a:gd name="T70" fmla="*/ 217 w 12466"/>
                <a:gd name="T71" fmla="*/ 3249 h 12805"/>
                <a:gd name="T72" fmla="*/ 0 w 12466"/>
                <a:gd name="T73" fmla="*/ 3515 h 12805"/>
                <a:gd name="T74" fmla="*/ 0 w 12466"/>
                <a:gd name="T75" fmla="*/ 5234 h 12805"/>
                <a:gd name="T76" fmla="*/ 217 w 12466"/>
                <a:gd name="T77" fmla="*/ 5500 h 12805"/>
                <a:gd name="T78" fmla="*/ 1991 w 12466"/>
                <a:gd name="T79" fmla="*/ 5506 h 12805"/>
                <a:gd name="T80" fmla="*/ 2262 w 12466"/>
                <a:gd name="T81" fmla="*/ 5235 h 12805"/>
                <a:gd name="T82" fmla="*/ 2262 w 12466"/>
                <a:gd name="T83" fmla="*/ 3515 h 12805"/>
                <a:gd name="T84" fmla="*/ 2097 w 12466"/>
                <a:gd name="T85" fmla="*/ 3265 h 12805"/>
                <a:gd name="T86" fmla="*/ 9034 w 12466"/>
                <a:gd name="T87" fmla="*/ 4455 h 12805"/>
                <a:gd name="T88" fmla="*/ 9034 w 12466"/>
                <a:gd name="T89" fmla="*/ 3515 h 12805"/>
                <a:gd name="T90" fmla="*/ 8763 w 12466"/>
                <a:gd name="T91" fmla="*/ 3243 h 12805"/>
                <a:gd name="T92" fmla="*/ 6938 w 12466"/>
                <a:gd name="T93" fmla="*/ 3265 h 12805"/>
                <a:gd name="T94" fmla="*/ 6771 w 12466"/>
                <a:gd name="T95" fmla="*/ 3515 h 12805"/>
                <a:gd name="T96" fmla="*/ 7912 w 12466"/>
                <a:gd name="T97" fmla="*/ 3791 h 12805"/>
                <a:gd name="T98" fmla="*/ 11665 w 12466"/>
                <a:gd name="T99" fmla="*/ 7913 h 12805"/>
                <a:gd name="T100" fmla="*/ 8613 w 12466"/>
                <a:gd name="T101" fmla="*/ 5070 h 12805"/>
                <a:gd name="T102" fmla="*/ 7210 w 12466"/>
                <a:gd name="T103" fmla="*/ 5070 h 12805"/>
                <a:gd name="T104" fmla="*/ 5771 w 12466"/>
                <a:gd name="T105" fmla="*/ 9047 h 12805"/>
                <a:gd name="T106" fmla="*/ 4860 w 12466"/>
                <a:gd name="T107" fmla="*/ 9047 h 12805"/>
                <a:gd name="T108" fmla="*/ 7513 w 12466"/>
                <a:gd name="T109" fmla="*/ 12611 h 12805"/>
                <a:gd name="T110" fmla="*/ 8000 w 12466"/>
                <a:gd name="T111" fmla="*/ 12798 h 12805"/>
                <a:gd name="T112" fmla="*/ 8033 w 12466"/>
                <a:gd name="T113" fmla="*/ 12800 h 12805"/>
                <a:gd name="T114" fmla="*/ 11698 w 12466"/>
                <a:gd name="T115" fmla="*/ 12800 h 12805"/>
                <a:gd name="T116" fmla="*/ 12466 w 12466"/>
                <a:gd name="T117" fmla="*/ 8683 h 1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66" h="12805">
                  <a:moveTo>
                    <a:pt x="3603" y="5500"/>
                  </a:moveTo>
                  <a:cubicBezTo>
                    <a:pt x="3621" y="5504"/>
                    <a:pt x="3639" y="5506"/>
                    <a:pt x="3657" y="5506"/>
                  </a:cubicBezTo>
                  <a:lnTo>
                    <a:pt x="5377" y="5506"/>
                  </a:lnTo>
                  <a:cubicBezTo>
                    <a:pt x="5396" y="5506"/>
                    <a:pt x="5414" y="5504"/>
                    <a:pt x="5432" y="5500"/>
                  </a:cubicBezTo>
                  <a:cubicBezTo>
                    <a:pt x="5555" y="5475"/>
                    <a:pt x="5648" y="5366"/>
                    <a:pt x="5648" y="5235"/>
                  </a:cubicBezTo>
                  <a:lnTo>
                    <a:pt x="5648" y="5234"/>
                  </a:lnTo>
                  <a:lnTo>
                    <a:pt x="5648" y="3515"/>
                  </a:lnTo>
                  <a:lnTo>
                    <a:pt x="5648" y="3515"/>
                  </a:lnTo>
                  <a:cubicBezTo>
                    <a:pt x="5648" y="3403"/>
                    <a:pt x="5580" y="3306"/>
                    <a:pt x="5483" y="3265"/>
                  </a:cubicBezTo>
                  <a:cubicBezTo>
                    <a:pt x="5450" y="3251"/>
                    <a:pt x="5414" y="3243"/>
                    <a:pt x="5377" y="3243"/>
                  </a:cubicBezTo>
                  <a:lnTo>
                    <a:pt x="3657" y="3243"/>
                  </a:lnTo>
                  <a:cubicBezTo>
                    <a:pt x="3620" y="3243"/>
                    <a:pt x="3584" y="3251"/>
                    <a:pt x="3551" y="3265"/>
                  </a:cubicBezTo>
                  <a:cubicBezTo>
                    <a:pt x="3454" y="3306"/>
                    <a:pt x="3386" y="3403"/>
                    <a:pt x="3386" y="3515"/>
                  </a:cubicBezTo>
                  <a:lnTo>
                    <a:pt x="3386" y="3515"/>
                  </a:lnTo>
                  <a:lnTo>
                    <a:pt x="3386" y="5234"/>
                  </a:lnTo>
                  <a:lnTo>
                    <a:pt x="3386" y="5235"/>
                  </a:lnTo>
                  <a:cubicBezTo>
                    <a:pt x="3386" y="5366"/>
                    <a:pt x="3479" y="5475"/>
                    <a:pt x="3603" y="5500"/>
                  </a:cubicBezTo>
                  <a:close/>
                  <a:moveTo>
                    <a:pt x="3657" y="2263"/>
                  </a:moveTo>
                  <a:lnTo>
                    <a:pt x="5377" y="2263"/>
                  </a:lnTo>
                  <a:cubicBezTo>
                    <a:pt x="5527" y="2263"/>
                    <a:pt x="5648" y="2141"/>
                    <a:pt x="5648" y="1992"/>
                  </a:cubicBezTo>
                  <a:lnTo>
                    <a:pt x="5648" y="272"/>
                  </a:lnTo>
                  <a:cubicBezTo>
                    <a:pt x="5648" y="122"/>
                    <a:pt x="5527" y="0"/>
                    <a:pt x="5377" y="0"/>
                  </a:cubicBezTo>
                  <a:lnTo>
                    <a:pt x="3657" y="0"/>
                  </a:lnTo>
                  <a:cubicBezTo>
                    <a:pt x="3508" y="0"/>
                    <a:pt x="3386" y="122"/>
                    <a:pt x="3386" y="272"/>
                  </a:cubicBezTo>
                  <a:lnTo>
                    <a:pt x="3386" y="1992"/>
                  </a:lnTo>
                  <a:cubicBezTo>
                    <a:pt x="3386" y="2141"/>
                    <a:pt x="3508" y="2263"/>
                    <a:pt x="3657" y="2263"/>
                  </a:cubicBezTo>
                  <a:close/>
                  <a:moveTo>
                    <a:pt x="1991" y="6572"/>
                  </a:moveTo>
                  <a:lnTo>
                    <a:pt x="272" y="6572"/>
                  </a:lnTo>
                  <a:cubicBezTo>
                    <a:pt x="253" y="6572"/>
                    <a:pt x="235" y="6574"/>
                    <a:pt x="217" y="6578"/>
                  </a:cubicBezTo>
                  <a:cubicBezTo>
                    <a:pt x="93" y="6603"/>
                    <a:pt x="0" y="6713"/>
                    <a:pt x="0" y="6844"/>
                  </a:cubicBezTo>
                  <a:lnTo>
                    <a:pt x="0" y="8564"/>
                  </a:lnTo>
                  <a:cubicBezTo>
                    <a:pt x="0" y="8694"/>
                    <a:pt x="93" y="8804"/>
                    <a:pt x="217" y="8829"/>
                  </a:cubicBezTo>
                  <a:cubicBezTo>
                    <a:pt x="234" y="8833"/>
                    <a:pt x="252" y="8835"/>
                    <a:pt x="271" y="8835"/>
                  </a:cubicBezTo>
                  <a:lnTo>
                    <a:pt x="1991" y="8835"/>
                  </a:lnTo>
                  <a:cubicBezTo>
                    <a:pt x="2141" y="8835"/>
                    <a:pt x="2262" y="8713"/>
                    <a:pt x="2262" y="8563"/>
                  </a:cubicBezTo>
                  <a:lnTo>
                    <a:pt x="2262" y="6844"/>
                  </a:lnTo>
                  <a:cubicBezTo>
                    <a:pt x="2262" y="6694"/>
                    <a:pt x="2141" y="6572"/>
                    <a:pt x="1991" y="6572"/>
                  </a:cubicBezTo>
                  <a:close/>
                  <a:moveTo>
                    <a:pt x="5316" y="8279"/>
                  </a:moveTo>
                  <a:cubicBezTo>
                    <a:pt x="5430" y="8279"/>
                    <a:pt x="5541" y="8296"/>
                    <a:pt x="5648" y="8326"/>
                  </a:cubicBezTo>
                  <a:lnTo>
                    <a:pt x="5648" y="6844"/>
                  </a:lnTo>
                  <a:cubicBezTo>
                    <a:pt x="5648" y="6694"/>
                    <a:pt x="5527" y="6572"/>
                    <a:pt x="5377" y="6572"/>
                  </a:cubicBezTo>
                  <a:lnTo>
                    <a:pt x="3657" y="6572"/>
                  </a:lnTo>
                  <a:cubicBezTo>
                    <a:pt x="3507" y="6572"/>
                    <a:pt x="3386" y="6694"/>
                    <a:pt x="3386" y="6844"/>
                  </a:cubicBezTo>
                  <a:lnTo>
                    <a:pt x="3386" y="8563"/>
                  </a:lnTo>
                  <a:cubicBezTo>
                    <a:pt x="3386" y="8713"/>
                    <a:pt x="3507" y="8835"/>
                    <a:pt x="3657" y="8835"/>
                  </a:cubicBezTo>
                  <a:lnTo>
                    <a:pt x="4291" y="8835"/>
                  </a:lnTo>
                  <a:cubicBezTo>
                    <a:pt x="4336" y="8765"/>
                    <a:pt x="4390" y="8699"/>
                    <a:pt x="4451" y="8638"/>
                  </a:cubicBezTo>
                  <a:cubicBezTo>
                    <a:pt x="4682" y="8407"/>
                    <a:pt x="4989" y="8279"/>
                    <a:pt x="5316" y="8279"/>
                  </a:cubicBezTo>
                  <a:close/>
                  <a:moveTo>
                    <a:pt x="1991" y="0"/>
                  </a:moveTo>
                  <a:lnTo>
                    <a:pt x="272" y="0"/>
                  </a:lnTo>
                  <a:cubicBezTo>
                    <a:pt x="253" y="0"/>
                    <a:pt x="235" y="2"/>
                    <a:pt x="217" y="6"/>
                  </a:cubicBezTo>
                  <a:cubicBezTo>
                    <a:pt x="93" y="31"/>
                    <a:pt x="0" y="140"/>
                    <a:pt x="0" y="272"/>
                  </a:cubicBezTo>
                  <a:lnTo>
                    <a:pt x="0" y="1992"/>
                  </a:lnTo>
                  <a:cubicBezTo>
                    <a:pt x="0" y="2123"/>
                    <a:pt x="93" y="2232"/>
                    <a:pt x="217" y="2257"/>
                  </a:cubicBezTo>
                  <a:cubicBezTo>
                    <a:pt x="235" y="2261"/>
                    <a:pt x="253" y="2263"/>
                    <a:pt x="272" y="2263"/>
                  </a:cubicBezTo>
                  <a:lnTo>
                    <a:pt x="1992" y="2263"/>
                  </a:lnTo>
                  <a:cubicBezTo>
                    <a:pt x="2141" y="2263"/>
                    <a:pt x="2262" y="2141"/>
                    <a:pt x="2262" y="1992"/>
                  </a:cubicBezTo>
                  <a:lnTo>
                    <a:pt x="2262" y="272"/>
                  </a:lnTo>
                  <a:cubicBezTo>
                    <a:pt x="2262" y="122"/>
                    <a:pt x="2141" y="0"/>
                    <a:pt x="1991" y="0"/>
                  </a:cubicBezTo>
                  <a:close/>
                  <a:moveTo>
                    <a:pt x="7043" y="2263"/>
                  </a:moveTo>
                  <a:lnTo>
                    <a:pt x="8763" y="2263"/>
                  </a:lnTo>
                  <a:cubicBezTo>
                    <a:pt x="8913" y="2263"/>
                    <a:pt x="9034" y="2141"/>
                    <a:pt x="9034" y="1992"/>
                  </a:cubicBezTo>
                  <a:lnTo>
                    <a:pt x="9034" y="272"/>
                  </a:lnTo>
                  <a:cubicBezTo>
                    <a:pt x="9034" y="122"/>
                    <a:pt x="8913" y="0"/>
                    <a:pt x="8763" y="0"/>
                  </a:cubicBezTo>
                  <a:lnTo>
                    <a:pt x="7043" y="0"/>
                  </a:lnTo>
                  <a:cubicBezTo>
                    <a:pt x="6893" y="0"/>
                    <a:pt x="6771" y="122"/>
                    <a:pt x="6771" y="272"/>
                  </a:cubicBezTo>
                  <a:lnTo>
                    <a:pt x="6771" y="1992"/>
                  </a:lnTo>
                  <a:cubicBezTo>
                    <a:pt x="6771" y="2141"/>
                    <a:pt x="6893" y="2263"/>
                    <a:pt x="7043" y="2263"/>
                  </a:cubicBezTo>
                  <a:close/>
                  <a:moveTo>
                    <a:pt x="2097" y="3265"/>
                  </a:moveTo>
                  <a:cubicBezTo>
                    <a:pt x="2065" y="3251"/>
                    <a:pt x="2029" y="3243"/>
                    <a:pt x="1991" y="3243"/>
                  </a:cubicBezTo>
                  <a:lnTo>
                    <a:pt x="272" y="3243"/>
                  </a:lnTo>
                  <a:cubicBezTo>
                    <a:pt x="253" y="3243"/>
                    <a:pt x="235" y="3245"/>
                    <a:pt x="217" y="3249"/>
                  </a:cubicBezTo>
                  <a:cubicBezTo>
                    <a:pt x="199" y="3252"/>
                    <a:pt x="182" y="3258"/>
                    <a:pt x="166" y="3265"/>
                  </a:cubicBezTo>
                  <a:cubicBezTo>
                    <a:pt x="69" y="3306"/>
                    <a:pt x="0" y="3402"/>
                    <a:pt x="0" y="3515"/>
                  </a:cubicBezTo>
                  <a:lnTo>
                    <a:pt x="0" y="3515"/>
                  </a:lnTo>
                  <a:lnTo>
                    <a:pt x="0" y="5234"/>
                  </a:lnTo>
                  <a:lnTo>
                    <a:pt x="0" y="5235"/>
                  </a:lnTo>
                  <a:cubicBezTo>
                    <a:pt x="0" y="5366"/>
                    <a:pt x="93" y="5475"/>
                    <a:pt x="217" y="5500"/>
                  </a:cubicBezTo>
                  <a:cubicBezTo>
                    <a:pt x="234" y="5504"/>
                    <a:pt x="252" y="5506"/>
                    <a:pt x="271" y="5506"/>
                  </a:cubicBezTo>
                  <a:lnTo>
                    <a:pt x="1991" y="5506"/>
                  </a:lnTo>
                  <a:cubicBezTo>
                    <a:pt x="2010" y="5506"/>
                    <a:pt x="2029" y="5504"/>
                    <a:pt x="2046" y="5500"/>
                  </a:cubicBezTo>
                  <a:cubicBezTo>
                    <a:pt x="2170" y="5475"/>
                    <a:pt x="2262" y="5366"/>
                    <a:pt x="2262" y="5235"/>
                  </a:cubicBezTo>
                  <a:lnTo>
                    <a:pt x="2262" y="5234"/>
                  </a:lnTo>
                  <a:lnTo>
                    <a:pt x="2262" y="3515"/>
                  </a:lnTo>
                  <a:lnTo>
                    <a:pt x="2262" y="3515"/>
                  </a:lnTo>
                  <a:cubicBezTo>
                    <a:pt x="2262" y="3402"/>
                    <a:pt x="2194" y="3306"/>
                    <a:pt x="2097" y="3265"/>
                  </a:cubicBezTo>
                  <a:close/>
                  <a:moveTo>
                    <a:pt x="7912" y="3791"/>
                  </a:moveTo>
                  <a:cubicBezTo>
                    <a:pt x="8395" y="3791"/>
                    <a:pt x="8816" y="4060"/>
                    <a:pt x="9034" y="4455"/>
                  </a:cubicBezTo>
                  <a:lnTo>
                    <a:pt x="9034" y="3515"/>
                  </a:lnTo>
                  <a:lnTo>
                    <a:pt x="9034" y="3515"/>
                  </a:lnTo>
                  <a:cubicBezTo>
                    <a:pt x="9034" y="3403"/>
                    <a:pt x="8966" y="3306"/>
                    <a:pt x="8868" y="3265"/>
                  </a:cubicBezTo>
                  <a:cubicBezTo>
                    <a:pt x="8836" y="3251"/>
                    <a:pt x="8801" y="3243"/>
                    <a:pt x="8763" y="3243"/>
                  </a:cubicBezTo>
                  <a:lnTo>
                    <a:pt x="7043" y="3243"/>
                  </a:lnTo>
                  <a:cubicBezTo>
                    <a:pt x="7005" y="3243"/>
                    <a:pt x="6970" y="3251"/>
                    <a:pt x="6938" y="3265"/>
                  </a:cubicBezTo>
                  <a:cubicBezTo>
                    <a:pt x="6840" y="3306"/>
                    <a:pt x="6771" y="3403"/>
                    <a:pt x="6771" y="3515"/>
                  </a:cubicBezTo>
                  <a:lnTo>
                    <a:pt x="6771" y="3515"/>
                  </a:lnTo>
                  <a:lnTo>
                    <a:pt x="6771" y="4491"/>
                  </a:lnTo>
                  <a:cubicBezTo>
                    <a:pt x="6983" y="4075"/>
                    <a:pt x="7415" y="3791"/>
                    <a:pt x="7912" y="3791"/>
                  </a:cubicBezTo>
                  <a:close/>
                  <a:moveTo>
                    <a:pt x="11698" y="7915"/>
                  </a:moveTo>
                  <a:lnTo>
                    <a:pt x="11665" y="7913"/>
                  </a:lnTo>
                  <a:lnTo>
                    <a:pt x="8613" y="7564"/>
                  </a:lnTo>
                  <a:lnTo>
                    <a:pt x="8613" y="5070"/>
                  </a:lnTo>
                  <a:cubicBezTo>
                    <a:pt x="8613" y="4684"/>
                    <a:pt x="8299" y="4369"/>
                    <a:pt x="7912" y="4369"/>
                  </a:cubicBezTo>
                  <a:cubicBezTo>
                    <a:pt x="7525" y="4369"/>
                    <a:pt x="7210" y="4684"/>
                    <a:pt x="7210" y="5070"/>
                  </a:cubicBezTo>
                  <a:lnTo>
                    <a:pt x="7210" y="10486"/>
                  </a:lnTo>
                  <a:lnTo>
                    <a:pt x="5771" y="9047"/>
                  </a:lnTo>
                  <a:cubicBezTo>
                    <a:pt x="5650" y="8925"/>
                    <a:pt x="5488" y="8858"/>
                    <a:pt x="5315" y="8858"/>
                  </a:cubicBezTo>
                  <a:cubicBezTo>
                    <a:pt x="5144" y="8858"/>
                    <a:pt x="4982" y="8925"/>
                    <a:pt x="4860" y="9047"/>
                  </a:cubicBezTo>
                  <a:cubicBezTo>
                    <a:pt x="4608" y="9298"/>
                    <a:pt x="4608" y="9707"/>
                    <a:pt x="4860" y="9959"/>
                  </a:cubicBezTo>
                  <a:lnTo>
                    <a:pt x="7513" y="12611"/>
                  </a:lnTo>
                  <a:cubicBezTo>
                    <a:pt x="7639" y="12738"/>
                    <a:pt x="7810" y="12805"/>
                    <a:pt x="7990" y="12799"/>
                  </a:cubicBezTo>
                  <a:lnTo>
                    <a:pt x="8000" y="12798"/>
                  </a:lnTo>
                  <a:lnTo>
                    <a:pt x="8010" y="12799"/>
                  </a:lnTo>
                  <a:cubicBezTo>
                    <a:pt x="8017" y="12799"/>
                    <a:pt x="8025" y="12800"/>
                    <a:pt x="8033" y="12800"/>
                  </a:cubicBezTo>
                  <a:lnTo>
                    <a:pt x="8029" y="12800"/>
                  </a:lnTo>
                  <a:lnTo>
                    <a:pt x="11698" y="12800"/>
                  </a:lnTo>
                  <a:cubicBezTo>
                    <a:pt x="12122" y="12800"/>
                    <a:pt x="12466" y="12455"/>
                    <a:pt x="12466" y="12032"/>
                  </a:cubicBezTo>
                  <a:lnTo>
                    <a:pt x="12466" y="8683"/>
                  </a:lnTo>
                  <a:cubicBezTo>
                    <a:pt x="12466" y="8259"/>
                    <a:pt x="12122" y="7915"/>
                    <a:pt x="11698" y="791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47906" y="2788002"/>
            <a:ext cx="2296187" cy="2988736"/>
            <a:chOff x="4947906" y="2788002"/>
            <a:chExt cx="2296187" cy="2988736"/>
          </a:xfrm>
        </p:grpSpPr>
        <p:sp>
          <p:nvSpPr>
            <p:cNvPr id="27" name="椭圆 26"/>
            <p:cNvSpPr/>
            <p:nvPr/>
          </p:nvSpPr>
          <p:spPr>
            <a:xfrm>
              <a:off x="5397499" y="2788002"/>
              <a:ext cx="1397000" cy="1397000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47906" y="4930673"/>
              <a:ext cx="2296187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分析项目实施中的各个步骤，保证项目在各个步骤的完美执行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88113" y="445400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步骤管理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太阳形 44"/>
            <p:cNvSpPr>
              <a:spLocks noChangeArrowheads="1"/>
            </p:cNvSpPr>
            <p:nvPr/>
          </p:nvSpPr>
          <p:spPr bwMode="auto">
            <a:xfrm>
              <a:off x="5754198" y="3218600"/>
              <a:ext cx="683603" cy="601405"/>
            </a:xfrm>
            <a:custGeom>
              <a:avLst/>
              <a:gdLst>
                <a:gd name="T0" fmla="*/ 8903 w 14551"/>
                <a:gd name="T1" fmla="*/ 8301 h 12803"/>
                <a:gd name="T2" fmla="*/ 10780 w 14551"/>
                <a:gd name="T3" fmla="*/ 8301 h 12803"/>
                <a:gd name="T4" fmla="*/ 9842 w 14551"/>
                <a:gd name="T5" fmla="*/ 10148 h 12803"/>
                <a:gd name="T6" fmla="*/ 9842 w 14551"/>
                <a:gd name="T7" fmla="*/ 6455 h 12803"/>
                <a:gd name="T8" fmla="*/ 9842 w 14551"/>
                <a:gd name="T9" fmla="*/ 10148 h 12803"/>
                <a:gd name="T10" fmla="*/ 10989 w 14551"/>
                <a:gd name="T11" fmla="*/ 11432 h 12803"/>
                <a:gd name="T12" fmla="*/ 11884 w 14551"/>
                <a:gd name="T13" fmla="*/ 10938 h 12803"/>
                <a:gd name="T14" fmla="*/ 13111 w 14551"/>
                <a:gd name="T15" fmla="*/ 8971 h 12803"/>
                <a:gd name="T16" fmla="*/ 13111 w 14551"/>
                <a:gd name="T17" fmla="*/ 7680 h 12803"/>
                <a:gd name="T18" fmla="*/ 11884 w 14551"/>
                <a:gd name="T19" fmla="*/ 5713 h 12803"/>
                <a:gd name="T20" fmla="*/ 11001 w 14551"/>
                <a:gd name="T21" fmla="*/ 5225 h 12803"/>
                <a:gd name="T22" fmla="*/ 10642 w 14551"/>
                <a:gd name="T23" fmla="*/ 5507 h 12803"/>
                <a:gd name="T24" fmla="*/ 9113 w 14551"/>
                <a:gd name="T25" fmla="*/ 5501 h 12803"/>
                <a:gd name="T26" fmla="*/ 8752 w 14551"/>
                <a:gd name="T27" fmla="*/ 5214 h 12803"/>
                <a:gd name="T28" fmla="*/ 7838 w 14551"/>
                <a:gd name="T29" fmla="*/ 5714 h 12803"/>
                <a:gd name="T30" fmla="*/ 6611 w 14551"/>
                <a:gd name="T31" fmla="*/ 7680 h 12803"/>
                <a:gd name="T32" fmla="*/ 6612 w 14551"/>
                <a:gd name="T33" fmla="*/ 8972 h 12803"/>
                <a:gd name="T34" fmla="*/ 7838 w 14551"/>
                <a:gd name="T35" fmla="*/ 10939 h 12803"/>
                <a:gd name="T36" fmla="*/ 8702 w 14551"/>
                <a:gd name="T37" fmla="*/ 11421 h 12803"/>
                <a:gd name="T38" fmla="*/ 9061 w 14551"/>
                <a:gd name="T39" fmla="*/ 11124 h 12803"/>
                <a:gd name="T40" fmla="*/ 10628 w 14551"/>
                <a:gd name="T41" fmla="*/ 11130 h 12803"/>
                <a:gd name="T42" fmla="*/ 11243 w 14551"/>
                <a:gd name="T43" fmla="*/ 12780 h 12803"/>
                <a:gd name="T44" fmla="*/ 9802 w 14551"/>
                <a:gd name="T45" fmla="*/ 12009 h 12803"/>
                <a:gd name="T46" fmla="*/ 8371 w 14551"/>
                <a:gd name="T47" fmla="*/ 12765 h 12803"/>
                <a:gd name="T48" fmla="*/ 8131 w 14551"/>
                <a:gd name="T49" fmla="*/ 12714 h 12803"/>
                <a:gd name="T50" fmla="*/ 6961 w 14551"/>
                <a:gd name="T51" fmla="*/ 12057 h 12803"/>
                <a:gd name="T52" fmla="*/ 6881 w 14551"/>
                <a:gd name="T53" fmla="*/ 10916 h 12803"/>
                <a:gd name="T54" fmla="*/ 5604 w 14551"/>
                <a:gd name="T55" fmla="*/ 9688 h 12803"/>
                <a:gd name="T56" fmla="*/ 5103 w 14551"/>
                <a:gd name="T57" fmla="*/ 8323 h 12803"/>
                <a:gd name="T58" fmla="*/ 5612 w 14551"/>
                <a:gd name="T59" fmla="*/ 6958 h 12803"/>
                <a:gd name="T60" fmla="*/ 6881 w 14551"/>
                <a:gd name="T61" fmla="*/ 5729 h 12803"/>
                <a:gd name="T62" fmla="*/ 6963 w 14551"/>
                <a:gd name="T63" fmla="*/ 4588 h 12803"/>
                <a:gd name="T64" fmla="*/ 8197 w 14551"/>
                <a:gd name="T65" fmla="*/ 3908 h 12803"/>
                <a:gd name="T66" fmla="*/ 8434 w 14551"/>
                <a:gd name="T67" fmla="*/ 3859 h 12803"/>
                <a:gd name="T68" fmla="*/ 9851 w 14551"/>
                <a:gd name="T69" fmla="*/ 4587 h 12803"/>
                <a:gd name="T70" fmla="*/ 11259 w 14551"/>
                <a:gd name="T71" fmla="*/ 3873 h 12803"/>
                <a:gd name="T72" fmla="*/ 11499 w 14551"/>
                <a:gd name="T73" fmla="*/ 3924 h 12803"/>
                <a:gd name="T74" fmla="*/ 12692 w 14551"/>
                <a:gd name="T75" fmla="*/ 4588 h 12803"/>
                <a:gd name="T76" fmla="*/ 12772 w 14551"/>
                <a:gd name="T77" fmla="*/ 5729 h 12803"/>
                <a:gd name="T78" fmla="*/ 14042 w 14551"/>
                <a:gd name="T79" fmla="*/ 6958 h 12803"/>
                <a:gd name="T80" fmla="*/ 14551 w 14551"/>
                <a:gd name="T81" fmla="*/ 8323 h 12803"/>
                <a:gd name="T82" fmla="*/ 14042 w 14551"/>
                <a:gd name="T83" fmla="*/ 9687 h 12803"/>
                <a:gd name="T84" fmla="*/ 12772 w 14551"/>
                <a:gd name="T85" fmla="*/ 10916 h 12803"/>
                <a:gd name="T86" fmla="*/ 12692 w 14551"/>
                <a:gd name="T87" fmla="*/ 12057 h 12803"/>
                <a:gd name="T88" fmla="*/ 11478 w 14551"/>
                <a:gd name="T89" fmla="*/ 12730 h 12803"/>
                <a:gd name="T90" fmla="*/ 11243 w 14551"/>
                <a:gd name="T91" fmla="*/ 12780 h 12803"/>
                <a:gd name="T92" fmla="*/ 13410 w 14551"/>
                <a:gd name="T93" fmla="*/ 4573 h 12803"/>
                <a:gd name="T94" fmla="*/ 12800 w 14551"/>
                <a:gd name="T95" fmla="*/ 1526 h 12803"/>
                <a:gd name="T96" fmla="*/ 1523 w 14551"/>
                <a:gd name="T97" fmla="*/ 1220 h 12803"/>
                <a:gd name="T98" fmla="*/ 1219 w 14551"/>
                <a:gd name="T99" fmla="*/ 8838 h 12803"/>
                <a:gd name="T100" fmla="*/ 4267 w 14551"/>
                <a:gd name="T101" fmla="*/ 9144 h 12803"/>
                <a:gd name="T102" fmla="*/ 4267 w 14551"/>
                <a:gd name="T103" fmla="*/ 10363 h 12803"/>
                <a:gd name="T104" fmla="*/ 0 w 14551"/>
                <a:gd name="T105" fmla="*/ 9753 h 12803"/>
                <a:gd name="T106" fmla="*/ 611 w 14551"/>
                <a:gd name="T107" fmla="*/ 1 h 12803"/>
                <a:gd name="T108" fmla="*/ 14019 w 14551"/>
                <a:gd name="T109" fmla="*/ 611 h 12803"/>
                <a:gd name="T110" fmla="*/ 2743 w 14551"/>
                <a:gd name="T111" fmla="*/ 12191 h 12803"/>
                <a:gd name="T112" fmla="*/ 5788 w 14551"/>
                <a:gd name="T113" fmla="*/ 11582 h 12803"/>
                <a:gd name="T114" fmla="*/ 5788 w 14551"/>
                <a:gd name="T115" fmla="*/ 12801 h 12803"/>
                <a:gd name="T116" fmla="*/ 2743 w 14551"/>
                <a:gd name="T117" fmla="*/ 12191 h 1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51" h="12803">
                  <a:moveTo>
                    <a:pt x="9842" y="7363"/>
                  </a:moveTo>
                  <a:cubicBezTo>
                    <a:pt x="9324" y="7363"/>
                    <a:pt x="8904" y="7783"/>
                    <a:pt x="8903" y="8301"/>
                  </a:cubicBezTo>
                  <a:cubicBezTo>
                    <a:pt x="8904" y="8820"/>
                    <a:pt x="9324" y="9240"/>
                    <a:pt x="9842" y="9240"/>
                  </a:cubicBezTo>
                  <a:cubicBezTo>
                    <a:pt x="10360" y="9239"/>
                    <a:pt x="10780" y="8820"/>
                    <a:pt x="10780" y="8301"/>
                  </a:cubicBezTo>
                  <a:cubicBezTo>
                    <a:pt x="10780" y="7783"/>
                    <a:pt x="10360" y="7364"/>
                    <a:pt x="9842" y="7363"/>
                  </a:cubicBezTo>
                  <a:close/>
                  <a:moveTo>
                    <a:pt x="9842" y="10148"/>
                  </a:moveTo>
                  <a:cubicBezTo>
                    <a:pt x="8822" y="10147"/>
                    <a:pt x="7996" y="9321"/>
                    <a:pt x="7995" y="8301"/>
                  </a:cubicBezTo>
                  <a:cubicBezTo>
                    <a:pt x="7995" y="7283"/>
                    <a:pt x="8823" y="6455"/>
                    <a:pt x="9842" y="6455"/>
                  </a:cubicBezTo>
                  <a:cubicBezTo>
                    <a:pt x="10860" y="6455"/>
                    <a:pt x="11689" y="7283"/>
                    <a:pt x="11689" y="8301"/>
                  </a:cubicBezTo>
                  <a:cubicBezTo>
                    <a:pt x="11689" y="9320"/>
                    <a:pt x="10860" y="10148"/>
                    <a:pt x="9842" y="10148"/>
                  </a:cubicBezTo>
                  <a:close/>
                  <a:moveTo>
                    <a:pt x="10960" y="11425"/>
                  </a:moveTo>
                  <a:cubicBezTo>
                    <a:pt x="10964" y="11428"/>
                    <a:pt x="10976" y="11432"/>
                    <a:pt x="10989" y="11432"/>
                  </a:cubicBezTo>
                  <a:lnTo>
                    <a:pt x="10990" y="11432"/>
                  </a:lnTo>
                  <a:lnTo>
                    <a:pt x="11884" y="10938"/>
                  </a:lnTo>
                  <a:cubicBezTo>
                    <a:pt x="11863" y="10888"/>
                    <a:pt x="11764" y="10645"/>
                    <a:pt x="11764" y="10392"/>
                  </a:cubicBezTo>
                  <a:cubicBezTo>
                    <a:pt x="11764" y="9636"/>
                    <a:pt x="12356" y="9012"/>
                    <a:pt x="13111" y="8971"/>
                  </a:cubicBezTo>
                  <a:cubicBezTo>
                    <a:pt x="13121" y="8912"/>
                    <a:pt x="13180" y="8577"/>
                    <a:pt x="13180" y="8326"/>
                  </a:cubicBezTo>
                  <a:cubicBezTo>
                    <a:pt x="13180" y="8074"/>
                    <a:pt x="13121" y="7740"/>
                    <a:pt x="13111" y="7680"/>
                  </a:cubicBezTo>
                  <a:cubicBezTo>
                    <a:pt x="12356" y="7640"/>
                    <a:pt x="11765" y="7016"/>
                    <a:pt x="11764" y="6261"/>
                  </a:cubicBezTo>
                  <a:cubicBezTo>
                    <a:pt x="11764" y="6006"/>
                    <a:pt x="11863" y="5763"/>
                    <a:pt x="11884" y="5713"/>
                  </a:cubicBezTo>
                  <a:lnTo>
                    <a:pt x="11005" y="5225"/>
                  </a:lnTo>
                  <a:lnTo>
                    <a:pt x="11001" y="5225"/>
                  </a:lnTo>
                  <a:cubicBezTo>
                    <a:pt x="10989" y="5225"/>
                    <a:pt x="10978" y="5228"/>
                    <a:pt x="10967" y="5234"/>
                  </a:cubicBezTo>
                  <a:cubicBezTo>
                    <a:pt x="10867" y="5334"/>
                    <a:pt x="10758" y="5425"/>
                    <a:pt x="10642" y="5507"/>
                  </a:cubicBezTo>
                  <a:cubicBezTo>
                    <a:pt x="10371" y="5697"/>
                    <a:pt x="10115" y="5794"/>
                    <a:pt x="9880" y="5794"/>
                  </a:cubicBezTo>
                  <a:cubicBezTo>
                    <a:pt x="9644" y="5794"/>
                    <a:pt x="9385" y="5695"/>
                    <a:pt x="9113" y="5501"/>
                  </a:cubicBezTo>
                  <a:cubicBezTo>
                    <a:pt x="8996" y="5418"/>
                    <a:pt x="8887" y="5325"/>
                    <a:pt x="8786" y="5222"/>
                  </a:cubicBezTo>
                  <a:cubicBezTo>
                    <a:pt x="8776" y="5217"/>
                    <a:pt x="8764" y="5214"/>
                    <a:pt x="8752" y="5214"/>
                  </a:cubicBezTo>
                  <a:lnTo>
                    <a:pt x="8749" y="5214"/>
                  </a:lnTo>
                  <a:lnTo>
                    <a:pt x="7838" y="5714"/>
                  </a:lnTo>
                  <a:cubicBezTo>
                    <a:pt x="7860" y="5765"/>
                    <a:pt x="7958" y="6008"/>
                    <a:pt x="7958" y="6261"/>
                  </a:cubicBezTo>
                  <a:cubicBezTo>
                    <a:pt x="7957" y="7017"/>
                    <a:pt x="7366" y="7640"/>
                    <a:pt x="6611" y="7680"/>
                  </a:cubicBezTo>
                  <a:cubicBezTo>
                    <a:pt x="6601" y="7740"/>
                    <a:pt x="6542" y="8074"/>
                    <a:pt x="6542" y="8326"/>
                  </a:cubicBezTo>
                  <a:cubicBezTo>
                    <a:pt x="6542" y="8577"/>
                    <a:pt x="6601" y="8912"/>
                    <a:pt x="6612" y="8972"/>
                  </a:cubicBezTo>
                  <a:cubicBezTo>
                    <a:pt x="7366" y="9012"/>
                    <a:pt x="7958" y="9636"/>
                    <a:pt x="7959" y="10392"/>
                  </a:cubicBezTo>
                  <a:cubicBezTo>
                    <a:pt x="7959" y="10646"/>
                    <a:pt x="7859" y="10890"/>
                    <a:pt x="7838" y="10939"/>
                  </a:cubicBezTo>
                  <a:lnTo>
                    <a:pt x="8700" y="11421"/>
                  </a:lnTo>
                  <a:lnTo>
                    <a:pt x="8702" y="11421"/>
                  </a:lnTo>
                  <a:cubicBezTo>
                    <a:pt x="8714" y="11421"/>
                    <a:pt x="8726" y="11416"/>
                    <a:pt x="8731" y="11413"/>
                  </a:cubicBezTo>
                  <a:cubicBezTo>
                    <a:pt x="8832" y="11307"/>
                    <a:pt x="8943" y="11211"/>
                    <a:pt x="9061" y="11124"/>
                  </a:cubicBezTo>
                  <a:cubicBezTo>
                    <a:pt x="9337" y="10922"/>
                    <a:pt x="9599" y="10819"/>
                    <a:pt x="9841" y="10819"/>
                  </a:cubicBezTo>
                  <a:cubicBezTo>
                    <a:pt x="10085" y="10819"/>
                    <a:pt x="10350" y="10923"/>
                    <a:pt x="10628" y="11130"/>
                  </a:cubicBezTo>
                  <a:cubicBezTo>
                    <a:pt x="10814" y="11268"/>
                    <a:pt x="10944" y="11407"/>
                    <a:pt x="10960" y="11425"/>
                  </a:cubicBezTo>
                  <a:moveTo>
                    <a:pt x="11243" y="12780"/>
                  </a:moveTo>
                  <a:cubicBezTo>
                    <a:pt x="11071" y="12779"/>
                    <a:pt x="10904" y="12708"/>
                    <a:pt x="10796" y="12589"/>
                  </a:cubicBezTo>
                  <a:cubicBezTo>
                    <a:pt x="10649" y="12428"/>
                    <a:pt x="10184" y="12009"/>
                    <a:pt x="9802" y="12009"/>
                  </a:cubicBezTo>
                  <a:cubicBezTo>
                    <a:pt x="9424" y="12009"/>
                    <a:pt x="8951" y="12431"/>
                    <a:pt x="8815" y="12578"/>
                  </a:cubicBezTo>
                  <a:cubicBezTo>
                    <a:pt x="8707" y="12696"/>
                    <a:pt x="8541" y="12765"/>
                    <a:pt x="8371" y="12765"/>
                  </a:cubicBezTo>
                  <a:cubicBezTo>
                    <a:pt x="8290" y="12765"/>
                    <a:pt x="8213" y="12750"/>
                    <a:pt x="8144" y="12719"/>
                  </a:cubicBezTo>
                  <a:lnTo>
                    <a:pt x="8131" y="12714"/>
                  </a:lnTo>
                  <a:lnTo>
                    <a:pt x="6973" y="12066"/>
                  </a:lnTo>
                  <a:lnTo>
                    <a:pt x="6961" y="12057"/>
                  </a:lnTo>
                  <a:cubicBezTo>
                    <a:pt x="6749" y="11905"/>
                    <a:pt x="6671" y="11626"/>
                    <a:pt x="6775" y="11386"/>
                  </a:cubicBezTo>
                  <a:cubicBezTo>
                    <a:pt x="6775" y="11384"/>
                    <a:pt x="6881" y="11139"/>
                    <a:pt x="6881" y="10916"/>
                  </a:cubicBezTo>
                  <a:cubicBezTo>
                    <a:pt x="6880" y="10238"/>
                    <a:pt x="6331" y="9688"/>
                    <a:pt x="5653" y="9688"/>
                  </a:cubicBezTo>
                  <a:lnTo>
                    <a:pt x="5604" y="9688"/>
                  </a:lnTo>
                  <a:cubicBezTo>
                    <a:pt x="5410" y="9688"/>
                    <a:pt x="5252" y="9515"/>
                    <a:pt x="5202" y="9249"/>
                  </a:cubicBezTo>
                  <a:cubicBezTo>
                    <a:pt x="5198" y="9227"/>
                    <a:pt x="5103" y="8721"/>
                    <a:pt x="5103" y="8323"/>
                  </a:cubicBezTo>
                  <a:cubicBezTo>
                    <a:pt x="5103" y="7924"/>
                    <a:pt x="5197" y="7419"/>
                    <a:pt x="5202" y="7397"/>
                  </a:cubicBezTo>
                  <a:cubicBezTo>
                    <a:pt x="5253" y="7127"/>
                    <a:pt x="5414" y="6954"/>
                    <a:pt x="5612" y="6958"/>
                  </a:cubicBezTo>
                  <a:lnTo>
                    <a:pt x="5653" y="6958"/>
                  </a:lnTo>
                  <a:cubicBezTo>
                    <a:pt x="6331" y="6957"/>
                    <a:pt x="6881" y="6408"/>
                    <a:pt x="6881" y="5729"/>
                  </a:cubicBezTo>
                  <a:cubicBezTo>
                    <a:pt x="6881" y="5506"/>
                    <a:pt x="6775" y="5262"/>
                    <a:pt x="6774" y="5259"/>
                  </a:cubicBezTo>
                  <a:cubicBezTo>
                    <a:pt x="6671" y="5019"/>
                    <a:pt x="6750" y="4740"/>
                    <a:pt x="6963" y="4588"/>
                  </a:cubicBezTo>
                  <a:lnTo>
                    <a:pt x="6974" y="4580"/>
                  </a:lnTo>
                  <a:lnTo>
                    <a:pt x="8197" y="3908"/>
                  </a:lnTo>
                  <a:lnTo>
                    <a:pt x="8210" y="3903"/>
                  </a:lnTo>
                  <a:cubicBezTo>
                    <a:pt x="8279" y="3873"/>
                    <a:pt x="8354" y="3859"/>
                    <a:pt x="8434" y="3859"/>
                  </a:cubicBezTo>
                  <a:cubicBezTo>
                    <a:pt x="8604" y="3859"/>
                    <a:pt x="8770" y="3927"/>
                    <a:pt x="8879" y="4042"/>
                  </a:cubicBezTo>
                  <a:cubicBezTo>
                    <a:pt x="9024" y="4193"/>
                    <a:pt x="9481" y="4587"/>
                    <a:pt x="9851" y="4587"/>
                  </a:cubicBezTo>
                  <a:cubicBezTo>
                    <a:pt x="10218" y="4587"/>
                    <a:pt x="10673" y="4201"/>
                    <a:pt x="10817" y="4052"/>
                  </a:cubicBezTo>
                  <a:cubicBezTo>
                    <a:pt x="10925" y="3939"/>
                    <a:pt x="11090" y="3873"/>
                    <a:pt x="11259" y="3873"/>
                  </a:cubicBezTo>
                  <a:cubicBezTo>
                    <a:pt x="11340" y="3873"/>
                    <a:pt x="11417" y="3888"/>
                    <a:pt x="11487" y="3918"/>
                  </a:cubicBezTo>
                  <a:lnTo>
                    <a:pt x="11499" y="3924"/>
                  </a:lnTo>
                  <a:lnTo>
                    <a:pt x="12680" y="4580"/>
                  </a:lnTo>
                  <a:lnTo>
                    <a:pt x="12692" y="4588"/>
                  </a:lnTo>
                  <a:cubicBezTo>
                    <a:pt x="12903" y="4735"/>
                    <a:pt x="12984" y="5024"/>
                    <a:pt x="12879" y="5260"/>
                  </a:cubicBezTo>
                  <a:cubicBezTo>
                    <a:pt x="12878" y="5262"/>
                    <a:pt x="12772" y="5506"/>
                    <a:pt x="12772" y="5729"/>
                  </a:cubicBezTo>
                  <a:cubicBezTo>
                    <a:pt x="12773" y="6407"/>
                    <a:pt x="13322" y="6957"/>
                    <a:pt x="14000" y="6958"/>
                  </a:cubicBezTo>
                  <a:lnTo>
                    <a:pt x="14042" y="6958"/>
                  </a:lnTo>
                  <a:cubicBezTo>
                    <a:pt x="14239" y="6954"/>
                    <a:pt x="14401" y="7127"/>
                    <a:pt x="14452" y="7397"/>
                  </a:cubicBezTo>
                  <a:cubicBezTo>
                    <a:pt x="14456" y="7418"/>
                    <a:pt x="14551" y="7924"/>
                    <a:pt x="14551" y="8323"/>
                  </a:cubicBezTo>
                  <a:cubicBezTo>
                    <a:pt x="14551" y="8721"/>
                    <a:pt x="14456" y="9228"/>
                    <a:pt x="14451" y="9249"/>
                  </a:cubicBezTo>
                  <a:cubicBezTo>
                    <a:pt x="14401" y="9518"/>
                    <a:pt x="14239" y="9692"/>
                    <a:pt x="14042" y="9687"/>
                  </a:cubicBezTo>
                  <a:lnTo>
                    <a:pt x="14000" y="9687"/>
                  </a:lnTo>
                  <a:cubicBezTo>
                    <a:pt x="13322" y="9688"/>
                    <a:pt x="12773" y="10238"/>
                    <a:pt x="12772" y="10916"/>
                  </a:cubicBezTo>
                  <a:cubicBezTo>
                    <a:pt x="12772" y="11139"/>
                    <a:pt x="12878" y="11384"/>
                    <a:pt x="12879" y="11386"/>
                  </a:cubicBezTo>
                  <a:cubicBezTo>
                    <a:pt x="12982" y="11626"/>
                    <a:pt x="12904" y="11906"/>
                    <a:pt x="12692" y="12057"/>
                  </a:cubicBezTo>
                  <a:lnTo>
                    <a:pt x="12680" y="12066"/>
                  </a:lnTo>
                  <a:lnTo>
                    <a:pt x="11478" y="12730"/>
                  </a:lnTo>
                  <a:lnTo>
                    <a:pt x="11466" y="12735"/>
                  </a:lnTo>
                  <a:cubicBezTo>
                    <a:pt x="11396" y="12765"/>
                    <a:pt x="11320" y="12780"/>
                    <a:pt x="11243" y="12780"/>
                  </a:cubicBezTo>
                  <a:close/>
                  <a:moveTo>
                    <a:pt x="14019" y="3963"/>
                  </a:moveTo>
                  <a:cubicBezTo>
                    <a:pt x="14019" y="4300"/>
                    <a:pt x="13746" y="4573"/>
                    <a:pt x="13410" y="4573"/>
                  </a:cubicBezTo>
                  <a:cubicBezTo>
                    <a:pt x="13073" y="4573"/>
                    <a:pt x="12800" y="4300"/>
                    <a:pt x="12800" y="3963"/>
                  </a:cubicBezTo>
                  <a:lnTo>
                    <a:pt x="12800" y="1526"/>
                  </a:lnTo>
                  <a:cubicBezTo>
                    <a:pt x="12800" y="1357"/>
                    <a:pt x="12664" y="1220"/>
                    <a:pt x="12496" y="1220"/>
                  </a:cubicBezTo>
                  <a:lnTo>
                    <a:pt x="1523" y="1220"/>
                  </a:lnTo>
                  <a:cubicBezTo>
                    <a:pt x="1357" y="1220"/>
                    <a:pt x="1219" y="1357"/>
                    <a:pt x="1219" y="1526"/>
                  </a:cubicBezTo>
                  <a:lnTo>
                    <a:pt x="1219" y="8838"/>
                  </a:lnTo>
                  <a:cubicBezTo>
                    <a:pt x="1219" y="9006"/>
                    <a:pt x="1355" y="9144"/>
                    <a:pt x="1523" y="9144"/>
                  </a:cubicBezTo>
                  <a:lnTo>
                    <a:pt x="4267" y="9144"/>
                  </a:lnTo>
                  <a:cubicBezTo>
                    <a:pt x="4603" y="9144"/>
                    <a:pt x="4876" y="9417"/>
                    <a:pt x="4876" y="9753"/>
                  </a:cubicBezTo>
                  <a:cubicBezTo>
                    <a:pt x="4876" y="10090"/>
                    <a:pt x="4603" y="10363"/>
                    <a:pt x="4267" y="10363"/>
                  </a:cubicBezTo>
                  <a:lnTo>
                    <a:pt x="611" y="10363"/>
                  </a:lnTo>
                  <a:cubicBezTo>
                    <a:pt x="274" y="10364"/>
                    <a:pt x="0" y="10091"/>
                    <a:pt x="0" y="9753"/>
                  </a:cubicBezTo>
                  <a:lnTo>
                    <a:pt x="0" y="611"/>
                  </a:lnTo>
                  <a:cubicBezTo>
                    <a:pt x="0" y="274"/>
                    <a:pt x="274" y="1"/>
                    <a:pt x="611" y="1"/>
                  </a:cubicBezTo>
                  <a:lnTo>
                    <a:pt x="13408" y="1"/>
                  </a:lnTo>
                  <a:cubicBezTo>
                    <a:pt x="13745" y="0"/>
                    <a:pt x="14019" y="273"/>
                    <a:pt x="14019" y="611"/>
                  </a:cubicBezTo>
                  <a:lnTo>
                    <a:pt x="14019" y="3963"/>
                  </a:lnTo>
                  <a:close/>
                  <a:moveTo>
                    <a:pt x="2743" y="12191"/>
                  </a:moveTo>
                  <a:cubicBezTo>
                    <a:pt x="2743" y="11855"/>
                    <a:pt x="3018" y="11582"/>
                    <a:pt x="3355" y="11582"/>
                  </a:cubicBezTo>
                  <a:lnTo>
                    <a:pt x="5788" y="11582"/>
                  </a:lnTo>
                  <a:cubicBezTo>
                    <a:pt x="6124" y="11582"/>
                    <a:pt x="6397" y="11855"/>
                    <a:pt x="6397" y="12191"/>
                  </a:cubicBezTo>
                  <a:cubicBezTo>
                    <a:pt x="6397" y="12528"/>
                    <a:pt x="6124" y="12801"/>
                    <a:pt x="5788" y="12801"/>
                  </a:cubicBezTo>
                  <a:lnTo>
                    <a:pt x="3355" y="12801"/>
                  </a:lnTo>
                  <a:cubicBezTo>
                    <a:pt x="3018" y="12803"/>
                    <a:pt x="2743" y="12529"/>
                    <a:pt x="2743" y="1219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20664" y="2788002"/>
            <a:ext cx="2296187" cy="2988736"/>
            <a:chOff x="1620664" y="2788002"/>
            <a:chExt cx="2296187" cy="2988736"/>
          </a:xfrm>
        </p:grpSpPr>
        <p:sp>
          <p:nvSpPr>
            <p:cNvPr id="32" name="椭圆 31"/>
            <p:cNvSpPr/>
            <p:nvPr/>
          </p:nvSpPr>
          <p:spPr>
            <a:xfrm>
              <a:off x="2070257" y="2788002"/>
              <a:ext cx="1397000" cy="1397000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0664" y="4930673"/>
              <a:ext cx="2296187" cy="84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对于新开发的项目进行设计开发并对其进行初始化的管理工作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06983" y="445400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设计与管理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太阳形 44"/>
            <p:cNvSpPr>
              <a:spLocks noChangeArrowheads="1"/>
            </p:cNvSpPr>
            <p:nvPr/>
          </p:nvSpPr>
          <p:spPr bwMode="auto">
            <a:xfrm>
              <a:off x="2479109" y="3163978"/>
              <a:ext cx="579297" cy="683603"/>
            </a:xfrm>
            <a:custGeom>
              <a:avLst/>
              <a:gdLst>
                <a:gd name="T0" fmla="*/ 8691 w 8793"/>
                <a:gd name="T1" fmla="*/ 3095 h 10376"/>
                <a:gd name="T2" fmla="*/ 5697 w 8793"/>
                <a:gd name="T3" fmla="*/ 102 h 10376"/>
                <a:gd name="T4" fmla="*/ 5448 w 8793"/>
                <a:gd name="T5" fmla="*/ 0 h 10376"/>
                <a:gd name="T6" fmla="*/ 176 w 8793"/>
                <a:gd name="T7" fmla="*/ 0 h 10376"/>
                <a:gd name="T8" fmla="*/ 0 w 8793"/>
                <a:gd name="T9" fmla="*/ 176 h 10376"/>
                <a:gd name="T10" fmla="*/ 0 w 8793"/>
                <a:gd name="T11" fmla="*/ 10200 h 10376"/>
                <a:gd name="T12" fmla="*/ 176 w 8793"/>
                <a:gd name="T13" fmla="*/ 10376 h 10376"/>
                <a:gd name="T14" fmla="*/ 8617 w 8793"/>
                <a:gd name="T15" fmla="*/ 10376 h 10376"/>
                <a:gd name="T16" fmla="*/ 8793 w 8793"/>
                <a:gd name="T17" fmla="*/ 10200 h 10376"/>
                <a:gd name="T18" fmla="*/ 8793 w 8793"/>
                <a:gd name="T19" fmla="*/ 3344 h 10376"/>
                <a:gd name="T20" fmla="*/ 8691 w 8793"/>
                <a:gd name="T21" fmla="*/ 3095 h 10376"/>
                <a:gd name="T22" fmla="*/ 8028 w 8793"/>
                <a:gd name="T23" fmla="*/ 9530 h 10376"/>
                <a:gd name="T24" fmla="*/ 766 w 8793"/>
                <a:gd name="T25" fmla="*/ 9530 h 10376"/>
                <a:gd name="T26" fmla="*/ 766 w 8793"/>
                <a:gd name="T27" fmla="*/ 842 h 10376"/>
                <a:gd name="T28" fmla="*/ 5473 w 8793"/>
                <a:gd name="T29" fmla="*/ 842 h 10376"/>
                <a:gd name="T30" fmla="*/ 5473 w 8793"/>
                <a:gd name="T31" fmla="*/ 3395 h 10376"/>
                <a:gd name="T32" fmla="*/ 8027 w 8793"/>
                <a:gd name="T33" fmla="*/ 3395 h 10376"/>
                <a:gd name="T34" fmla="*/ 8028 w 8793"/>
                <a:gd name="T35" fmla="*/ 9530 h 10376"/>
                <a:gd name="T36" fmla="*/ 4500 w 8793"/>
                <a:gd name="T37" fmla="*/ 6680 h 10376"/>
                <a:gd name="T38" fmla="*/ 3887 w 8793"/>
                <a:gd name="T39" fmla="*/ 6680 h 10376"/>
                <a:gd name="T40" fmla="*/ 3887 w 8793"/>
                <a:gd name="T41" fmla="*/ 7954 h 10376"/>
                <a:gd name="T42" fmla="*/ 3060 w 8793"/>
                <a:gd name="T43" fmla="*/ 7954 h 10376"/>
                <a:gd name="T44" fmla="*/ 3060 w 8793"/>
                <a:gd name="T45" fmla="*/ 4315 h 10376"/>
                <a:gd name="T46" fmla="*/ 4581 w 8793"/>
                <a:gd name="T47" fmla="*/ 4315 h 10376"/>
                <a:gd name="T48" fmla="*/ 5953 w 8793"/>
                <a:gd name="T49" fmla="*/ 5456 h 10376"/>
                <a:gd name="T50" fmla="*/ 4500 w 8793"/>
                <a:gd name="T51" fmla="*/ 6680 h 10376"/>
                <a:gd name="T52" fmla="*/ 4433 w 8793"/>
                <a:gd name="T53" fmla="*/ 4944 h 10376"/>
                <a:gd name="T54" fmla="*/ 3887 w 8793"/>
                <a:gd name="T55" fmla="*/ 4944 h 10376"/>
                <a:gd name="T56" fmla="*/ 3887 w 8793"/>
                <a:gd name="T57" fmla="*/ 6051 h 10376"/>
                <a:gd name="T58" fmla="*/ 4433 w 8793"/>
                <a:gd name="T59" fmla="*/ 6051 h 10376"/>
                <a:gd name="T60" fmla="*/ 5095 w 8793"/>
                <a:gd name="T61" fmla="*/ 5489 h 10376"/>
                <a:gd name="T62" fmla="*/ 4433 w 8793"/>
                <a:gd name="T63" fmla="*/ 4944 h 10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93" h="10376">
                  <a:moveTo>
                    <a:pt x="8691" y="3095"/>
                  </a:moveTo>
                  <a:lnTo>
                    <a:pt x="5697" y="102"/>
                  </a:lnTo>
                  <a:cubicBezTo>
                    <a:pt x="5631" y="36"/>
                    <a:pt x="5542" y="0"/>
                    <a:pt x="5448" y="0"/>
                  </a:cubicBezTo>
                  <a:lnTo>
                    <a:pt x="176" y="0"/>
                  </a:lnTo>
                  <a:cubicBezTo>
                    <a:pt x="78" y="0"/>
                    <a:pt x="0" y="79"/>
                    <a:pt x="0" y="176"/>
                  </a:cubicBezTo>
                  <a:lnTo>
                    <a:pt x="0" y="10200"/>
                  </a:lnTo>
                  <a:cubicBezTo>
                    <a:pt x="0" y="10297"/>
                    <a:pt x="78" y="10376"/>
                    <a:pt x="176" y="10376"/>
                  </a:cubicBezTo>
                  <a:lnTo>
                    <a:pt x="8617" y="10376"/>
                  </a:lnTo>
                  <a:cubicBezTo>
                    <a:pt x="8714" y="10376"/>
                    <a:pt x="8793" y="10297"/>
                    <a:pt x="8793" y="10200"/>
                  </a:cubicBezTo>
                  <a:lnTo>
                    <a:pt x="8793" y="3344"/>
                  </a:lnTo>
                  <a:cubicBezTo>
                    <a:pt x="8793" y="3250"/>
                    <a:pt x="8757" y="3160"/>
                    <a:pt x="8691" y="3095"/>
                  </a:cubicBezTo>
                  <a:close/>
                  <a:moveTo>
                    <a:pt x="8028" y="9530"/>
                  </a:moveTo>
                  <a:lnTo>
                    <a:pt x="766" y="9530"/>
                  </a:lnTo>
                  <a:lnTo>
                    <a:pt x="766" y="842"/>
                  </a:lnTo>
                  <a:lnTo>
                    <a:pt x="5473" y="842"/>
                  </a:lnTo>
                  <a:lnTo>
                    <a:pt x="5473" y="3395"/>
                  </a:lnTo>
                  <a:lnTo>
                    <a:pt x="8027" y="3395"/>
                  </a:lnTo>
                  <a:lnTo>
                    <a:pt x="8028" y="9530"/>
                  </a:lnTo>
                  <a:close/>
                  <a:moveTo>
                    <a:pt x="4500" y="6680"/>
                  </a:moveTo>
                  <a:lnTo>
                    <a:pt x="3887" y="6680"/>
                  </a:lnTo>
                  <a:lnTo>
                    <a:pt x="3887" y="7954"/>
                  </a:lnTo>
                  <a:lnTo>
                    <a:pt x="3060" y="7954"/>
                  </a:lnTo>
                  <a:lnTo>
                    <a:pt x="3060" y="4315"/>
                  </a:lnTo>
                  <a:lnTo>
                    <a:pt x="4581" y="4315"/>
                  </a:lnTo>
                  <a:cubicBezTo>
                    <a:pt x="5463" y="4337"/>
                    <a:pt x="5921" y="4717"/>
                    <a:pt x="5953" y="5456"/>
                  </a:cubicBezTo>
                  <a:cubicBezTo>
                    <a:pt x="5966" y="6282"/>
                    <a:pt x="5481" y="6691"/>
                    <a:pt x="4500" y="6680"/>
                  </a:cubicBezTo>
                  <a:close/>
                  <a:moveTo>
                    <a:pt x="4433" y="4944"/>
                  </a:moveTo>
                  <a:lnTo>
                    <a:pt x="3887" y="4944"/>
                  </a:lnTo>
                  <a:lnTo>
                    <a:pt x="3887" y="6051"/>
                  </a:lnTo>
                  <a:lnTo>
                    <a:pt x="4433" y="6051"/>
                  </a:lnTo>
                  <a:cubicBezTo>
                    <a:pt x="4863" y="6040"/>
                    <a:pt x="5083" y="5852"/>
                    <a:pt x="5095" y="5489"/>
                  </a:cubicBezTo>
                  <a:cubicBezTo>
                    <a:pt x="5083" y="5136"/>
                    <a:pt x="4863" y="4955"/>
                    <a:pt x="4433" y="494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zh-CN" altLang="zh-CN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60690" y="3239821"/>
            <a:ext cx="50706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F5F0E7"/>
                </a:solidFill>
                <a:cs typeface="+mn-ea"/>
                <a:sym typeface="+mn-lt"/>
              </a:rPr>
              <a:t>ABOUT</a:t>
            </a:r>
            <a:endParaRPr lang="zh-CN" altLang="en-US" sz="13800" spc="300" dirty="0">
              <a:solidFill>
                <a:srgbClr val="F5F0E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0897" y="3462959"/>
            <a:ext cx="3570208" cy="1535626"/>
            <a:chOff x="4310897" y="3462959"/>
            <a:chExt cx="3570208" cy="1535626"/>
          </a:xfrm>
        </p:grpSpPr>
        <p:sp>
          <p:nvSpPr>
            <p:cNvPr id="16" name="文本框 15"/>
            <p:cNvSpPr txBox="1"/>
            <p:nvPr/>
          </p:nvSpPr>
          <p:spPr>
            <a:xfrm>
              <a:off x="4900800" y="3462959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10897" y="4194760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  <a:alpha val="90000"/>
                    </a:schemeClr>
                  </a:solidFill>
                  <a:cs typeface="+mn-ea"/>
                  <a:sym typeface="+mn-lt"/>
                </a:rPr>
                <a:t>关于年度工作成果及功绩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4431" y="4690808"/>
              <a:ext cx="27831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ACHIEVEMENTS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63258" y="1812966"/>
            <a:ext cx="1265482" cy="1265482"/>
            <a:chOff x="5463258" y="1812966"/>
            <a:chExt cx="1265482" cy="1265482"/>
          </a:xfrm>
        </p:grpSpPr>
        <p:sp>
          <p:nvSpPr>
            <p:cNvPr id="29" name="椭圆 28"/>
            <p:cNvSpPr/>
            <p:nvPr/>
          </p:nvSpPr>
          <p:spPr>
            <a:xfrm>
              <a:off x="5463258" y="1812966"/>
              <a:ext cx="1265482" cy="1265482"/>
            </a:xfrm>
            <a:prstGeom prst="ellipse">
              <a:avLst/>
            </a:prstGeom>
            <a:solidFill>
              <a:srgbClr val="BD7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arrow-pointing-left-circular-button_20407"/>
            <p:cNvSpPr>
              <a:spLocks noChangeAspect="1"/>
            </p:cNvSpPr>
            <p:nvPr/>
          </p:nvSpPr>
          <p:spPr bwMode="auto">
            <a:xfrm>
              <a:off x="5742710" y="2092353"/>
              <a:ext cx="706578" cy="706709"/>
            </a:xfrm>
            <a:custGeom>
              <a:avLst/>
              <a:gdLst>
                <a:gd name="T0" fmla="*/ 5660 w 11320"/>
                <a:gd name="T1" fmla="*/ 0 h 11320"/>
                <a:gd name="T2" fmla="*/ 0 w 11320"/>
                <a:gd name="T3" fmla="*/ 5660 h 11320"/>
                <a:gd name="T4" fmla="*/ 5660 w 11320"/>
                <a:gd name="T5" fmla="*/ 11320 h 11320"/>
                <a:gd name="T6" fmla="*/ 11320 w 11320"/>
                <a:gd name="T7" fmla="*/ 5660 h 11320"/>
                <a:gd name="T8" fmla="*/ 5660 w 11320"/>
                <a:gd name="T9" fmla="*/ 0 h 11320"/>
                <a:gd name="T10" fmla="*/ 6037 w 11320"/>
                <a:gd name="T11" fmla="*/ 10546 h 11320"/>
                <a:gd name="T12" fmla="*/ 6037 w 11320"/>
                <a:gd name="T13" fmla="*/ 8679 h 11320"/>
                <a:gd name="T14" fmla="*/ 5660 w 11320"/>
                <a:gd name="T15" fmla="*/ 8301 h 11320"/>
                <a:gd name="T16" fmla="*/ 5283 w 11320"/>
                <a:gd name="T17" fmla="*/ 8679 h 11320"/>
                <a:gd name="T18" fmla="*/ 5283 w 11320"/>
                <a:gd name="T19" fmla="*/ 10546 h 11320"/>
                <a:gd name="T20" fmla="*/ 773 w 11320"/>
                <a:gd name="T21" fmla="*/ 6037 h 11320"/>
                <a:gd name="T22" fmla="*/ 2641 w 11320"/>
                <a:gd name="T23" fmla="*/ 6037 h 11320"/>
                <a:gd name="T24" fmla="*/ 3019 w 11320"/>
                <a:gd name="T25" fmla="*/ 5660 h 11320"/>
                <a:gd name="T26" fmla="*/ 2641 w 11320"/>
                <a:gd name="T27" fmla="*/ 5283 h 11320"/>
                <a:gd name="T28" fmla="*/ 773 w 11320"/>
                <a:gd name="T29" fmla="*/ 5283 h 11320"/>
                <a:gd name="T30" fmla="*/ 5283 w 11320"/>
                <a:gd name="T31" fmla="*/ 774 h 11320"/>
                <a:gd name="T32" fmla="*/ 5283 w 11320"/>
                <a:gd name="T33" fmla="*/ 2641 h 11320"/>
                <a:gd name="T34" fmla="*/ 5660 w 11320"/>
                <a:gd name="T35" fmla="*/ 3019 h 11320"/>
                <a:gd name="T36" fmla="*/ 6037 w 11320"/>
                <a:gd name="T37" fmla="*/ 2641 h 11320"/>
                <a:gd name="T38" fmla="*/ 6037 w 11320"/>
                <a:gd name="T39" fmla="*/ 774 h 11320"/>
                <a:gd name="T40" fmla="*/ 10547 w 11320"/>
                <a:gd name="T41" fmla="*/ 5283 h 11320"/>
                <a:gd name="T42" fmla="*/ 8679 w 11320"/>
                <a:gd name="T43" fmla="*/ 5283 h 11320"/>
                <a:gd name="T44" fmla="*/ 8301 w 11320"/>
                <a:gd name="T45" fmla="*/ 5660 h 11320"/>
                <a:gd name="T46" fmla="*/ 8679 w 11320"/>
                <a:gd name="T47" fmla="*/ 6037 h 11320"/>
                <a:gd name="T48" fmla="*/ 10547 w 11320"/>
                <a:gd name="T49" fmla="*/ 6037 h 11320"/>
                <a:gd name="T50" fmla="*/ 6037 w 11320"/>
                <a:gd name="T51" fmla="*/ 10546 h 11320"/>
                <a:gd name="T52" fmla="*/ 5660 w 11320"/>
                <a:gd name="T53" fmla="*/ 4528 h 11320"/>
                <a:gd name="T54" fmla="*/ 4528 w 11320"/>
                <a:gd name="T55" fmla="*/ 5660 h 11320"/>
                <a:gd name="T56" fmla="*/ 5660 w 11320"/>
                <a:gd name="T57" fmla="*/ 6792 h 11320"/>
                <a:gd name="T58" fmla="*/ 6792 w 11320"/>
                <a:gd name="T59" fmla="*/ 5660 h 11320"/>
                <a:gd name="T60" fmla="*/ 5660 w 11320"/>
                <a:gd name="T61" fmla="*/ 4528 h 1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20" h="11320">
                  <a:moveTo>
                    <a:pt x="5660" y="0"/>
                  </a:moveTo>
                  <a:cubicBezTo>
                    <a:pt x="2534" y="0"/>
                    <a:pt x="0" y="2534"/>
                    <a:pt x="0" y="5660"/>
                  </a:cubicBezTo>
                  <a:cubicBezTo>
                    <a:pt x="0" y="8786"/>
                    <a:pt x="2534" y="11320"/>
                    <a:pt x="5660" y="11320"/>
                  </a:cubicBezTo>
                  <a:cubicBezTo>
                    <a:pt x="8786" y="11320"/>
                    <a:pt x="11320" y="8786"/>
                    <a:pt x="11320" y="5660"/>
                  </a:cubicBezTo>
                  <a:cubicBezTo>
                    <a:pt x="11320" y="2534"/>
                    <a:pt x="8786" y="0"/>
                    <a:pt x="5660" y="0"/>
                  </a:cubicBezTo>
                  <a:close/>
                  <a:moveTo>
                    <a:pt x="6037" y="10546"/>
                  </a:moveTo>
                  <a:lnTo>
                    <a:pt x="6037" y="8679"/>
                  </a:lnTo>
                  <a:cubicBezTo>
                    <a:pt x="6037" y="8470"/>
                    <a:pt x="5869" y="8301"/>
                    <a:pt x="5660" y="8301"/>
                  </a:cubicBezTo>
                  <a:cubicBezTo>
                    <a:pt x="5451" y="8301"/>
                    <a:pt x="5283" y="8470"/>
                    <a:pt x="5283" y="8679"/>
                  </a:cubicBezTo>
                  <a:lnTo>
                    <a:pt x="5283" y="10546"/>
                  </a:lnTo>
                  <a:cubicBezTo>
                    <a:pt x="2875" y="10363"/>
                    <a:pt x="956" y="8444"/>
                    <a:pt x="773" y="6037"/>
                  </a:cubicBezTo>
                  <a:lnTo>
                    <a:pt x="2641" y="6037"/>
                  </a:lnTo>
                  <a:cubicBezTo>
                    <a:pt x="2850" y="6037"/>
                    <a:pt x="3019" y="5869"/>
                    <a:pt x="3019" y="5660"/>
                  </a:cubicBezTo>
                  <a:cubicBezTo>
                    <a:pt x="3019" y="5451"/>
                    <a:pt x="2850" y="5283"/>
                    <a:pt x="2641" y="5283"/>
                  </a:cubicBezTo>
                  <a:lnTo>
                    <a:pt x="773" y="5283"/>
                  </a:lnTo>
                  <a:cubicBezTo>
                    <a:pt x="957" y="2876"/>
                    <a:pt x="2875" y="957"/>
                    <a:pt x="5283" y="774"/>
                  </a:cubicBezTo>
                  <a:lnTo>
                    <a:pt x="5283" y="2641"/>
                  </a:lnTo>
                  <a:cubicBezTo>
                    <a:pt x="5283" y="2850"/>
                    <a:pt x="5451" y="3019"/>
                    <a:pt x="5660" y="3019"/>
                  </a:cubicBezTo>
                  <a:cubicBezTo>
                    <a:pt x="5869" y="3019"/>
                    <a:pt x="6037" y="2850"/>
                    <a:pt x="6037" y="2641"/>
                  </a:cubicBezTo>
                  <a:lnTo>
                    <a:pt x="6037" y="774"/>
                  </a:lnTo>
                  <a:cubicBezTo>
                    <a:pt x="8445" y="957"/>
                    <a:pt x="10364" y="2876"/>
                    <a:pt x="10547" y="5283"/>
                  </a:cubicBezTo>
                  <a:lnTo>
                    <a:pt x="8679" y="5283"/>
                  </a:lnTo>
                  <a:cubicBezTo>
                    <a:pt x="8471" y="5283"/>
                    <a:pt x="8301" y="5451"/>
                    <a:pt x="8301" y="5660"/>
                  </a:cubicBezTo>
                  <a:cubicBezTo>
                    <a:pt x="8301" y="5869"/>
                    <a:pt x="8471" y="6037"/>
                    <a:pt x="8679" y="6037"/>
                  </a:cubicBezTo>
                  <a:lnTo>
                    <a:pt x="10547" y="6037"/>
                  </a:lnTo>
                  <a:cubicBezTo>
                    <a:pt x="10364" y="8444"/>
                    <a:pt x="8445" y="10363"/>
                    <a:pt x="6037" y="10546"/>
                  </a:cubicBezTo>
                  <a:close/>
                  <a:moveTo>
                    <a:pt x="5660" y="4528"/>
                  </a:moveTo>
                  <a:cubicBezTo>
                    <a:pt x="5035" y="4528"/>
                    <a:pt x="4528" y="5035"/>
                    <a:pt x="4528" y="5660"/>
                  </a:cubicBezTo>
                  <a:cubicBezTo>
                    <a:pt x="4528" y="6285"/>
                    <a:pt x="5035" y="6792"/>
                    <a:pt x="5660" y="6792"/>
                  </a:cubicBezTo>
                  <a:cubicBezTo>
                    <a:pt x="6285" y="6792"/>
                    <a:pt x="6792" y="6285"/>
                    <a:pt x="6792" y="5660"/>
                  </a:cubicBezTo>
                  <a:cubicBezTo>
                    <a:pt x="6792" y="5035"/>
                    <a:pt x="6285" y="4528"/>
                    <a:pt x="5660" y="45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9221215" y="3637326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48238" y="4110541"/>
            <a:ext cx="422546" cy="422546"/>
          </a:xfrm>
          <a:prstGeom prst="line">
            <a:avLst/>
          </a:prstGeom>
          <a:ln w="28575" cap="rnd">
            <a:solidFill>
              <a:srgbClr val="BD7E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2078" y="2481222"/>
            <a:ext cx="2852063" cy="1320867"/>
            <a:chOff x="2502078" y="2481222"/>
            <a:chExt cx="2852063" cy="1320867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797829" y="3680169"/>
              <a:ext cx="18519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797829" y="3680169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647720" y="3680169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0812" y="3386708"/>
              <a:ext cx="0" cy="293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09002" y="2481222"/>
              <a:ext cx="1614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专题项目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02078" y="2899647"/>
              <a:ext cx="2852063" cy="333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深入了解客户当前及潜在需求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1401" y="2358171"/>
            <a:ext cx="2646878" cy="1438112"/>
            <a:chOff x="7091401" y="2358171"/>
            <a:chExt cx="2646878" cy="143811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4088" y="3674363"/>
              <a:ext cx="18519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374088" y="3674363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9223979" y="3674363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8317071" y="3380902"/>
              <a:ext cx="0" cy="293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698325" y="2358171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专题项目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091401" y="2776596"/>
              <a:ext cx="2646878" cy="333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制定并完善对应的解决方案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52523" y="4588001"/>
            <a:ext cx="3877985" cy="1326141"/>
            <a:chOff x="4252523" y="4588001"/>
            <a:chExt cx="3877985" cy="132614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4644252" y="4709921"/>
              <a:ext cx="272602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 flipV="1">
              <a:off x="7370278" y="4588001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 flipV="1">
              <a:off x="4641758" y="4588001"/>
              <a:ext cx="0" cy="1219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 flipV="1">
              <a:off x="6089558" y="4709921"/>
              <a:ext cx="0" cy="293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388251" y="5162612"/>
              <a:ext cx="1606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专题项目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52523" y="5581037"/>
              <a:ext cx="3877985" cy="333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  <a:cs typeface="+mn-ea"/>
                  <a:sym typeface="+mn-lt"/>
                </a:rPr>
                <a:t>帮助客户解决问题，助力客户更好地发展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66046" y="3994402"/>
            <a:ext cx="6828816" cy="457200"/>
            <a:chOff x="2566046" y="3994402"/>
            <a:chExt cx="6828816" cy="457200"/>
          </a:xfrm>
        </p:grpSpPr>
        <p:sp>
          <p:nvSpPr>
            <p:cNvPr id="4" name="任意多边形 6"/>
            <p:cNvSpPr/>
            <p:nvPr/>
          </p:nvSpPr>
          <p:spPr>
            <a:xfrm>
              <a:off x="4389200" y="3994402"/>
              <a:ext cx="3172983" cy="457200"/>
            </a:xfrm>
            <a:custGeom>
              <a:avLst/>
              <a:gdLst>
                <a:gd name="connsiteX0" fmla="*/ 228600 w 3172983"/>
                <a:gd name="connsiteY0" fmla="*/ 0 h 457200"/>
                <a:gd name="connsiteX1" fmla="*/ 234486 w 3172983"/>
                <a:gd name="connsiteY1" fmla="*/ 594 h 457200"/>
                <a:gd name="connsiteX2" fmla="*/ 234486 w 3172983"/>
                <a:gd name="connsiteY2" fmla="*/ 0 h 457200"/>
                <a:gd name="connsiteX3" fmla="*/ 2938497 w 3172983"/>
                <a:gd name="connsiteY3" fmla="*/ 0 h 457200"/>
                <a:gd name="connsiteX4" fmla="*/ 2938497 w 3172983"/>
                <a:gd name="connsiteY4" fmla="*/ 594 h 457200"/>
                <a:gd name="connsiteX5" fmla="*/ 2944383 w 3172983"/>
                <a:gd name="connsiteY5" fmla="*/ 0 h 457200"/>
                <a:gd name="connsiteX6" fmla="*/ 3172983 w 3172983"/>
                <a:gd name="connsiteY6" fmla="*/ 228600 h 457200"/>
                <a:gd name="connsiteX7" fmla="*/ 2944383 w 3172983"/>
                <a:gd name="connsiteY7" fmla="*/ 457200 h 457200"/>
                <a:gd name="connsiteX8" fmla="*/ 2938497 w 3172983"/>
                <a:gd name="connsiteY8" fmla="*/ 456607 h 457200"/>
                <a:gd name="connsiteX9" fmla="*/ 2938497 w 3172983"/>
                <a:gd name="connsiteY9" fmla="*/ 457200 h 457200"/>
                <a:gd name="connsiteX10" fmla="*/ 234486 w 3172983"/>
                <a:gd name="connsiteY10" fmla="*/ 457200 h 457200"/>
                <a:gd name="connsiteX11" fmla="*/ 234486 w 3172983"/>
                <a:gd name="connsiteY11" fmla="*/ 456607 h 457200"/>
                <a:gd name="connsiteX12" fmla="*/ 228600 w 3172983"/>
                <a:gd name="connsiteY12" fmla="*/ 457200 h 457200"/>
                <a:gd name="connsiteX13" fmla="*/ 0 w 3172983"/>
                <a:gd name="connsiteY13" fmla="*/ 228600 h 457200"/>
                <a:gd name="connsiteX14" fmla="*/ 228600 w 3172983"/>
                <a:gd name="connsiteY1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2983" h="457200">
                  <a:moveTo>
                    <a:pt x="228600" y="0"/>
                  </a:moveTo>
                  <a:lnTo>
                    <a:pt x="234486" y="594"/>
                  </a:lnTo>
                  <a:lnTo>
                    <a:pt x="234486" y="0"/>
                  </a:lnTo>
                  <a:lnTo>
                    <a:pt x="2938497" y="0"/>
                  </a:lnTo>
                  <a:lnTo>
                    <a:pt x="2938497" y="594"/>
                  </a:lnTo>
                  <a:lnTo>
                    <a:pt x="2944383" y="0"/>
                  </a:lnTo>
                  <a:cubicBezTo>
                    <a:pt x="3070635" y="0"/>
                    <a:pt x="3172983" y="102348"/>
                    <a:pt x="3172983" y="228600"/>
                  </a:cubicBezTo>
                  <a:cubicBezTo>
                    <a:pt x="3172983" y="354852"/>
                    <a:pt x="3070635" y="457200"/>
                    <a:pt x="2944383" y="457200"/>
                  </a:cubicBezTo>
                  <a:lnTo>
                    <a:pt x="2938497" y="456607"/>
                  </a:lnTo>
                  <a:lnTo>
                    <a:pt x="2938497" y="457200"/>
                  </a:lnTo>
                  <a:lnTo>
                    <a:pt x="234486" y="457200"/>
                  </a:lnTo>
                  <a:lnTo>
                    <a:pt x="234486" y="456607"/>
                  </a:lnTo>
                  <a:lnTo>
                    <a:pt x="228600" y="457200"/>
                  </a:ln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rgbClr val="BD7E5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任意多边形 7"/>
            <p:cNvSpPr/>
            <p:nvPr/>
          </p:nvSpPr>
          <p:spPr>
            <a:xfrm>
              <a:off x="2566046" y="3994402"/>
              <a:ext cx="2277382" cy="457200"/>
            </a:xfrm>
            <a:custGeom>
              <a:avLst/>
              <a:gdLst>
                <a:gd name="connsiteX0" fmla="*/ 228600 w 2277382"/>
                <a:gd name="connsiteY0" fmla="*/ 0 h 457200"/>
                <a:gd name="connsiteX1" fmla="*/ 234487 w 2277382"/>
                <a:gd name="connsiteY1" fmla="*/ 594 h 457200"/>
                <a:gd name="connsiteX2" fmla="*/ 234487 w 2277382"/>
                <a:gd name="connsiteY2" fmla="*/ 0 h 457200"/>
                <a:gd name="connsiteX3" fmla="*/ 2048782 w 2277382"/>
                <a:gd name="connsiteY3" fmla="*/ 0 h 457200"/>
                <a:gd name="connsiteX4" fmla="*/ 2048783 w 2277382"/>
                <a:gd name="connsiteY4" fmla="*/ 0 h 457200"/>
                <a:gd name="connsiteX5" fmla="*/ 2094853 w 2277382"/>
                <a:gd name="connsiteY5" fmla="*/ 4645 h 457200"/>
                <a:gd name="connsiteX6" fmla="*/ 2277382 w 2277382"/>
                <a:gd name="connsiteY6" fmla="*/ 228600 h 457200"/>
                <a:gd name="connsiteX7" fmla="*/ 2094853 w 2277382"/>
                <a:gd name="connsiteY7" fmla="*/ 452556 h 457200"/>
                <a:gd name="connsiteX8" fmla="*/ 2048783 w 2277382"/>
                <a:gd name="connsiteY8" fmla="*/ 457200 h 457200"/>
                <a:gd name="connsiteX9" fmla="*/ 2048782 w 2277382"/>
                <a:gd name="connsiteY9" fmla="*/ 457200 h 457200"/>
                <a:gd name="connsiteX10" fmla="*/ 234487 w 2277382"/>
                <a:gd name="connsiteY10" fmla="*/ 457200 h 457200"/>
                <a:gd name="connsiteX11" fmla="*/ 234487 w 2277382"/>
                <a:gd name="connsiteY11" fmla="*/ 456607 h 457200"/>
                <a:gd name="connsiteX12" fmla="*/ 228600 w 2277382"/>
                <a:gd name="connsiteY12" fmla="*/ 457200 h 457200"/>
                <a:gd name="connsiteX13" fmla="*/ 0 w 2277382"/>
                <a:gd name="connsiteY13" fmla="*/ 228600 h 457200"/>
                <a:gd name="connsiteX14" fmla="*/ 228600 w 2277382"/>
                <a:gd name="connsiteY1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7382" h="457200">
                  <a:moveTo>
                    <a:pt x="228600" y="0"/>
                  </a:moveTo>
                  <a:lnTo>
                    <a:pt x="234487" y="594"/>
                  </a:lnTo>
                  <a:lnTo>
                    <a:pt x="234487" y="0"/>
                  </a:lnTo>
                  <a:lnTo>
                    <a:pt x="2048782" y="0"/>
                  </a:lnTo>
                  <a:lnTo>
                    <a:pt x="2048783" y="0"/>
                  </a:lnTo>
                  <a:lnTo>
                    <a:pt x="2094853" y="4645"/>
                  </a:lnTo>
                  <a:cubicBezTo>
                    <a:pt x="2199022" y="25961"/>
                    <a:pt x="2277382" y="118130"/>
                    <a:pt x="2277382" y="228600"/>
                  </a:cubicBezTo>
                  <a:cubicBezTo>
                    <a:pt x="2277382" y="339071"/>
                    <a:pt x="2199022" y="431240"/>
                    <a:pt x="2094853" y="452556"/>
                  </a:cubicBezTo>
                  <a:lnTo>
                    <a:pt x="2048783" y="457200"/>
                  </a:lnTo>
                  <a:lnTo>
                    <a:pt x="2048782" y="457200"/>
                  </a:lnTo>
                  <a:lnTo>
                    <a:pt x="234487" y="457200"/>
                  </a:lnTo>
                  <a:lnTo>
                    <a:pt x="234487" y="456607"/>
                  </a:lnTo>
                  <a:lnTo>
                    <a:pt x="228600" y="457200"/>
                  </a:ln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任意多边形 8"/>
            <p:cNvSpPr/>
            <p:nvPr/>
          </p:nvSpPr>
          <p:spPr>
            <a:xfrm>
              <a:off x="7117480" y="3994402"/>
              <a:ext cx="2277382" cy="457200"/>
            </a:xfrm>
            <a:custGeom>
              <a:avLst/>
              <a:gdLst>
                <a:gd name="connsiteX0" fmla="*/ 228600 w 2277382"/>
                <a:gd name="connsiteY0" fmla="*/ 0 h 457200"/>
                <a:gd name="connsiteX1" fmla="*/ 234487 w 2277382"/>
                <a:gd name="connsiteY1" fmla="*/ 594 h 457200"/>
                <a:gd name="connsiteX2" fmla="*/ 234487 w 2277382"/>
                <a:gd name="connsiteY2" fmla="*/ 0 h 457200"/>
                <a:gd name="connsiteX3" fmla="*/ 2048782 w 2277382"/>
                <a:gd name="connsiteY3" fmla="*/ 0 h 457200"/>
                <a:gd name="connsiteX4" fmla="*/ 2048783 w 2277382"/>
                <a:gd name="connsiteY4" fmla="*/ 0 h 457200"/>
                <a:gd name="connsiteX5" fmla="*/ 2094853 w 2277382"/>
                <a:gd name="connsiteY5" fmla="*/ 4645 h 457200"/>
                <a:gd name="connsiteX6" fmla="*/ 2277382 w 2277382"/>
                <a:gd name="connsiteY6" fmla="*/ 228600 h 457200"/>
                <a:gd name="connsiteX7" fmla="*/ 2094853 w 2277382"/>
                <a:gd name="connsiteY7" fmla="*/ 452556 h 457200"/>
                <a:gd name="connsiteX8" fmla="*/ 2048783 w 2277382"/>
                <a:gd name="connsiteY8" fmla="*/ 457200 h 457200"/>
                <a:gd name="connsiteX9" fmla="*/ 2048782 w 2277382"/>
                <a:gd name="connsiteY9" fmla="*/ 457200 h 457200"/>
                <a:gd name="connsiteX10" fmla="*/ 234487 w 2277382"/>
                <a:gd name="connsiteY10" fmla="*/ 457200 h 457200"/>
                <a:gd name="connsiteX11" fmla="*/ 234487 w 2277382"/>
                <a:gd name="connsiteY11" fmla="*/ 456607 h 457200"/>
                <a:gd name="connsiteX12" fmla="*/ 228600 w 2277382"/>
                <a:gd name="connsiteY12" fmla="*/ 457200 h 457200"/>
                <a:gd name="connsiteX13" fmla="*/ 0 w 2277382"/>
                <a:gd name="connsiteY13" fmla="*/ 228600 h 457200"/>
                <a:gd name="connsiteX14" fmla="*/ 228600 w 2277382"/>
                <a:gd name="connsiteY1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7382" h="457200">
                  <a:moveTo>
                    <a:pt x="228600" y="0"/>
                  </a:moveTo>
                  <a:lnTo>
                    <a:pt x="234487" y="594"/>
                  </a:lnTo>
                  <a:lnTo>
                    <a:pt x="234487" y="0"/>
                  </a:lnTo>
                  <a:lnTo>
                    <a:pt x="2048782" y="0"/>
                  </a:lnTo>
                  <a:lnTo>
                    <a:pt x="2048783" y="0"/>
                  </a:lnTo>
                  <a:lnTo>
                    <a:pt x="2094853" y="4645"/>
                  </a:lnTo>
                  <a:cubicBezTo>
                    <a:pt x="2199022" y="25961"/>
                    <a:pt x="2277382" y="118130"/>
                    <a:pt x="2277382" y="228600"/>
                  </a:cubicBezTo>
                  <a:cubicBezTo>
                    <a:pt x="2277382" y="339071"/>
                    <a:pt x="2199022" y="431240"/>
                    <a:pt x="2094853" y="452556"/>
                  </a:cubicBezTo>
                  <a:lnTo>
                    <a:pt x="2048783" y="457200"/>
                  </a:lnTo>
                  <a:lnTo>
                    <a:pt x="2048782" y="457200"/>
                  </a:lnTo>
                  <a:lnTo>
                    <a:pt x="234487" y="457200"/>
                  </a:lnTo>
                  <a:lnTo>
                    <a:pt x="234487" y="456607"/>
                  </a:lnTo>
                  <a:lnTo>
                    <a:pt x="228600" y="457200"/>
                  </a:ln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36182" y="407391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项目名称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586855" y="407391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项目名称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14369" y="407391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项目名称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26074" y="1080219"/>
            <a:ext cx="2739853" cy="1211780"/>
            <a:chOff x="4584171" y="1364245"/>
            <a:chExt cx="2739853" cy="1211780"/>
          </a:xfrm>
        </p:grpSpPr>
        <p:sp>
          <p:nvSpPr>
            <p:cNvPr id="29" name="文本框 28"/>
            <p:cNvSpPr txBox="1"/>
            <p:nvPr/>
          </p:nvSpPr>
          <p:spPr>
            <a:xfrm>
              <a:off x="4584171" y="1529792"/>
              <a:ext cx="2739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spc="300" dirty="0">
                  <a:solidFill>
                    <a:srgbClr val="F5F0E7"/>
                  </a:solidFill>
                  <a:cs typeface="+mn-ea"/>
                  <a:sym typeface="+mn-lt"/>
                </a:rPr>
                <a:t>ABOUT</a:t>
              </a:r>
              <a:endParaRPr lang="zh-CN" altLang="en-US" sz="6600" b="1" spc="300" dirty="0">
                <a:solidFill>
                  <a:srgbClr val="F5F0E7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01369" y="1364245"/>
              <a:ext cx="2595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23959" y="2076670"/>
              <a:ext cx="2060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  <a:cs typeface="+mn-ea"/>
                  <a:sym typeface="+mn-lt"/>
                </a:rPr>
                <a:t>ACHIEVEMENTS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696518" y="2576025"/>
              <a:ext cx="515159" cy="0"/>
            </a:xfrm>
            <a:prstGeom prst="line">
              <a:avLst/>
            </a:prstGeom>
            <a:ln w="76200" cap="rnd">
              <a:solidFill>
                <a:srgbClr val="BD7E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mwz0ng5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演示</Application>
  <PresentationFormat>宽屏</PresentationFormat>
  <Paragraphs>381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Segoe UI</vt:lpstr>
      <vt:lpstr>微软雅黑</vt:lpstr>
      <vt:lpstr>Calibri Light</vt:lpstr>
      <vt:lpstr>Calibri</vt:lpstr>
      <vt:lpstr>Arial Unicode MS</vt:lpstr>
      <vt:lpstr>黑体</vt:lpstr>
      <vt:lpstr>Microsoft YaHei Regular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丶先生</cp:lastModifiedBy>
  <cp:revision>179</cp:revision>
  <dcterms:created xsi:type="dcterms:W3CDTF">2020-10-20T01:50:00Z</dcterms:created>
  <dcterms:modified xsi:type="dcterms:W3CDTF">2021-12-22T04:12:47Z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v1.0_mb_RwdEWIsMwX/SdoDRC5JDiA==</vt:lpwstr>
  </property>
  <property fmtid="{D5CDD505-2E9C-101B-9397-08002B2CF9AE}" pid="4" name="ICV">
    <vt:lpwstr>E7C4901AFA644671BF6A66F0BACB7023</vt:lpwstr>
  </property>
</Properties>
</file>