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3873f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3873f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ffcc8cb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ffcc8cb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3873f4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3873f4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ffcc8cb8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0ffcc8cb8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0ffcc8c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0ffcc8c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3873f4c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3873f4c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ffcc8cb8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ffcc8cb8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ffcc8cb8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ffcc8cb8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ffcc8cb8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ffcc8cb8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ffcc8cb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ffcc8cb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ffcc8cb8_1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ffcc8cb8_1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ffcc8cb8_1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ffcc8cb8_1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ffcc8cb8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ffcc8cb8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ffcc8c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ffcc8c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ffcc8cb8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0ffcc8cb8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ffcc8cb8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ffcc8cb8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isualistan.com/2020/09/income-inequality-between-the-1-and-the-99-in-the-united-states.html" TargetMode="External"/><Relationship Id="rId4" Type="http://schemas.openxmlformats.org/officeDocument/2006/relationships/hyperlink" Target="https://files.epi.org/pdf/147963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US Income Inequality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515 Redesign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Cady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0" y="0"/>
            <a:ext cx="40323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0" y="0"/>
            <a:ext cx="6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875" y="351725"/>
            <a:ext cx="4612925" cy="4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Redesign Improvements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comparison among 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Inequality context - change over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explore regional or geographic trends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Infographic: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https://www.visualistan.com/2020/09/income-inequality-between-the-1-and-the-99-in-the-united-states.html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 data: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https://files.epi.org/pdf/147963.pdf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factors that may be causing inequality in US nationwide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inequality predictor(s) in model and assess fit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Graphic Analysis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Hexbin choropleth US state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color usage - 1%, 99%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Sorted by appropriate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Visually attractive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Length encoding</a:t>
            </a:r>
            <a:endParaRPr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643600" y="2078875"/>
            <a:ext cx="413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Labels are hard to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inequality context (change over time)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Complexity with radial bar plot encoding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0" y="0"/>
            <a:ext cx="4032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705" y="304800"/>
            <a:ext cx="4626918" cy="46269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0" y="0"/>
            <a:ext cx="6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Graphic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63" y="0"/>
            <a:ext cx="22954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31737" y="-1998340"/>
            <a:ext cx="4081149" cy="914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37" y="0"/>
            <a:ext cx="7739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4415275" y="314900"/>
            <a:ext cx="327900" cy="289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996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188138" y="2926000"/>
            <a:ext cx="767700" cy="801600"/>
          </a:xfrm>
          <a:prstGeom prst="ellipse">
            <a:avLst/>
          </a:prstGeom>
          <a:noFill/>
          <a:ln cap="flat" cmpd="sng" w="19050">
            <a:solidFill>
              <a:srgbClr val="4996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452579" y="3824800"/>
            <a:ext cx="238800" cy="249300"/>
          </a:xfrm>
          <a:prstGeom prst="ellipse">
            <a:avLst/>
          </a:prstGeom>
          <a:noFill/>
          <a:ln cap="flat" cmpd="sng" w="19050">
            <a:solidFill>
              <a:srgbClr val="4996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484825" y="3431225"/>
            <a:ext cx="174300" cy="44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996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52313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5547750" y="230425"/>
            <a:ext cx="344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Original Graphic Analysis</a:t>
            </a:r>
            <a:endParaRPr sz="2120"/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5547750" y="765625"/>
            <a:ext cx="344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Hexbin choropleth US state map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Consistent color usage - 1%, 99%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Sorted by appropriate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Visually attractive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Length encoding</a:t>
            </a:r>
            <a:endParaRPr sz="1400"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5547750" y="2719875"/>
            <a:ext cx="344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Labels are hard to read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inequality context (change over time)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Complexity with radial bar plot encoding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Efforts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Copy and paste tables from published report into Excel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Published report is a very long document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Redesigned Graphic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" y="109600"/>
            <a:ext cx="3906950" cy="495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650" y="116551"/>
            <a:ext cx="3906949" cy="49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0" y="0"/>
            <a:ext cx="6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V1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777850" y="0"/>
            <a:ext cx="6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V2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>
            <a:off x="4572000" y="6600"/>
            <a:ext cx="0" cy="51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