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8" r:id="rId4"/>
    <p:sldId id="256" r:id="rId5"/>
    <p:sldId id="257" r:id="rId6"/>
    <p:sldId id="258" r:id="rId7"/>
    <p:sldId id="260" r:id="rId8"/>
    <p:sldId id="269" r:id="rId9"/>
    <p:sldId id="271" r:id="rId10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0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B0AAE3F-8DBE-4384-938E-ED79C2FCBAE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1608CA0-9CB5-4F6B-A1F7-72FB56B8CD6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0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6DEF37-B655-4A85-BA37-35A579A0D6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A33A4-10DD-45CF-B156-49C91D2E49F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F545-A802-4AB9-86C5-1A62F5075A1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E15CF-5959-4DCA-AC3A-7757800E0B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5B01C-DCF0-4F6A-AAD6-0CBDF470721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4624B-570D-4E9F-9CD3-E9655BB903A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3F6B-8A26-43C7-A665-D383E9BDD00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3E195-F5DA-4D16-8D7B-0447BD13A04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68C8F-FB2F-4687-A414-510273A6D14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52107-39B7-4AB4-95EB-16A97C42C15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BB6F9-EFEB-4E3C-B479-AAF3B668B76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32E0DCAE-B43C-4148-A0AA-183F631FB93F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7200" dirty="0" err="1" smtClean="0"/>
              <a:t>Academic</a:t>
            </a:r>
            <a:r>
              <a:rPr lang="pt-BR" sz="7200" dirty="0" smtClean="0"/>
              <a:t> </a:t>
            </a:r>
            <a:r>
              <a:rPr lang="pt-BR" sz="7200" dirty="0" err="1" smtClean="0"/>
              <a:t>Advisor</a:t>
            </a:r>
            <a:endParaRPr lang="pt-BR" sz="72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3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24744"/>
            <a:ext cx="6705600" cy="799728"/>
          </a:xfrm>
        </p:spPr>
        <p:txBody>
          <a:bodyPr/>
          <a:lstStyle/>
          <a:p>
            <a:r>
              <a:rPr lang="en-US" sz="3200" dirty="0" err="1" smtClean="0"/>
              <a:t>Organização</a:t>
            </a:r>
            <a:r>
              <a:rPr lang="en-US" sz="3200" dirty="0" smtClean="0"/>
              <a:t> da </a:t>
            </a:r>
            <a:r>
              <a:rPr lang="en-US" sz="3200" dirty="0" err="1" smtClean="0"/>
              <a:t>equipe</a:t>
            </a:r>
            <a:endParaRPr lang="en-US" sz="32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1832" y="2204864"/>
            <a:ext cx="6400800" cy="3744416"/>
          </a:xfrm>
        </p:spPr>
        <p:txBody>
          <a:bodyPr/>
          <a:lstStyle/>
          <a:p>
            <a:r>
              <a:rPr lang="en-US" dirty="0" smtClean="0"/>
              <a:t>Douglas Alves – </a:t>
            </a:r>
            <a:r>
              <a:rPr lang="en-US" dirty="0" err="1" smtClean="0"/>
              <a:t>Gerente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Vinícius</a:t>
            </a:r>
            <a:r>
              <a:rPr lang="en-US" dirty="0" smtClean="0"/>
              <a:t> </a:t>
            </a:r>
            <a:r>
              <a:rPr lang="en-US" dirty="0" err="1" smtClean="0"/>
              <a:t>Alfama</a:t>
            </a:r>
            <a:r>
              <a:rPr lang="en-US" dirty="0" smtClean="0"/>
              <a:t> – </a:t>
            </a:r>
            <a:r>
              <a:rPr lang="en-US" dirty="0" err="1" smtClean="0"/>
              <a:t>Analista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smtClean="0"/>
              <a:t>André </a:t>
            </a:r>
            <a:r>
              <a:rPr lang="en-US" dirty="0" err="1" smtClean="0"/>
              <a:t>Müeller</a:t>
            </a:r>
            <a:r>
              <a:rPr lang="en-US" dirty="0" smtClean="0"/>
              <a:t> – </a:t>
            </a:r>
            <a:r>
              <a:rPr lang="en-US" dirty="0" err="1" smtClean="0"/>
              <a:t>Arquiteto</a:t>
            </a:r>
            <a:r>
              <a:rPr lang="en-US" dirty="0" smtClean="0"/>
              <a:t> de Software</a:t>
            </a:r>
          </a:p>
          <a:p>
            <a:r>
              <a:rPr lang="en-US" dirty="0" smtClean="0"/>
              <a:t>Marlon </a:t>
            </a:r>
            <a:r>
              <a:rPr lang="en-US" dirty="0" err="1" smtClean="0"/>
              <a:t>Sanhudo</a:t>
            </a:r>
            <a:r>
              <a:rPr lang="en-US" dirty="0" smtClean="0"/>
              <a:t> – </a:t>
            </a:r>
            <a:r>
              <a:rPr lang="en-US" dirty="0" err="1" smtClean="0"/>
              <a:t>Desenvolvedor</a:t>
            </a:r>
            <a:r>
              <a:rPr lang="en-US" dirty="0" smtClean="0"/>
              <a:t> de Software</a:t>
            </a:r>
          </a:p>
          <a:p>
            <a:r>
              <a:rPr lang="en-US" dirty="0" smtClean="0"/>
              <a:t>Marcos de Souza - </a:t>
            </a:r>
            <a:r>
              <a:rPr lang="en-US" dirty="0" err="1" smtClean="0"/>
              <a:t>Testador</a:t>
            </a:r>
            <a:r>
              <a:rPr lang="en-US" dirty="0" smtClean="0"/>
              <a:t>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24744"/>
            <a:ext cx="6705600" cy="799728"/>
          </a:xfrm>
        </p:spPr>
        <p:txBody>
          <a:bodyPr/>
          <a:lstStyle/>
          <a:p>
            <a:r>
              <a:rPr lang="en-US" sz="3200" dirty="0" err="1"/>
              <a:t>Visão</a:t>
            </a:r>
            <a:r>
              <a:rPr lang="en-US" sz="3200" dirty="0"/>
              <a:t> </a:t>
            </a:r>
            <a:r>
              <a:rPr lang="en-US" sz="3200" dirty="0" err="1"/>
              <a:t>geral</a:t>
            </a:r>
            <a:r>
              <a:rPr lang="en-US" sz="3200" dirty="0"/>
              <a:t> do </a:t>
            </a:r>
            <a:r>
              <a:rPr lang="en-US" sz="3200" dirty="0" err="1"/>
              <a:t>projeto</a:t>
            </a:r>
            <a:endParaRPr lang="en-US" sz="32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1832" y="2204864"/>
            <a:ext cx="6400800" cy="3744416"/>
          </a:xfrm>
        </p:spPr>
        <p:txBody>
          <a:bodyPr/>
          <a:lstStyle/>
          <a:p>
            <a:pPr algn="just"/>
            <a:r>
              <a:rPr lang="en-US" dirty="0" smtClean="0"/>
              <a:t>O Academic Advisor 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prover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pessoas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dos </a:t>
            </a:r>
            <a:r>
              <a:rPr lang="en-US" dirty="0" err="1" smtClean="0"/>
              <a:t>cursos</a:t>
            </a:r>
            <a:r>
              <a:rPr lang="en-US" dirty="0" smtClean="0"/>
              <a:t> da PUCRS para que o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obtenha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e </a:t>
            </a:r>
            <a:r>
              <a:rPr lang="en-US" dirty="0" err="1" smtClean="0"/>
              <a:t>experiências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, </a:t>
            </a:r>
            <a:r>
              <a:rPr lang="en-US" dirty="0" err="1" smtClean="0"/>
              <a:t>ajudando</a:t>
            </a:r>
            <a:r>
              <a:rPr lang="en-US" dirty="0" smtClean="0"/>
              <a:t>-o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smtClean="0"/>
              <a:t> do </a:t>
            </a:r>
            <a:r>
              <a:rPr lang="en-US" dirty="0" err="1" smtClean="0"/>
              <a:t>curso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Possibilitar</a:t>
            </a:r>
            <a:r>
              <a:rPr lang="en-US" dirty="0" smtClean="0"/>
              <a:t> a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interessadas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e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Dar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escolhas</a:t>
            </a:r>
            <a:r>
              <a:rPr lang="en-US" dirty="0" smtClean="0"/>
              <a:t> de </a:t>
            </a:r>
            <a:r>
              <a:rPr lang="en-US" dirty="0" err="1" smtClean="0"/>
              <a:t>cursos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60648"/>
            <a:ext cx="6629400" cy="838200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760"/>
            <a:ext cx="6324600" cy="396063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12 </a:t>
            </a:r>
            <a:r>
              <a:rPr lang="en-US" dirty="0" err="1" smtClean="0"/>
              <a:t>iterações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1ª </a:t>
            </a:r>
            <a:r>
              <a:rPr lang="en-US" dirty="0" err="1" smtClean="0"/>
              <a:t>iteração</a:t>
            </a:r>
            <a:r>
              <a:rPr lang="en-US" dirty="0" smtClean="0"/>
              <a:t> (</a:t>
            </a:r>
            <a:r>
              <a:rPr lang="en-US" dirty="0" err="1" smtClean="0"/>
              <a:t>iniciação</a:t>
            </a:r>
            <a:r>
              <a:rPr lang="en-US" dirty="0" smtClean="0"/>
              <a:t>)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levantamento</a:t>
            </a:r>
            <a:r>
              <a:rPr lang="en-US" dirty="0" smtClean="0"/>
              <a:t> de </a:t>
            </a:r>
            <a:r>
              <a:rPr lang="pt-BR" dirty="0" smtClean="0"/>
              <a:t>requisitos</a:t>
            </a:r>
          </a:p>
          <a:p>
            <a:pPr marL="0" indent="0" algn="just">
              <a:buNone/>
            </a:pPr>
            <a:r>
              <a:rPr lang="en-US" dirty="0" smtClean="0"/>
              <a:t>2ª e 3ª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elaboração</a:t>
            </a:r>
            <a:r>
              <a:rPr lang="en-US" dirty="0" smtClean="0"/>
              <a:t>)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entrega</a:t>
            </a:r>
            <a:r>
              <a:rPr lang="en-US" dirty="0" smtClean="0"/>
              <a:t> dos </a:t>
            </a:r>
            <a:r>
              <a:rPr lang="en-US" dirty="0" err="1" smtClean="0"/>
              <a:t>primeiros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4ª a 10ª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construção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iterações</a:t>
            </a:r>
            <a:r>
              <a:rPr lang="en-US" dirty="0" smtClean="0"/>
              <a:t> </a:t>
            </a:r>
            <a:r>
              <a:rPr lang="en-US" dirty="0" err="1" smtClean="0"/>
              <a:t>intercaladas</a:t>
            </a:r>
            <a:r>
              <a:rPr lang="en-US" dirty="0" smtClean="0"/>
              <a:t> entre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entrega</a:t>
            </a:r>
            <a:r>
              <a:rPr lang="en-US" dirty="0" smtClean="0"/>
              <a:t> de </a:t>
            </a:r>
            <a:r>
              <a:rPr lang="en-US" dirty="0" err="1" smtClean="0"/>
              <a:t>protótipos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 de testes </a:t>
            </a:r>
            <a:r>
              <a:rPr lang="en-US" dirty="0" err="1" smtClean="0"/>
              <a:t>funcionais</a:t>
            </a:r>
            <a:r>
              <a:rPr lang="en-US" dirty="0" smtClean="0"/>
              <a:t> e </a:t>
            </a:r>
            <a:r>
              <a:rPr lang="en-US" dirty="0" err="1" smtClean="0"/>
              <a:t>estruturais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11ª e 12ª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transição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iterações</a:t>
            </a:r>
            <a:r>
              <a:rPr lang="en-US" dirty="0" smtClean="0"/>
              <a:t> para UAT, </a:t>
            </a:r>
            <a:r>
              <a:rPr lang="en-US" dirty="0" err="1" smtClean="0"/>
              <a:t>preparação</a:t>
            </a:r>
            <a:r>
              <a:rPr lang="en-US" dirty="0" smtClean="0"/>
              <a:t> do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e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 smtClean="0"/>
              <a:t> final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20688"/>
            <a:ext cx="6629400" cy="838200"/>
          </a:xfrm>
        </p:spPr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marcos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00808"/>
            <a:ext cx="6324600" cy="3962400"/>
          </a:xfrm>
        </p:spPr>
        <p:txBody>
          <a:bodyPr/>
          <a:lstStyle/>
          <a:p>
            <a:pPr algn="just"/>
            <a:r>
              <a:rPr lang="en-US" dirty="0" smtClean="0"/>
              <a:t>11/04/2017 – </a:t>
            </a:r>
            <a:r>
              <a:rPr lang="en-US" dirty="0" err="1" smtClean="0"/>
              <a:t>Apresentação</a:t>
            </a:r>
            <a:r>
              <a:rPr lang="en-US" dirty="0" smtClean="0"/>
              <a:t> da </a:t>
            </a:r>
            <a:r>
              <a:rPr lang="en-US" dirty="0" err="1" smtClean="0"/>
              <a:t>proposta</a:t>
            </a:r>
            <a:endParaRPr lang="en-US" dirty="0" smtClean="0"/>
          </a:p>
          <a:p>
            <a:pPr algn="just"/>
            <a:r>
              <a:rPr lang="en-US" dirty="0" smtClean="0"/>
              <a:t>23/05/2017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06/07/2017 – Segundo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18/08/2017 – </a:t>
            </a:r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15/09/2017 – Quarto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13/10/2017 – Quinto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27/10/2017 – UAT</a:t>
            </a:r>
          </a:p>
          <a:p>
            <a:r>
              <a:rPr lang="en-US" dirty="0" smtClean="0"/>
              <a:t>24/11/2017 –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/>
              <a:t> </a:t>
            </a:r>
            <a:r>
              <a:rPr lang="en-US" dirty="0" smtClean="0"/>
              <a:t>final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32656"/>
            <a:ext cx="6629400" cy="838200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49694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624" y="476672"/>
            <a:ext cx="6629400" cy="838200"/>
          </a:xfrm>
        </p:spPr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467308"/>
            <a:ext cx="8352928" cy="5058036"/>
          </a:xfrm>
          <a:prstGeom prst="rect">
            <a:avLst/>
          </a:prstGeom>
        </p:spPr>
      </p:pic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1484784"/>
            <a:ext cx="6324600" cy="3962400"/>
          </a:xfrm>
        </p:spPr>
        <p:txBody>
          <a:bodyPr/>
          <a:lstStyle/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79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EA9FEBE-4E6F-452B-92C5-21B301AF4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visão geral do projeto</Template>
  <TotalTime>148</TotalTime>
  <Words>252</Words>
  <Application>Microsoft Office PowerPoint</Application>
  <PresentationFormat>Apresentação na tela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Garamond</vt:lpstr>
      <vt:lpstr>Times New Roman</vt:lpstr>
      <vt:lpstr>Trebuchet MS</vt:lpstr>
      <vt:lpstr>Tema do Office</vt:lpstr>
      <vt:lpstr>Apresentação do PowerPoint</vt:lpstr>
      <vt:lpstr>Organização da equipe</vt:lpstr>
      <vt:lpstr>Visão geral do projeto</vt:lpstr>
      <vt:lpstr>Objetivos do projeto</vt:lpstr>
      <vt:lpstr>Escopo do projeto</vt:lpstr>
      <vt:lpstr>Principais marcos do projeto</vt:lpstr>
      <vt:lpstr>Arquitetura do sistema</vt:lpstr>
      <vt:lpstr>Diagrama de casos de uso</vt:lpstr>
    </vt:vector>
  </TitlesOfParts>
  <Manager/>
  <Company>PUCRS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Sumário Executivo</dc:title>
  <dc:subject/>
  <dc:creator>DOUGLAS CASTRO ALVES</dc:creator>
  <cp:keywords/>
  <dc:description/>
  <cp:lastModifiedBy>DOUGLAS CASTRO ALVES</cp:lastModifiedBy>
  <cp:revision>17</cp:revision>
  <dcterms:created xsi:type="dcterms:W3CDTF">2017-04-11T22:54:50Z</dcterms:created>
  <dcterms:modified xsi:type="dcterms:W3CDTF">2017-07-07T00:36:30Z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TC010184561046</vt:lpwstr>
  </property>
</Properties>
</file>