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Rachel O'Boy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6B83DD-A531-42EF-998C-F128BCD6C03A}">
  <a:tblStyle styleId="{876B83DD-A531-42EF-998C-F128BCD6C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25T21:03:15.439">
    <p:pos x="1288" y="725"/>
    <p:text>these will look like wooden signs nailed on the tree</p:text>
  </p:cm>
  <p:cm authorId="0" idx="2" dt="2021-05-25T21:00:02.944">
    <p:pos x="1167" y="0"/>
    <p:text>side panel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5-25T21:05:39.330">
    <p:pos x="150" y="673"/>
    <p:text>passport opens up into a book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3da3b3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3da3b3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93da3b3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93da3b3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3da3b3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3da3b3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3da3b3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3da3b3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3da3b3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3da3b3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3da3b3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93da3b3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3da3b3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3da3b3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64625" y="1808200"/>
            <a:ext cx="218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(button which you click to enter in - e.g. like secret garden parties website)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50" y="0"/>
            <a:ext cx="56326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151500" y="2125750"/>
            <a:ext cx="6408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INFO</a:t>
            </a:r>
            <a:endParaRPr i="1"/>
          </a:p>
        </p:txBody>
      </p:sp>
      <p:sp>
        <p:nvSpPr>
          <p:cNvPr id="61" name="Google Shape;61;p14"/>
          <p:cNvSpPr txBox="1"/>
          <p:nvPr/>
        </p:nvSpPr>
        <p:spPr>
          <a:xfrm>
            <a:off x="6122700" y="1889050"/>
            <a:ext cx="10380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CONTACT</a:t>
            </a:r>
            <a:endParaRPr i="1"/>
          </a:p>
        </p:txBody>
      </p:sp>
      <p:sp>
        <p:nvSpPr>
          <p:cNvPr id="62" name="Google Shape;62;p14"/>
          <p:cNvSpPr txBox="1"/>
          <p:nvPr/>
        </p:nvSpPr>
        <p:spPr>
          <a:xfrm>
            <a:off x="5431800" y="968950"/>
            <a:ext cx="9084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LOGIN</a:t>
            </a:r>
            <a:endParaRPr i="1"/>
          </a:p>
        </p:txBody>
      </p:sp>
      <p:sp>
        <p:nvSpPr>
          <p:cNvPr id="63" name="Google Shape;63;p14"/>
          <p:cNvSpPr txBox="1"/>
          <p:nvPr/>
        </p:nvSpPr>
        <p:spPr>
          <a:xfrm>
            <a:off x="3917350" y="1347250"/>
            <a:ext cx="14079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OUR MISSION</a:t>
            </a:r>
            <a:endParaRPr i="1"/>
          </a:p>
        </p:txBody>
      </p:sp>
      <p:sp>
        <p:nvSpPr>
          <p:cNvPr id="64" name="Google Shape;64;p14"/>
          <p:cNvSpPr txBox="1"/>
          <p:nvPr/>
        </p:nvSpPr>
        <p:spPr>
          <a:xfrm>
            <a:off x="2692400" y="1347250"/>
            <a:ext cx="11184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TICKETS</a:t>
            </a:r>
            <a:endParaRPr i="1"/>
          </a:p>
        </p:txBody>
      </p:sp>
      <p:sp>
        <p:nvSpPr>
          <p:cNvPr id="65" name="Google Shape;65;p14"/>
          <p:cNvSpPr txBox="1"/>
          <p:nvPr/>
        </p:nvSpPr>
        <p:spPr>
          <a:xfrm>
            <a:off x="4167100" y="473200"/>
            <a:ext cx="9084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LINEUP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046250" y="1152475"/>
            <a:ext cx="65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 - add to your </a:t>
            </a:r>
            <a:r>
              <a:rPr lang="en"/>
              <a:t>calendar</a:t>
            </a:r>
            <a:r>
              <a:rPr lang="en"/>
              <a:t> functionality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082000" y="79325"/>
            <a:ext cx="57501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(click on info and it takes you here)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42690" t="0"/>
          <a:stretch/>
        </p:blipFill>
        <p:spPr>
          <a:xfrm flipH="1">
            <a:off x="0" y="0"/>
            <a:ext cx="185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6725" y="4024975"/>
            <a:ext cx="58122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20"/>
              <a:t>How to get there - link to buy a bus ticket</a:t>
            </a:r>
            <a:endParaRPr sz="162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977125" y="2409775"/>
            <a:ext cx="58122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Location - built in google maps </a:t>
            </a:r>
            <a:endParaRPr sz="16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1766775" y="267300"/>
            <a:ext cx="63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(click on tickets takes you here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75" y="1068825"/>
            <a:ext cx="3461525" cy="37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700" y="1068825"/>
            <a:ext cx="4505800" cy="3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985575" y="2229625"/>
            <a:ext cx="10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general ticket - £60 (link to RA)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163975" y="2193975"/>
            <a:ext cx="133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here (link to </a:t>
            </a:r>
            <a:r>
              <a:rPr lang="en"/>
              <a:t>submission</a:t>
            </a:r>
            <a:r>
              <a:rPr lang="en"/>
              <a:t> form to </a:t>
            </a:r>
            <a:r>
              <a:rPr lang="en"/>
              <a:t>festival</a:t>
            </a:r>
            <a:r>
              <a:rPr lang="en"/>
              <a:t> gmail acc)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 on ‘Our Mission’ which I will write…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 to partners and charities...</a:t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41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</a:t>
            </a:r>
            <a:r>
              <a:rPr lang="en"/>
              <a:t>Our Mission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</a:t>
            </a:r>
            <a:r>
              <a:rPr lang="en"/>
              <a:t>you</a:t>
            </a:r>
            <a:r>
              <a:rPr lang="en"/>
              <a:t> to a portal where you enter your ‘id’ or email etc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Shows: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41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(click on login)</a:t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{876B83DD-A531-42EF-998C-F128BCD6C03A}</a:tableStyleId>
              </a:tblPr>
              <a:tblGrid>
                <a:gridCol w="3619500"/>
                <a:gridCol w="3619500"/>
              </a:tblGrid>
              <a:tr h="11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TICKETS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LINEUP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(FUNCTIONALITY YOU CAN STAR THINGS YOU LIKE)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MAKE YOUR VOTE (VOTE FOR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FAVOURITE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 CHARITY)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OUR POLICIES (NO DRUGS ETC)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</a:t>
            </a:r>
            <a:r>
              <a:rPr lang="en"/>
              <a:t>clock</a:t>
            </a:r>
            <a:r>
              <a:rPr lang="en"/>
              <a:t> on lineup it doesn’t need to take you to another page but can almost be a drop down with lineup.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2230675" y="445025"/>
            <a:ext cx="21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clock on ‘contact us’ it doesn’t need to take you to another page but can  be a dropdown with submission form where </a:t>
            </a:r>
            <a:r>
              <a:rPr lang="en"/>
              <a:t>enquiries</a:t>
            </a:r>
            <a:r>
              <a:rPr lang="en"/>
              <a:t> go to festival email inbox).</a:t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2230675" y="445025"/>
            <a:ext cx="21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