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7"/>
  </p:notesMasterIdLst>
  <p:handoutMasterIdLst>
    <p:handoutMasterId r:id="rId8"/>
  </p:handoutMasterIdLst>
  <p:sldIdLst>
    <p:sldId id="682" r:id="rId5"/>
    <p:sldId id="686" r:id="rId6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9" autoAdjust="0"/>
  </p:normalViewPr>
  <p:slideViewPr>
    <p:cSldViewPr>
      <p:cViewPr varScale="1">
        <p:scale>
          <a:sx n="64" d="100"/>
          <a:sy n="64" d="100"/>
        </p:scale>
        <p:origin x="1608" y="66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/>
                <a:latin typeface="Gotham HTF Medium"/>
              </a:rPr>
              <a:t>Working</a:t>
            </a:r>
            <a:r>
              <a:rPr lang="pt-BR" b="1" dirty="0">
                <a:effectLst/>
                <a:latin typeface="Gotham HTF Medium"/>
              </a:rPr>
              <a:t> </a:t>
            </a:r>
            <a:r>
              <a:rPr lang="pt-BR" b="1" dirty="0" err="1">
                <a:effectLst/>
                <a:latin typeface="Gotham HTF Medium"/>
              </a:rPr>
              <a:t>with</a:t>
            </a:r>
            <a:r>
              <a:rPr lang="pt-BR" b="1" dirty="0">
                <a:effectLst/>
                <a:latin typeface="Gotham HTF Medium"/>
              </a:rPr>
              <a:t> 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8224" y="892213"/>
            <a:ext cx="83531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i="0" dirty="0">
                <a:latin typeface="+mj-lt"/>
              </a:rPr>
              <a:t>Abre o Arquivo Cadastral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lvl="0" algn="just"/>
            <a:r>
              <a:rPr lang="pt-BR" sz="1600" b="0" i="0" dirty="0">
                <a:latin typeface="+mj-lt"/>
              </a:rPr>
              <a:t>1) Tire uma tabela de frequência usando a função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freq (summarytools) </a:t>
            </a:r>
            <a:r>
              <a:rPr lang="pt-BR" sz="1600" b="0" i="0" dirty="0">
                <a:latin typeface="+mj-lt"/>
              </a:rPr>
              <a:t>na variável Sexo. Quantos homens e quantas mulheres têm no arquivo?</a:t>
            </a:r>
          </a:p>
          <a:p>
            <a:pPr lvl="0"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2) Remova os casos duplicados (olha para linha toda). E coloque esse arquivo limpo dentro de um outro arquivo chamado A. – Para isso se utiliza a função </a:t>
            </a:r>
            <a:r>
              <a:rPr lang="pt-BR" sz="1600" i="0" dirty="0" err="1">
                <a:solidFill>
                  <a:srgbClr val="FF0000"/>
                </a:solidFill>
                <a:latin typeface="+mj-lt"/>
              </a:rPr>
              <a:t>unique</a:t>
            </a:r>
            <a:r>
              <a:rPr lang="pt-BR" sz="1600" b="0" i="0" dirty="0">
                <a:latin typeface="+mj-lt"/>
              </a:rPr>
              <a:t> no arquivo inteiro. 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lvl="0" algn="just"/>
            <a:r>
              <a:rPr lang="pt-BR" sz="1600" b="0" i="0" dirty="0">
                <a:latin typeface="+mj-lt"/>
              </a:rPr>
              <a:t>3) No arquivo A. Tire uma frequência usando a função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freq (summarytools) </a:t>
            </a:r>
            <a:r>
              <a:rPr lang="pt-BR" sz="1600" b="0" i="0" dirty="0">
                <a:latin typeface="+mj-lt"/>
              </a:rPr>
              <a:t>na variável Sexo. Quantos homens e quantas mulheres possui o arquivo A? Precisa ser diferentes da primeira pergunta.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latin typeface="+mj-lt"/>
            </a:endParaRPr>
          </a:p>
          <a:p>
            <a:pPr lvl="0" algn="just"/>
            <a:r>
              <a:rPr lang="pt-BR" sz="1600" b="0" i="0" dirty="0">
                <a:latin typeface="+mj-lt"/>
              </a:rPr>
              <a:t>5) Crie uma variável data atual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(utilize a função </a:t>
            </a:r>
            <a:r>
              <a:rPr lang="pt-BR" sz="1600" i="0" dirty="0" err="1">
                <a:solidFill>
                  <a:srgbClr val="FF0000"/>
                </a:solidFill>
                <a:latin typeface="+mj-lt"/>
              </a:rPr>
              <a:t>Sys.date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) </a:t>
            </a:r>
            <a:r>
              <a:rPr lang="pt-BR" sz="1600" b="0" i="0" dirty="0">
                <a:latin typeface="+mj-lt"/>
              </a:rPr>
              <a:t>e acrescenta essa variável no arquivo 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latin typeface="+mj-lt"/>
            </a:endParaRPr>
          </a:p>
          <a:p>
            <a:pPr lvl="0" algn="just"/>
            <a:r>
              <a:rPr lang="pt-BR" sz="1600" b="0" i="0" dirty="0">
                <a:latin typeface="+mj-lt"/>
              </a:rPr>
              <a:t>6) Verifique se a variável salario é numérica?</a:t>
            </a:r>
          </a:p>
          <a:p>
            <a:pPr lvl="0" algn="just"/>
            <a:endParaRPr lang="pt-BR" sz="1600" b="0" i="0" dirty="0">
              <a:latin typeface="+mj-lt"/>
            </a:endParaRPr>
          </a:p>
          <a:p>
            <a:pPr lvl="0" algn="just"/>
            <a:r>
              <a:rPr lang="pt-BR" sz="1600" b="0" i="0" dirty="0">
                <a:latin typeface="+mj-lt"/>
              </a:rPr>
              <a:t>7) Mostre o mínimo e o máximo da variável salario.</a:t>
            </a:r>
          </a:p>
          <a:p>
            <a:pPr lvl="0"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8) Crie uma variável faixa de salario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(função </a:t>
            </a:r>
            <a:r>
              <a:rPr lang="pt-BR" sz="1600" i="0" dirty="0" err="1">
                <a:solidFill>
                  <a:srgbClr val="FF0000"/>
                </a:solidFill>
                <a:latin typeface="+mj-lt"/>
              </a:rPr>
              <a:t>cut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) </a:t>
            </a:r>
            <a:r>
              <a:rPr lang="pt-BR" sz="1600" b="0" i="0" dirty="0">
                <a:latin typeface="+mj-lt"/>
              </a:rPr>
              <a:t>com as seguintes quebras: 1574, 3000, 5000, 7000, 13500.</a:t>
            </a:r>
          </a:p>
          <a:p>
            <a:pPr algn="just"/>
            <a:endParaRPr lang="pt-BR" sz="1600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39519"/>
            <a:ext cx="7008813" cy="455612"/>
          </a:xfrm>
        </p:spPr>
        <p:txBody>
          <a:bodyPr/>
          <a:lstStyle/>
          <a:p>
            <a:r>
              <a:rPr lang="pt-BR" b="1" dirty="0" err="1">
                <a:effectLst/>
                <a:latin typeface="Gotham HTF Medium"/>
              </a:rPr>
              <a:t>Working</a:t>
            </a:r>
            <a:r>
              <a:rPr lang="pt-BR" b="1" dirty="0">
                <a:effectLst/>
                <a:latin typeface="Gotham HTF Medium"/>
              </a:rPr>
              <a:t> </a:t>
            </a:r>
            <a:r>
              <a:rPr lang="pt-BR" b="1" dirty="0" err="1">
                <a:effectLst/>
                <a:latin typeface="Gotham HTF Medium"/>
              </a:rPr>
              <a:t>with</a:t>
            </a:r>
            <a:r>
              <a:rPr lang="pt-BR" b="1" dirty="0">
                <a:effectLst/>
                <a:latin typeface="Gotham HTF Medium"/>
              </a:rPr>
              <a:t> 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980660"/>
            <a:ext cx="83531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i="0" dirty="0">
                <a:latin typeface="+mj-lt"/>
              </a:rPr>
              <a:t>Abre o Arquivo Transacional</a:t>
            </a:r>
          </a:p>
          <a:p>
            <a:pPr algn="just"/>
            <a:endParaRPr lang="pt-BR" sz="160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9) Abra o arquivo transacional e chama ele de B.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10) Faça a união do arquivo A,B usando </a:t>
            </a:r>
            <a:r>
              <a:rPr lang="pt-BR" sz="1600" b="0" i="0" dirty="0" err="1">
                <a:latin typeface="+mj-lt"/>
              </a:rPr>
              <a:t>left</a:t>
            </a:r>
            <a:r>
              <a:rPr lang="pt-BR" sz="1600" b="0" i="0" dirty="0">
                <a:latin typeface="+mj-lt"/>
              </a:rPr>
              <a:t> </a:t>
            </a:r>
            <a:r>
              <a:rPr lang="pt-BR" sz="1600" b="0" i="0" dirty="0" err="1">
                <a:latin typeface="+mj-lt"/>
              </a:rPr>
              <a:t>join</a:t>
            </a:r>
            <a:r>
              <a:rPr lang="pt-BR" sz="1600" b="0" i="0" dirty="0">
                <a:latin typeface="+mj-lt"/>
              </a:rPr>
              <a:t>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(função merge –packages base) </a:t>
            </a:r>
            <a:r>
              <a:rPr lang="pt-BR" sz="1600" b="0" i="0" dirty="0">
                <a:latin typeface="+mj-lt"/>
              </a:rPr>
              <a:t>do R. Consulte a função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merge </a:t>
            </a:r>
            <a:r>
              <a:rPr lang="pt-BR" sz="1600" i="0" dirty="0" err="1">
                <a:solidFill>
                  <a:srgbClr val="FF0000"/>
                </a:solidFill>
                <a:latin typeface="+mj-lt"/>
              </a:rPr>
              <a:t>all.x</a:t>
            </a:r>
            <a:endParaRPr lang="pt-BR" sz="1600" i="0" dirty="0">
              <a:solidFill>
                <a:srgbClr val="FF0000"/>
              </a:solidFill>
              <a:latin typeface="+mj-lt"/>
            </a:endParaRP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11) Crie uma variável comprometimento de renda usando as variáveis </a:t>
            </a:r>
            <a:r>
              <a:rPr lang="pt-BR" sz="1600" b="0" i="0" dirty="0" err="1">
                <a:latin typeface="+mj-lt"/>
              </a:rPr>
              <a:t>ValorEmprestimo</a:t>
            </a:r>
            <a:r>
              <a:rPr lang="pt-BR" sz="1600" b="0" i="0" dirty="0">
                <a:latin typeface="+mj-lt"/>
              </a:rPr>
              <a:t> e Salario.  Para isso utilize a expressão. (</a:t>
            </a:r>
            <a:r>
              <a:rPr lang="pt-BR" sz="1600" b="0" i="0" dirty="0" err="1">
                <a:latin typeface="+mj-lt"/>
              </a:rPr>
              <a:t>ValorEmprestimo</a:t>
            </a:r>
            <a:r>
              <a:rPr lang="pt-BR" sz="1600" b="0" i="0" dirty="0">
                <a:latin typeface="+mj-lt"/>
              </a:rPr>
              <a:t> / salario). Quantas variáveis ficaram no arquivo?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12) Faça um tabela cruzada usando duas variáveis categóricas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(escolha do aluno)</a:t>
            </a:r>
            <a:r>
              <a:rPr lang="pt-BR" sz="1600" b="0" i="0" dirty="0">
                <a:latin typeface="+mj-lt"/>
              </a:rPr>
              <a:t> usando o packages </a:t>
            </a:r>
            <a:r>
              <a:rPr lang="pt-BR" sz="1600" b="0" i="0" dirty="0" err="1">
                <a:latin typeface="+mj-lt"/>
              </a:rPr>
              <a:t>gmodels</a:t>
            </a:r>
            <a:r>
              <a:rPr lang="pt-BR" sz="1600" b="0" i="0" dirty="0">
                <a:latin typeface="+mj-lt"/>
              </a:rPr>
              <a:t>. Explique a tabela.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13) Escolha uma variável de seu preferencia e faça um previsão no tempo utilizando o packages </a:t>
            </a:r>
            <a:r>
              <a:rPr lang="pt-BR" sz="1600" b="0" i="0" dirty="0" err="1">
                <a:latin typeface="+mj-lt"/>
              </a:rPr>
              <a:t>forecast</a:t>
            </a:r>
            <a:r>
              <a:rPr lang="pt-BR" sz="1600" b="0" i="0" dirty="0">
                <a:latin typeface="+mj-lt"/>
              </a:rPr>
              <a:t>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14) Porque devemos criar novas variáveis?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b="0" i="0" dirty="0">
                <a:latin typeface="+mj-lt"/>
              </a:rPr>
              <a:t>15) Faça um gráfico utilizando o packages ggplot2 e </a:t>
            </a:r>
            <a:r>
              <a:rPr lang="pt-BR" sz="1600" b="0" i="0" dirty="0" err="1">
                <a:latin typeface="+mj-lt"/>
              </a:rPr>
              <a:t>plotly</a:t>
            </a:r>
            <a:r>
              <a:rPr lang="pt-BR" sz="1600" b="0" i="0" dirty="0">
                <a:latin typeface="+mj-lt"/>
              </a:rPr>
              <a:t>. </a:t>
            </a:r>
            <a:r>
              <a:rPr lang="pt-BR" sz="1600" i="0" dirty="0">
                <a:solidFill>
                  <a:srgbClr val="FF0000"/>
                </a:solidFill>
                <a:latin typeface="+mj-lt"/>
              </a:rPr>
              <a:t>O aluno pode escolher qualquer variável.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lvl="0" algn="just"/>
            <a:endParaRPr lang="pt-BR" sz="1600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20098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14412</TotalTime>
  <Words>331</Words>
  <Application>Microsoft Office PowerPoint</Application>
  <PresentationFormat>Personalizar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Gotham HTF Medium</vt:lpstr>
      <vt:lpstr>Square721 BT</vt:lpstr>
      <vt:lpstr>Times New Roman</vt:lpstr>
      <vt:lpstr>Wingdings</vt:lpstr>
      <vt:lpstr>Default Design</vt:lpstr>
      <vt:lpstr>Tema do Office</vt:lpstr>
      <vt:lpstr>1_Tema do Office</vt:lpstr>
      <vt:lpstr>4_Personalizar design</vt:lpstr>
      <vt:lpstr>Working with R</vt:lpstr>
      <vt:lpstr>Working with R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Edmar Caldas</cp:lastModifiedBy>
  <cp:revision>968</cp:revision>
  <cp:lastPrinted>2017-11-10T13:58:24Z</cp:lastPrinted>
  <dcterms:created xsi:type="dcterms:W3CDTF">1999-05-02T13:25:21Z</dcterms:created>
  <dcterms:modified xsi:type="dcterms:W3CDTF">2022-05-14T00:14:15Z</dcterms:modified>
</cp:coreProperties>
</file>