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notes: This quote emphasizes the importance of taking action rather than just planning. Remember to discuss the proactive approach our team has taken this quarter.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ht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ndoc.org/MANUAL.html" TargetMode="External" /><Relationship Id="rId3" Type="http://schemas.openxmlformats.org/officeDocument/2006/relationships/hyperlink" Target="https://daringfireball.net/projects/markdown/" TargetMode="External" /><Relationship Id="rId4" Type="http://schemas.openxmlformats.org/officeDocument/2006/relationships/hyperlink" Target="https://github.com/jgm/pandoc/wiki/User-contributed-template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August 11,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First point appears first</a:t>
            </a:r>
          </a:p>
          <a:p>
            <a:pPr lvl="0"/>
            <a:r>
              <a:rPr/>
              <a:t>Second point appears on click</a:t>
            </a:r>
          </a:p>
          <a:p>
            <a:pPr lvl="0"/>
            <a:r>
              <a:rPr/>
              <a:t>Third point appears last</a:t>
            </a:r>
          </a:p>
          <a:p>
            <a:pPr lvl="0"/>
            <a:r>
              <a:rPr/>
              <a:t>All points build the narrative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Example</a:t>
            </a:r>
          </a:p>
        </p:txBody>
      </p:sp>
      <p:pic>
        <p:nvPicPr>
          <p:cNvPr descr="https://pandoc.org/diagram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Pandoc 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Figure 1: Pandoc conversion process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 and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Bold text</a:t>
            </a:r>
            <a:r>
              <a:rPr/>
              <a:t> and </a:t>
            </a:r>
            <a:r>
              <a:rPr i="1"/>
              <a:t>italic text</a:t>
            </a:r>
            <a:r>
              <a:rPr/>
              <a:t> for emphasis</a:t>
            </a:r>
          </a:p>
          <a:p>
            <a:pPr lvl="0" indent="-342900" marL="342900">
              <a:buAutoNum type="arabicPeriod"/>
            </a:pPr>
            <a:r>
              <a:rPr/>
              <a:t>First numbered item</a:t>
            </a:r>
          </a:p>
          <a:p>
            <a:pPr lvl="0" indent="-342900" marL="342900">
              <a:buAutoNum type="arabicPeriod"/>
            </a:pPr>
            <a:r>
              <a:rPr/>
              <a:t>Second numbered item</a:t>
            </a:r>
          </a:p>
          <a:p>
            <a:pPr lvl="1"/>
            <a:r>
              <a:rPr/>
              <a:t>Nested bullet point</a:t>
            </a:r>
          </a:p>
          <a:p>
            <a:pPr lvl="1"/>
            <a:r>
              <a:rPr/>
              <a:t>Another nested point</a:t>
            </a:r>
          </a:p>
          <a:p>
            <a:pPr lvl="0" indent="-342900" marL="342900">
              <a:buAutoNum type="arabicPeriod"/>
            </a:pPr>
            <a:r>
              <a:rPr/>
              <a:t>Third numbered item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Mathematical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When we need to show formulas:</a:t>
                </a:r>
              </a:p>
              <a:p>
                <a:pPr lvl="0"/>
                <a:r>
                  <a:rPr/>
                  <a:t>Simple inline math: </a:t>
                </a:r>
                <a14:m>
                  <m:oMath xmlns:m="http://schemas.openxmlformats.org/officeDocument/2006/math"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Display math: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⋯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/>
              <a:t>Pandoc makes presentation creation easy</a:t>
            </a:r>
          </a:p>
          <a:p>
            <a:pPr lvl="0"/>
            <a:r>
              <a:rPr/>
              <a:t>Markdown syntax is simple and powerful</a:t>
            </a:r>
          </a:p>
          <a:p>
            <a:pPr lvl="0"/>
            <a:r>
              <a:rPr/>
              <a:t>Version control friendly</a:t>
            </a:r>
          </a:p>
          <a:p>
            <a:pPr lvl="0"/>
            <a:r>
              <a:rPr/>
              <a:t>Highly customizable output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 indent="-342900" marL="342900">
              <a:buAutoNum type="arabicPeriod"/>
            </a:pPr>
            <a:r>
              <a:rPr/>
              <a:t>Try creating your own markdown presentations</a:t>
            </a:r>
          </a:p>
          <a:p>
            <a:pPr lvl="0" indent="-342900" marL="342900">
              <a:buAutoNum type="arabicPeriod"/>
            </a:pPr>
            <a:r>
              <a:rPr/>
              <a:t>Explore pandoc templates</a:t>
            </a:r>
          </a:p>
          <a:p>
            <a:pPr lvl="0" indent="-342900" marL="342900">
              <a:buAutoNum type="arabicPeriod"/>
            </a:pPr>
            <a:r>
              <a:rPr/>
              <a:t>Customize styling as needed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Questions &amp; Discussion</a:t>
            </a:r>
          </a:p>
          <a:p>
            <a:pPr lvl="0" indent="0" marL="0">
              <a:buNone/>
            </a:pPr>
            <a:r>
              <a:rPr b="1"/>
              <a:t>Contact Information:</a:t>
            </a:r>
            <a:r>
              <a:rPr/>
              <a:t> - Email: your.email@example.com - GitHub: @yourusername - LinkedIn: /in/yourprofile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Resources</a:t>
            </a:r>
          </a:p>
          <a:p>
            <a:pPr lvl="0"/>
            <a:r>
              <a:rPr>
                <a:hlinkClick r:id="rId2"/>
              </a:rPr>
              <a:t>Pandoc User Guide</a:t>
            </a:r>
          </a:p>
          <a:p>
            <a:pPr lvl="0"/>
            <a:r>
              <a:rPr>
                <a:hlinkClick r:id="rId3"/>
              </a:rPr>
              <a:t>Markdown Syntax</a:t>
            </a:r>
          </a:p>
          <a:p>
            <a:pPr lvl="0"/>
            <a:r>
              <a:rPr>
                <a:hlinkClick r:id="rId4"/>
              </a:rPr>
              <a:t>PowerPoint Templates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Notes</a:t>
            </a:r>
          </a:p>
          <a:p>
            <a:pPr lvl="0"/>
            <a:r>
              <a:rPr/>
              <a:t>This presentation was created with pandoc</a:t>
            </a:r>
          </a:p>
          <a:p>
            <a:pPr lvl="0"/>
            <a:r>
              <a:rPr/>
              <a:t>Source files available in version control</a:t>
            </a:r>
          </a:p>
          <a:p>
            <a:pPr lvl="0"/>
            <a:r>
              <a:rPr/>
              <a:t>Reproducible and maintainable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to Our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the title slide of our sample presentation.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Introduction</a:t>
            </a:r>
          </a:p>
          <a:p>
            <a:pPr lvl="0"/>
            <a:r>
              <a:rPr/>
              <a:t>Key Points</a:t>
            </a:r>
          </a:p>
          <a:p>
            <a:pPr lvl="0"/>
            <a:r>
              <a:rPr/>
              <a:t>Data Overview</a:t>
            </a:r>
          </a:p>
          <a:p>
            <a:pPr lvl="0"/>
            <a:r>
              <a:rPr/>
              <a:t>Conclusion</a:t>
            </a:r>
          </a:p>
          <a:p>
            <a:pPr lvl="0"/>
            <a:r>
              <a:rPr/>
              <a:t>Questions &amp; Discussion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Pandoc?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Pandoc is a universal document converter that can:</a:t>
            </a:r>
          </a:p>
          <a:p>
            <a:pPr lvl="0"/>
            <a:r>
              <a:rPr/>
              <a:t>Convert between many markup formats</a:t>
            </a:r>
          </a:p>
          <a:p>
            <a:pPr lvl="0"/>
            <a:r>
              <a:rPr/>
              <a:t>Generate presentations from markdown</a:t>
            </a:r>
          </a:p>
          <a:p>
            <a:pPr lvl="0"/>
            <a:r>
              <a:rPr/>
              <a:t>Support custom templates and styling</a:t>
            </a:r>
          </a:p>
          <a:p>
            <a:pPr lvl="0"/>
            <a:r>
              <a:rPr/>
              <a:t>Handle complex document structures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Input Formats:</a:t>
            </a:r>
            <a:r>
              <a:rPr/>
              <a:t> - Markdown - LaTeX - HTML - Word documents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Output Formats:</a:t>
            </a:r>
            <a:r>
              <a:rPr/>
              <a:t> - PowerPoint - PDF - HTML slides - Beamer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Document Conversion Workflow:</a:t>
            </a:r>
          </a:p>
          <a:p>
            <a:pPr lvl="0" indent="-342900" marL="342900">
              <a:buAutoNum type="arabicPeriod"/>
            </a:pPr>
            <a:r>
              <a:rPr b="1"/>
              <a:t>Input Processing</a:t>
            </a:r>
          </a:p>
          <a:p>
            <a:pPr lvl="1"/>
            <a:r>
              <a:rPr/>
              <a:t>Parse source document</a:t>
            </a:r>
          </a:p>
          <a:p>
            <a:pPr lvl="1"/>
            <a:r>
              <a:rPr/>
              <a:t>Extract content and metadata</a:t>
            </a:r>
          </a:p>
          <a:p>
            <a:pPr lvl="1"/>
            <a:r>
              <a:rPr/>
              <a:t>Validate structure</a:t>
            </a:r>
          </a:p>
          <a:p>
            <a:pPr lvl="0" indent="-342900" marL="342900">
              <a:buAutoNum type="arabicPeriod"/>
            </a:pPr>
            <a:r>
              <a:rPr b="1"/>
              <a:t>Transformation</a:t>
            </a:r>
          </a:p>
          <a:p>
            <a:pPr lvl="1"/>
            <a:r>
              <a:rPr/>
              <a:t>Apply formatting rules</a:t>
            </a:r>
          </a:p>
          <a:p>
            <a:pPr lvl="1"/>
            <a:r>
              <a:rPr/>
              <a:t>Convert syntax elements</a:t>
            </a:r>
          </a:p>
          <a:p>
            <a:pPr lvl="1"/>
            <a:r>
              <a:rPr/>
              <a:t>Handle special features</a:t>
            </a:r>
          </a:p>
          <a:p>
            <a:pPr lvl="0" indent="-342900" marL="342900">
              <a:buAutoNum type="arabicPeriod"/>
            </a:pPr>
            <a:r>
              <a:rPr b="1"/>
              <a:t>Output Generation</a:t>
            </a:r>
          </a:p>
          <a:p>
            <a:pPr lvl="1"/>
            <a:r>
              <a:rPr/>
              <a:t>Render final format</a:t>
            </a:r>
          </a:p>
          <a:p>
            <a:pPr lvl="1"/>
            <a:r>
              <a:rPr/>
              <a:t>Apply styling/templates</a:t>
            </a:r>
          </a:p>
          <a:p>
            <a:pPr lvl="1"/>
            <a:r>
              <a:rPr/>
              <a:t>Export final document</a:t>
            </a:r>
          </a:p>
        </p:txBody>
      </p:sp>
      <p:pic>
        <p:nvPicPr>
          <p:cNvPr descr="generated_diagrams/mermaid_636218af0bb05079f1a82dacaf44d8a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30900" y="1193800"/>
            <a:ext cx="146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Mermaid Diagram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Data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Q1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Q2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Growth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Widget 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$10,000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$12,000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+20%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Widget 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$8,500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$9,200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+8%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Widget 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$15,000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$18,500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+23%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a simple Python function: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calculate_growth(old_value, new_value):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"""Calculate percentage growth between two values."""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old_value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((new_value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old_value)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old_value)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Example usage</a:t>
            </a:r>
            <a:br/>
            <a:r>
              <a:rPr>
                <a:latin typeface="Courier"/>
              </a:rPr>
              <a:t>growth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calculate_growth(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12000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f"Growth rate: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growth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%"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“The best way to predict the future is to create it.”</a:t>
            </a:r>
          </a:p>
          <a:p>
            <a:pPr lvl="0" indent="0" marL="1270000">
              <a:buNone/>
            </a:pPr>
            <a:r>
              <a:rPr sz="2000"/>
              <a:t>— Peter Drucker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Your Name</dc:creator>
  <cp:keywords/>
  <dcterms:created xsi:type="dcterms:W3CDTF">2025-08-11T23:22:19Z</dcterms:created>
  <dcterms:modified xsi:type="dcterms:W3CDTF">2025-08-11T23:22:19Z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August 11, 2025</vt:lpwstr>
  </property>
  <property fmtid="{D5CDD505-2E9C-101B-9397-08002B2CF9AE}" pid="3" name="theme">
    <vt:lpwstr>default</vt:lpwstr>
  </property>
</Properties>
</file>