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1" r:id="rId6"/>
    <p:sldId id="263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对于</a:t>
            </a:r>
            <a:r>
              <a:rPr lang="en-US" altLang="zh-CN"/>
              <a:t>pyqt6</a:t>
            </a:r>
            <a:r>
              <a:rPr lang="zh-CN" altLang="en-US"/>
              <a:t>的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汇报人：梁周</a:t>
            </a:r>
            <a:r>
              <a:rPr lang="zh-CN" altLang="en-US"/>
              <a:t>信</a:t>
            </a:r>
            <a:endParaRPr lang="zh-CN" altLang="en-US"/>
          </a:p>
          <a:p>
            <a:r>
              <a:rPr lang="zh-CN" altLang="en-US"/>
              <a:t>汇报日期：</a:t>
            </a:r>
            <a:r>
              <a:rPr lang="en-US" altLang="zh-CN"/>
              <a:t>2025/07/24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859020" y="4664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指导老师：郑海坤</a:t>
            </a:r>
            <a:r>
              <a:rPr lang="zh-CN" altLang="en-US"/>
              <a:t>老师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一、对</a:t>
            </a:r>
            <a:r>
              <a:rPr lang="en-US" altLang="zh-CN"/>
              <a:t>pyqt6</a:t>
            </a:r>
            <a:r>
              <a:rPr lang="zh-CN" altLang="en-US"/>
              <a:t>的简短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PyQt6 </a:t>
            </a:r>
            <a:r>
              <a:rPr lang="zh-CN" altLang="en-US"/>
              <a:t>是一套用于</a:t>
            </a:r>
            <a:r>
              <a:rPr lang="en-US" altLang="zh-CN"/>
              <a:t> Python </a:t>
            </a:r>
            <a:r>
              <a:rPr lang="zh-CN" altLang="en-US"/>
              <a:t>编程语言的强大</a:t>
            </a:r>
            <a:r>
              <a:rPr lang="en-US" altLang="zh-CN"/>
              <a:t> GUI</a:t>
            </a:r>
            <a:r>
              <a:rPr lang="zh-CN" altLang="en-US"/>
              <a:t>（图形用户界面）开发工具包，它基于</a:t>
            </a:r>
            <a:r>
              <a:rPr lang="en-US" altLang="zh-CN"/>
              <a:t> Qt 6 </a:t>
            </a:r>
            <a:r>
              <a:rPr lang="zh-CN" altLang="en-US"/>
              <a:t>框架，结合了</a:t>
            </a:r>
            <a:r>
              <a:rPr lang="en-US" altLang="zh-CN"/>
              <a:t> Qt </a:t>
            </a:r>
            <a:r>
              <a:rPr lang="zh-CN" altLang="en-US"/>
              <a:t>的高性能图形界面能力与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Python </a:t>
            </a:r>
            <a:r>
              <a:rPr lang="zh-CN" altLang="en-US">
                <a:solidFill>
                  <a:srgbClr val="FF0000"/>
                </a:solidFill>
              </a:rPr>
              <a:t>的简洁易用性</a:t>
            </a:r>
            <a:r>
              <a:rPr lang="zh-CN" altLang="en-US"/>
              <a:t>，是开发者构建跨平台桌面应用的优选方案。</a:t>
            </a:r>
            <a:endParaRPr lang="zh-CN" altLang="en-US"/>
          </a:p>
          <a:p>
            <a:r>
              <a:rPr lang="en-US" altLang="zh-CN"/>
              <a:t>Qt </a:t>
            </a:r>
            <a:r>
              <a:rPr lang="zh-CN" altLang="en-US"/>
              <a:t>框架由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C++</a:t>
            </a:r>
            <a:r>
              <a:rPr lang="en-US" altLang="zh-CN"/>
              <a:t> </a:t>
            </a:r>
            <a:r>
              <a:rPr lang="zh-CN" altLang="en-US"/>
              <a:t>编写，</a:t>
            </a:r>
            <a:r>
              <a:rPr lang="en-US" altLang="zh-CN"/>
              <a:t>PyQt6 </a:t>
            </a:r>
            <a:r>
              <a:rPr lang="zh-CN" altLang="en-US"/>
              <a:t>通过绑定技术将其功能暴露给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/>
              <a:t>，兼具</a:t>
            </a:r>
            <a:r>
              <a:rPr lang="en-US" altLang="zh-CN"/>
              <a:t> C++ </a:t>
            </a:r>
            <a:r>
              <a:rPr lang="zh-CN" altLang="en-US"/>
              <a:t>的性能优势与</a:t>
            </a:r>
            <a:r>
              <a:rPr lang="en-US" altLang="zh-CN"/>
              <a:t> Python </a:t>
            </a:r>
            <a:r>
              <a:rPr lang="zh-CN" altLang="en-US"/>
              <a:t>的开发效率。（以下是扩展：</a:t>
            </a:r>
            <a:r>
              <a:rPr lang="en-US" altLang="zh-CN"/>
              <a:t>PySide2/PySide6</a:t>
            </a:r>
            <a:r>
              <a:rPr lang="zh-CN" altLang="en-US"/>
              <a:t>、</a:t>
            </a:r>
            <a:r>
              <a:rPr lang="en-US" altLang="zh-CN"/>
              <a:t>PyQt5/PyQt6 </a:t>
            </a:r>
            <a:r>
              <a:rPr lang="zh-CN" altLang="en-US"/>
              <a:t>都是基于著名的</a:t>
            </a:r>
            <a:r>
              <a:rPr lang="en-US" altLang="zh-CN"/>
              <a:t> Qt </a:t>
            </a:r>
            <a:r>
              <a:rPr lang="zh-CN" altLang="en-US"/>
              <a:t>库。</a:t>
            </a:r>
            <a:r>
              <a:rPr lang="en-US" altLang="zh-CN"/>
              <a:t>PySide</a:t>
            </a:r>
            <a:r>
              <a:rPr lang="zh-CN" altLang="en-US"/>
              <a:t>、</a:t>
            </a:r>
            <a:r>
              <a:rPr lang="en-US" altLang="zh-CN"/>
              <a:t>PyQt </a:t>
            </a:r>
            <a:r>
              <a:rPr lang="zh-CN" altLang="en-US"/>
              <a:t>这两者的区别：开个玩笑，</a:t>
            </a:r>
            <a:r>
              <a:rPr lang="en-US" altLang="zh-CN"/>
              <a:t>PySide </a:t>
            </a:r>
            <a:r>
              <a:rPr lang="zh-CN" altLang="en-US"/>
              <a:t>是</a:t>
            </a:r>
            <a:r>
              <a:rPr lang="en-US" altLang="zh-CN"/>
              <a:t>Qt</a:t>
            </a:r>
            <a:r>
              <a:rPr lang="zh-CN" altLang="en-US"/>
              <a:t>的亲儿子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/>
              <a:t> PyQt </a:t>
            </a:r>
            <a:r>
              <a:rPr lang="zh-CN" altLang="en-US"/>
              <a:t>是</a:t>
            </a:r>
            <a:r>
              <a:rPr lang="en-US" altLang="zh-CN"/>
              <a:t>Qt</a:t>
            </a:r>
            <a:r>
              <a:rPr lang="zh-CN" altLang="en-US"/>
              <a:t>还没有亲儿子之前的收的义子</a:t>
            </a:r>
            <a:endParaRPr lang="zh-CN" altLang="en-US"/>
          </a:p>
          <a:p>
            <a:r>
              <a:rPr lang="zh-CN" altLang="en-US"/>
              <a:t>补充一下</a:t>
            </a:r>
            <a:r>
              <a:rPr lang="en-US" altLang="zh-CN"/>
              <a:t>pyqt6</a:t>
            </a:r>
            <a:r>
              <a:rPr lang="zh-CN" altLang="en-US"/>
              <a:t>和</a:t>
            </a:r>
            <a:r>
              <a:rPr lang="en-US" altLang="zh-CN"/>
              <a:t>pyqt6-tools</a:t>
            </a:r>
            <a:r>
              <a:rPr lang="zh-CN" altLang="en-US"/>
              <a:t>的关系：它们的关系类似于</a:t>
            </a:r>
            <a:r>
              <a:rPr lang="en-US" altLang="zh-CN"/>
              <a:t> “</a:t>
            </a:r>
            <a:r>
              <a:rPr lang="zh-CN" altLang="en-US"/>
              <a:t>汽车</a:t>
            </a:r>
            <a:r>
              <a:rPr lang="en-US" altLang="zh-CN"/>
              <a:t>” </a:t>
            </a:r>
            <a:r>
              <a:rPr lang="zh-CN" altLang="en-US"/>
              <a:t>与</a:t>
            </a:r>
            <a:r>
              <a:rPr lang="en-US" altLang="zh-CN"/>
              <a:t> “</a:t>
            </a:r>
            <a:r>
              <a:rPr lang="zh-CN" altLang="en-US"/>
              <a:t>维修工具包</a:t>
            </a:r>
            <a:r>
              <a:rPr lang="en-US" altLang="zh-CN"/>
              <a:t>”</a:t>
            </a:r>
            <a:r>
              <a:rPr lang="zh-CN" altLang="en-US"/>
              <a:t>：前者是核心功能载体，后者提供辅助开发的工具。因此使用</a:t>
            </a:r>
            <a:r>
              <a:rPr lang="en-US" altLang="zh-CN"/>
              <a:t>pyqt6</a:t>
            </a:r>
            <a:r>
              <a:rPr lang="zh-CN" altLang="en-US"/>
              <a:t>的时候要配合</a:t>
            </a:r>
            <a:r>
              <a:rPr lang="en-US" altLang="zh-CN">
                <a:sym typeface="+mn-ea"/>
              </a:rPr>
              <a:t>pyqt6-tools</a:t>
            </a:r>
            <a:r>
              <a:rPr lang="zh-CN" altLang="en-US">
                <a:sym typeface="+mn-ea"/>
              </a:rPr>
              <a:t>的辅助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二、搭建</a:t>
            </a:r>
            <a:r>
              <a:rPr lang="zh-CN" altLang="en-US"/>
              <a:t>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、下载</a:t>
            </a:r>
            <a:r>
              <a:rPr lang="en-US" altLang="zh-CN"/>
              <a:t>pyqt6</a:t>
            </a:r>
            <a:r>
              <a:rPr lang="zh-CN" altLang="en-US"/>
              <a:t>：打开终端</a:t>
            </a:r>
            <a:r>
              <a:rPr lang="en-US" altLang="zh-CN"/>
              <a:t> / </a:t>
            </a:r>
            <a:r>
              <a:rPr lang="zh-CN" altLang="en-US"/>
              <a:t>命令提示符，执行：</a:t>
            </a:r>
            <a:r>
              <a:rPr lang="en-US" altLang="zh-CN"/>
              <a:t>pip install PyQt6#</a:t>
            </a:r>
            <a:r>
              <a:rPr lang="zh-CN" altLang="en-US"/>
              <a:t>安装核心库</a:t>
            </a:r>
            <a:r>
              <a:rPr lang="en-US" altLang="zh-CN"/>
              <a:t> pip install PyQt6-tools#</a:t>
            </a:r>
            <a:r>
              <a:rPr lang="zh-CN" altLang="en-US"/>
              <a:t>可选：安装</a:t>
            </a:r>
            <a:r>
              <a:rPr lang="en-US" altLang="zh-CN"/>
              <a:t> Qt Designer </a:t>
            </a:r>
            <a:r>
              <a:rPr lang="zh-CN" altLang="en-US"/>
              <a:t>等开发工具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我在下载</a:t>
            </a:r>
            <a:r>
              <a:rPr lang="en-US" altLang="zh-CN"/>
              <a:t>qtdesigner</a:t>
            </a:r>
            <a:r>
              <a:rPr lang="zh-CN" altLang="en-US"/>
              <a:t>的途中遇到了</a:t>
            </a:r>
            <a:r>
              <a:rPr lang="zh-CN" altLang="en-US"/>
              <a:t>问题，以下是我的报错提示，有兴趣了解</a:t>
            </a:r>
            <a:r>
              <a:rPr lang="en-US" altLang="zh-CN"/>
              <a:t>pyqt6</a:t>
            </a:r>
            <a:r>
              <a:rPr lang="zh-CN" altLang="en-US"/>
              <a:t>的同学可以参考我的反面</a:t>
            </a:r>
            <a:r>
              <a:rPr lang="zh-CN" altLang="en-US"/>
              <a:t>教材。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）弃用警告：</a:t>
            </a:r>
            <a:r>
              <a:rPr lang="en-US" altLang="zh-CN"/>
              <a:t>PyQt6 </a:t>
            </a:r>
            <a:r>
              <a:rPr lang="zh-CN" altLang="en-US"/>
              <a:t>项目里的</a:t>
            </a:r>
            <a:r>
              <a:rPr lang="en-US" altLang="zh-CN"/>
              <a:t>pyproject.toml</a:t>
            </a:r>
            <a:r>
              <a:rPr lang="zh-CN" altLang="en-US"/>
              <a:t>文件采用了已被弃用的</a:t>
            </a:r>
            <a:r>
              <a:rPr lang="en-US" altLang="zh-CN"/>
              <a:t>[tool.sip.metadata]</a:t>
            </a:r>
            <a:r>
              <a:rPr lang="zh-CN" altLang="en-US"/>
              <a:t>格式，而这种格式在</a:t>
            </a:r>
            <a:r>
              <a:rPr lang="en-US" altLang="zh-CN"/>
              <a:t> SIP v7.0.0 </a:t>
            </a:r>
            <a:r>
              <a:rPr lang="zh-CN" altLang="en-US"/>
              <a:t>版本中会被移除，需要改用</a:t>
            </a:r>
            <a:r>
              <a:rPr lang="en-US" altLang="zh-CN"/>
              <a:t>[project]</a:t>
            </a:r>
            <a:r>
              <a:rPr lang="zh-CN" altLang="en-US"/>
              <a:t>格式。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qmake </a:t>
            </a:r>
            <a:r>
              <a:rPr lang="zh-CN" altLang="en-US"/>
              <a:t>未找到：</a:t>
            </a:r>
            <a:r>
              <a:rPr lang="zh-CN" altLang="en-US" u="sng"/>
              <a:t>构建</a:t>
            </a:r>
            <a:r>
              <a:rPr lang="en-US" altLang="zh-CN" u="sng"/>
              <a:t> PyQt6 </a:t>
            </a:r>
            <a:r>
              <a:rPr lang="zh-CN" altLang="en-US" u="sng"/>
              <a:t>需要使用</a:t>
            </a:r>
            <a:r>
              <a:rPr lang="en-US" altLang="zh-CN" u="sng"/>
              <a:t> Qt </a:t>
            </a:r>
            <a:r>
              <a:rPr lang="zh-CN" altLang="en-US" u="sng"/>
              <a:t>开发工具包中的</a:t>
            </a:r>
            <a:r>
              <a:rPr lang="en-US" altLang="zh-CN" u="sng"/>
              <a:t>qmake</a:t>
            </a:r>
            <a:r>
              <a:rPr lang="zh-CN" altLang="en-US" u="sng"/>
              <a:t>工具，然而系统没有找到该工具，也没有在</a:t>
            </a:r>
            <a:r>
              <a:rPr lang="en-US" altLang="zh-CN" u="sng"/>
              <a:t> PATH </a:t>
            </a:r>
            <a:r>
              <a:rPr lang="zh-CN" altLang="en-US" u="sng"/>
              <a:t>环境变量中配置它。（</a:t>
            </a:r>
            <a:r>
              <a:rPr lang="zh-CN" altLang="en-US" u="sng">
                <a:solidFill>
                  <a:srgbClr val="FF0000"/>
                </a:solidFill>
              </a:rPr>
              <a:t>这是问题关键</a:t>
            </a:r>
            <a:r>
              <a:rPr lang="zh-CN" altLang="en-US" u="sng"/>
              <a:t>）</a:t>
            </a:r>
            <a:endParaRPr lang="zh-CN" altLang="en-US" u="sng"/>
          </a:p>
          <a:p>
            <a:pPr marL="0" indent="0">
              <a:buNone/>
            </a:pPr>
            <a:r>
              <a:rPr lang="zh-CN" altLang="en-US"/>
              <a:t>在探寻解决问题的时候，我发现是</a:t>
            </a:r>
            <a:r>
              <a:rPr lang="en-US" altLang="zh-CN"/>
              <a:t>qtdesigner</a:t>
            </a:r>
            <a:r>
              <a:rPr lang="zh-CN" altLang="en-US"/>
              <a:t>与解释器的版本不适配。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后来在</a:t>
            </a:r>
            <a:r>
              <a:rPr lang="zh-CN" altLang="en-US"/>
              <a:t>同学的帮助下，我了解到了</a:t>
            </a:r>
            <a:r>
              <a:rPr lang="en-US" altLang="zh-CN"/>
              <a:t>anaconda</a:t>
            </a:r>
            <a:r>
              <a:rPr lang="zh-CN" altLang="en-US"/>
              <a:t>这个软件</a:t>
            </a:r>
            <a:r>
              <a:rPr lang="en-US" altLang="zh-CN"/>
              <a:t>.......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Anaconda </a:t>
            </a:r>
            <a:r>
              <a:rPr lang="zh-CN" altLang="en-US"/>
              <a:t>是一个免费开源的</a:t>
            </a:r>
            <a:r>
              <a:rPr lang="en-US" altLang="zh-CN"/>
              <a:t> Python/R </a:t>
            </a:r>
            <a:r>
              <a:rPr lang="zh-CN" altLang="en-US"/>
              <a:t>发行版，专为数据科学、机器学习和科学计算设计。它预装了超过</a:t>
            </a:r>
            <a:r>
              <a:rPr lang="en-US" altLang="zh-CN"/>
              <a:t> 1500 </a:t>
            </a:r>
            <a:r>
              <a:rPr lang="zh-CN" altLang="en-US"/>
              <a:t>个科学计算库（如</a:t>
            </a:r>
            <a:r>
              <a:rPr lang="en-US" altLang="zh-CN"/>
              <a:t> NumPy</a:t>
            </a:r>
            <a:r>
              <a:rPr lang="zh-CN" altLang="en-US"/>
              <a:t>、</a:t>
            </a:r>
            <a:r>
              <a:rPr lang="en-US" altLang="zh-CN"/>
              <a:t>Pandas</a:t>
            </a:r>
            <a:r>
              <a:rPr lang="zh-CN" altLang="en-US"/>
              <a:t>、</a:t>
            </a:r>
            <a:r>
              <a:rPr lang="en-US" altLang="zh-CN"/>
              <a:t>Matplotlib</a:t>
            </a:r>
            <a:r>
              <a:rPr lang="zh-CN" altLang="en-US"/>
              <a:t>），并通过</a:t>
            </a:r>
            <a:r>
              <a:rPr lang="en-US" altLang="zh-CN"/>
              <a:t>conda</a:t>
            </a:r>
            <a:r>
              <a:rPr lang="zh-CN" altLang="en-US"/>
              <a:t>包管理器和环境隔离功能，解决了依赖冲突问题，大幅简化了开发环境的搭建流程。</a:t>
            </a:r>
            <a:endParaRPr lang="zh-CN" altLang="en-US"/>
          </a:p>
          <a:p>
            <a:r>
              <a:rPr lang="zh-CN" altLang="en-US"/>
              <a:t>简单来说，同时也是我暂时了解这个软件的</a:t>
            </a:r>
            <a:r>
              <a:rPr lang="zh-CN" altLang="en-US"/>
              <a:t>情况：环境隔离与管理，通过</a:t>
            </a:r>
            <a:r>
              <a:rPr lang="en-US" altLang="zh-CN"/>
              <a:t>conda</a:t>
            </a:r>
            <a:r>
              <a:rPr lang="zh-CN" altLang="en-US"/>
              <a:t>创建独立虚拟环境，例如为项目</a:t>
            </a:r>
            <a:r>
              <a:rPr lang="en-US" altLang="zh-CN"/>
              <a:t> A </a:t>
            </a:r>
            <a:r>
              <a:rPr lang="zh-CN" altLang="en-US"/>
              <a:t>使用</a:t>
            </a:r>
            <a:r>
              <a:rPr lang="en-US" altLang="zh-CN"/>
              <a:t> Python 3.8+TensorFlow 2.0</a:t>
            </a:r>
            <a:r>
              <a:rPr lang="zh-CN" altLang="en-US"/>
              <a:t>，为项目</a:t>
            </a:r>
            <a:r>
              <a:rPr lang="en-US" altLang="zh-CN"/>
              <a:t> B </a:t>
            </a:r>
            <a:r>
              <a:rPr lang="zh-CN" altLang="en-US"/>
              <a:t>使用</a:t>
            </a:r>
            <a:r>
              <a:rPr lang="en-US" altLang="zh-CN"/>
              <a:t> Python 3.9+PyTorch</a:t>
            </a:r>
            <a:r>
              <a:rPr lang="zh-CN" altLang="en-US"/>
              <a:t>，避免依赖冲突。</a:t>
            </a:r>
            <a:endParaRPr lang="zh-CN" altLang="en-US"/>
          </a:p>
          <a:p>
            <a:r>
              <a:rPr lang="zh-CN" altLang="en-US"/>
              <a:t>于是我通过软件搭建了于</a:t>
            </a:r>
            <a:r>
              <a:rPr lang="en-US" altLang="zh-CN"/>
              <a:t>pyqt6-tools</a:t>
            </a:r>
            <a:r>
              <a:rPr lang="zh-CN" altLang="en-US"/>
              <a:t>适配的</a:t>
            </a:r>
            <a:r>
              <a:rPr lang="en-US" altLang="zh-CN"/>
              <a:t>python3.11</a:t>
            </a:r>
            <a:r>
              <a:rPr lang="zh-CN" altLang="en-US"/>
              <a:t>版本（从发现问题到解决问题搞了三四个小时）并解决了</a:t>
            </a:r>
            <a:r>
              <a:rPr lang="zh-CN" altLang="en-US"/>
              <a:t>问题。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三、正式开始</a:t>
            </a:r>
            <a:r>
              <a:rPr lang="zh-CN" altLang="en-US"/>
              <a:t>学习</a:t>
            </a:r>
            <a:endParaRPr lang="zh-CN" altLang="en-US"/>
          </a:p>
        </p:txBody>
      </p:sp>
      <p:pic>
        <p:nvPicPr>
          <p:cNvPr id="13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1340" y="1534795"/>
            <a:ext cx="4629150" cy="29400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710555" y="1710055"/>
            <a:ext cx="5866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先进行一个简单案例熟悉</a:t>
            </a:r>
            <a:r>
              <a:rPr lang="en-US" altLang="zh-CN"/>
              <a:t>pyqt6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现在我们要开发一个程序，让用户输入一段文本包含：员工姓名、薪资、年龄。并且该程序可以把薪资在</a:t>
            </a:r>
            <a:r>
              <a:rPr lang="en-US" altLang="zh-CN"/>
              <a:t> 2</a:t>
            </a:r>
            <a:r>
              <a:rPr lang="zh-CN" altLang="en-US"/>
              <a:t>万</a:t>
            </a:r>
            <a:r>
              <a:rPr lang="en-US" altLang="zh-CN"/>
              <a:t> </a:t>
            </a:r>
            <a:r>
              <a:rPr lang="zh-CN" altLang="en-US"/>
              <a:t>以上、以下的人员名单分别打印出来。预期效果</a:t>
            </a:r>
            <a:r>
              <a:rPr lang="zh-CN" altLang="en-US"/>
              <a:t>如下：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40" y="3148330"/>
            <a:ext cx="4521200" cy="3517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845" y="179070"/>
            <a:ext cx="8084185" cy="4559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21675" y="17907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QApplication</a:t>
            </a:r>
            <a:r>
              <a:rPr lang="zh-CN" altLang="en-US"/>
              <a:t>：所有</a:t>
            </a:r>
            <a:r>
              <a:rPr lang="en-US" altLang="zh-CN"/>
              <a:t> GUI </a:t>
            </a:r>
            <a:r>
              <a:rPr lang="zh-CN" altLang="en-US"/>
              <a:t>应用程序的基础，管理应用程序的控制流和主要设置</a:t>
            </a:r>
            <a:endParaRPr lang="zh-CN" altLang="en-US"/>
          </a:p>
          <a:p>
            <a:r>
              <a:rPr lang="en-US" altLang="zh-CN"/>
              <a:t>QMainWindow</a:t>
            </a:r>
            <a:r>
              <a:rPr lang="zh-CN" altLang="en-US"/>
              <a:t>：提供一个主应用程序窗口框架</a:t>
            </a:r>
            <a:endParaRPr lang="zh-CN" altLang="en-US"/>
          </a:p>
          <a:p>
            <a:r>
              <a:rPr lang="en-US" altLang="zh-CN"/>
              <a:t>QPushButton</a:t>
            </a:r>
            <a:r>
              <a:rPr lang="zh-CN" altLang="en-US"/>
              <a:t>：创建按钮控件</a:t>
            </a:r>
            <a:endParaRPr lang="zh-CN" altLang="en-US"/>
          </a:p>
          <a:p>
            <a:r>
              <a:rPr lang="en-US" altLang="zh-CN"/>
              <a:t>QPlainTextEdit</a:t>
            </a:r>
            <a:r>
              <a:rPr lang="zh-CN" altLang="en-US"/>
              <a:t>：创建多行文本编辑区域</a:t>
            </a:r>
            <a:endParaRPr lang="zh-CN" altLang="en-US"/>
          </a:p>
          <a:p>
            <a:r>
              <a:rPr lang="en-US" altLang="zh-CN"/>
              <a:t>sys</a:t>
            </a:r>
            <a:r>
              <a:rPr lang="zh-CN" altLang="en-US"/>
              <a:t>：用于获取命令行参数并控制程序退出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7695" y="5796280"/>
            <a:ext cx="1104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以上是该案例的初步框架，不足的是缺乏了与用户的交互，意思是</a:t>
            </a:r>
            <a:r>
              <a:rPr lang="zh-CN" altLang="en-US"/>
              <a:t>例如按钮点击事件没有绑定任何处理函数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QT</a:t>
            </a:r>
            <a:r>
              <a:rPr lang="zh-CN" altLang="en-US"/>
              <a:t>程序界面的</a:t>
            </a:r>
            <a:r>
              <a:rPr lang="en-US" altLang="zh-CN"/>
              <a:t> </a:t>
            </a:r>
            <a:r>
              <a:rPr lang="zh-CN" altLang="en-US"/>
              <a:t>一个个窗口、控件，就是像上面那样用相应的代码创建出来的。但是，把你的脑海里的界面，用代码直接写出来，是有些困难的。很多时候，运行时呈现的样子，不是我们要的。我们经常还要修改代码调整界面上控件的位置，再运行预览。反复多次这样操作。可是这样，真的</a:t>
            </a:r>
            <a:r>
              <a:rPr lang="en-US" altLang="zh-CN"/>
              <a:t>...</a:t>
            </a:r>
            <a:r>
              <a:rPr lang="zh-CN" altLang="en-US"/>
              <a:t>太麻烦了。</a:t>
            </a:r>
            <a:endParaRPr lang="en-US" altLang="zh-CN"/>
          </a:p>
          <a:p>
            <a:r>
              <a:rPr lang="zh-CN" altLang="en-US"/>
              <a:t>其实，我们可以用</a:t>
            </a:r>
            <a:r>
              <a:rPr lang="en-US" altLang="zh-CN"/>
              <a:t>QT</a:t>
            </a:r>
            <a:r>
              <a:rPr lang="zh-CN" altLang="en-US"/>
              <a:t>界面生成器</a:t>
            </a:r>
            <a:r>
              <a:rPr lang="en-US" altLang="zh-CN"/>
              <a:t> Qt Designer </a:t>
            </a:r>
            <a:r>
              <a:rPr lang="zh-CN" altLang="en-US"/>
              <a:t>，拖拖拽拽就可以直观的创建出程序大体的界面。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8945" y="1490345"/>
            <a:ext cx="62071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以上就是我今天的分享内容，感谢大家的耐心</a:t>
            </a:r>
            <a:r>
              <a:rPr lang="zh-CN" altLang="en-US"/>
              <a:t>倾听！如果有任何问题，欢迎随时交流。</a:t>
            </a:r>
            <a:endParaRPr lang="en-US" altLang="zh-CN"/>
          </a:p>
          <a:p>
            <a:r>
              <a:rPr lang="zh-CN" altLang="en-US"/>
              <a:t>指导老师：郑海坤</a:t>
            </a:r>
            <a:r>
              <a:rPr lang="zh-CN" altLang="en-US"/>
              <a:t>老师</a:t>
            </a:r>
            <a:endParaRPr lang="zh-CN" altLang="en-US"/>
          </a:p>
          <a:p>
            <a:r>
              <a:rPr lang="zh-CN" altLang="en-US"/>
              <a:t>汇报人：梁周</a:t>
            </a:r>
            <a:r>
              <a:rPr lang="zh-CN" altLang="en-US"/>
              <a:t>信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演示</Application>
  <PresentationFormat>宽屏</PresentationFormat>
  <Paragraphs>47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对于pyqt6的学习</vt:lpstr>
      <vt:lpstr>一、对pyqt6的简短介绍</vt:lpstr>
      <vt:lpstr>二、搭建环境</vt:lpstr>
      <vt:lpstr>PowerPoint 演示文稿</vt:lpstr>
      <vt:lpstr>三、正式开始学习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人间惊鸿客.</cp:lastModifiedBy>
  <cp:revision>166</cp:revision>
  <dcterms:created xsi:type="dcterms:W3CDTF">2019-06-19T02:08:00Z</dcterms:created>
  <dcterms:modified xsi:type="dcterms:W3CDTF">2025-07-24T07:46:21Z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FA63B5FC017C47848BA780D6222EB3DD_11</vt:lpwstr>
  </property>
</Properties>
</file>