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A6BE-A0EA-C249-897B-D3B42EFAC51F}" type="datetimeFigureOut">
              <a:rPr lang="en-US" smtClean="0"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A3B4-6D65-7C4A-B221-05678C690D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670386" y="926252"/>
            <a:ext cx="3832013" cy="3832013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2" y="2246317"/>
            <a:ext cx="2601383" cy="4841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601720" y="1514116"/>
            <a:ext cx="1596814" cy="259080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3488264" y="926252"/>
            <a:ext cx="272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receipt here to benefit: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0251" y="106011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_______________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57" y="2679701"/>
            <a:ext cx="148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” by 6” by 6”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80028" y="1636144"/>
            <a:ext cx="1546013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80028" y="924664"/>
            <a:ext cx="14757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6645" y="694264"/>
            <a:ext cx="7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894" y="1429451"/>
            <a:ext cx="146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4” by .5” hole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778430" y="2730500"/>
            <a:ext cx="1027002" cy="85936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296" y="3405201"/>
            <a:ext cx="149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5432" y="3043537"/>
            <a:ext cx="2511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restaurant supports </a:t>
            </a:r>
          </a:p>
          <a:p>
            <a:r>
              <a:rPr lang="en-US" b="1" dirty="0" smtClean="0"/>
              <a:t>community groups and </a:t>
            </a:r>
          </a:p>
          <a:p>
            <a:r>
              <a:rPr lang="en-US" b="1" dirty="0" smtClean="0"/>
              <a:t>organizations.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opposite</dc:creator>
  <cp:lastModifiedBy>opposite</cp:lastModifiedBy>
  <cp:revision>3</cp:revision>
  <dcterms:created xsi:type="dcterms:W3CDTF">2011-04-28T18:10:52Z</dcterms:created>
  <dcterms:modified xsi:type="dcterms:W3CDTF">2011-04-28T20:24:27Z</dcterms:modified>
</cp:coreProperties>
</file>