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32FE-E328-4449-97B0-D48FAC6D2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DC437-70F8-4407-A657-B1E6475D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8A5EC-CC82-4478-A6D8-AFAAA8CA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EE50C-943E-4992-A6F8-D47A6966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92939-20A1-4DB8-A1EB-156AFE8E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F0FF0-0499-4855-9885-EF5AE141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4D73F-EC22-4FAF-BAA4-10E8DEF9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9D5E6-98BB-43B6-B804-C48D817C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BA5C0-3099-4434-B5F2-A337A4C5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8974-18FB-46E0-BDD4-7DED8091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EF9A14-EF65-4D41-AC58-7159CB20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4EB2E-CF5E-43A0-A1E3-2CAD7C8B9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EAC5-2F76-4323-8FFE-AD14EA14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C2FCD-F719-4AFB-9B87-6072FA79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9EC8-3E04-41AC-96E4-314C2A6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2A4E5-68C7-4AF2-8252-D9E68213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B8DA9-3AA7-4805-BD47-2949CDF9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D4999-6DA1-4366-8973-78904345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A7DBF-0B16-413E-B5B7-8F25DB64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A77F-4A8C-4646-BF50-F72735D8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6C372-F537-49FF-9D47-C60C6A23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70DD5-EEC4-427F-B304-5A6E337C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44200-BA88-498A-98D5-82716FA1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BFAC8-2808-4DB7-AE82-BB27B9C4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26158-5EE7-4B30-B075-1C0D316D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1A5C-3145-4067-A969-0B9D3494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BFE44-E473-4C40-B9C4-BE2C6933A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C73F3-9AD0-4D90-B1FE-451A7E03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5FC92-2A36-4851-941A-0CB5EC05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D7403-217D-426D-ACD2-D4ADFB2A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DE235-64B6-4345-A82D-A6CBDDD1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E81E6-0A05-43B0-9BA7-0EE13811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2EC85-DED1-4A33-83C9-67FEA64B9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77ECC-6611-4193-B467-2B775D113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55997-4B45-4473-BB32-3B7373DB4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67E50-00FE-4132-A018-044670E5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3B93F-7E4E-4BF6-9E9A-1DAE4990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AED68-8546-4341-8952-7D1A8D0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04E1C4-AAA8-408F-8BAB-DF680B79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C685B-75D1-402A-9D50-4331B38B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09615-A69F-44A3-9113-54C6D9F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2411-EA5B-49E5-8515-1BF5AA5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311F45-60DD-4089-BDC6-F1B191D6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3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2CD1A-96E6-4F97-9A33-0BED5A37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702470-4950-4E6F-8F1B-024786F4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06C81-BC13-4B5B-BD9E-534E16A6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4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29014-F5AD-4D96-AF50-80CAADA2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A693C-45BA-4282-8331-07AFB87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DD189-6C2C-4483-A918-14B1DE58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864A8-0DBD-4F73-BDF8-F335D79A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10A9B-0A2E-4155-8B3A-E56A76E2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92EA0-6C7C-42D1-9B35-C6630DAB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500B-502E-4C7F-A56F-089BB9A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9E9D11-6333-4B50-A4AB-A6F7F4340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45D04-7E86-41AE-BD77-09DC2675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FF3B8-98EA-4ECC-9D05-AA14141C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889CB-4F74-4ABE-91E5-491A9E4A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EB02E-7903-48D7-9624-13675ACD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586CED-0353-415C-914F-B7A65EEB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59E36-E444-4966-8EC2-8FB1D862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48747-1642-4CE5-9059-BC2C4BDA8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DF9D-4386-421C-97AA-9B2C0672E983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94FC6-037E-47E6-B76D-9976D99BD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91F3F-71B0-4C38-9AEA-295DFE313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281B7-2EBB-4468-8418-C15277700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9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3D4687-56A2-4088-90B9-70D325A4E028}"/>
              </a:ext>
            </a:extLst>
          </p:cNvPr>
          <p:cNvSpPr/>
          <p:nvPr/>
        </p:nvSpPr>
        <p:spPr>
          <a:xfrm>
            <a:off x="2019299" y="1371600"/>
            <a:ext cx="3600451" cy="4076699"/>
          </a:xfrm>
          <a:prstGeom prst="roundRect">
            <a:avLst>
              <a:gd name="adj" fmla="val 5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F55EB4-0860-4436-AC8D-7D4B5295F246}"/>
              </a:ext>
            </a:extLst>
          </p:cNvPr>
          <p:cNvSpPr/>
          <p:nvPr/>
        </p:nvSpPr>
        <p:spPr>
          <a:xfrm>
            <a:off x="2400301" y="1997101"/>
            <a:ext cx="2895600" cy="8887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shared</a:t>
            </a:r>
          </a:p>
          <a:p>
            <a:pPr algn="ctr"/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1B7BA3-D1D3-422A-9E1A-EA65FD6B7969}"/>
              </a:ext>
            </a:extLst>
          </p:cNvPr>
          <p:cNvSpPr/>
          <p:nvPr/>
        </p:nvSpPr>
        <p:spPr>
          <a:xfrm>
            <a:off x="2400301" y="2885814"/>
            <a:ext cx="2895600" cy="2260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CB0DC4-5E99-402D-AAC6-7478305B7EF6}"/>
              </a:ext>
            </a:extLst>
          </p:cNvPr>
          <p:cNvSpPr/>
          <p:nvPr/>
        </p:nvSpPr>
        <p:spPr>
          <a:xfrm>
            <a:off x="2597006" y="3774518"/>
            <a:ext cx="1149295" cy="11492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container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php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9E3470-6553-4966-8B85-5ED95D2CDB49}"/>
              </a:ext>
            </a:extLst>
          </p:cNvPr>
          <p:cNvSpPr/>
          <p:nvPr/>
        </p:nvSpPr>
        <p:spPr>
          <a:xfrm>
            <a:off x="3930860" y="3774510"/>
            <a:ext cx="1149295" cy="11492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container</a:t>
            </a:r>
          </a:p>
          <a:p>
            <a:pPr algn="ctr"/>
            <a:r>
              <a:rPr lang="en-US" altLang="zh-CN" sz="1200" err="1">
                <a:solidFill>
                  <a:schemeClr val="accent4">
                    <a:lumMod val="50000"/>
                  </a:schemeClr>
                </a:solidFill>
              </a:rPr>
              <a:t>nginx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A95BB-33B7-404E-8F00-846E453E6FC8}"/>
              </a:ext>
            </a:extLst>
          </p:cNvPr>
          <p:cNvSpPr/>
          <p:nvPr/>
        </p:nvSpPr>
        <p:spPr>
          <a:xfrm>
            <a:off x="2965506" y="2885810"/>
            <a:ext cx="1786061" cy="4362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pause container</a:t>
            </a:r>
            <a:endParaRPr lang="zh-CN" altLang="en-US" sz="1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BBEF3C-AF8B-4CC3-8497-8DF193A7DF12}"/>
              </a:ext>
            </a:extLst>
          </p:cNvPr>
          <p:cNvSpPr/>
          <p:nvPr/>
        </p:nvSpPr>
        <p:spPr>
          <a:xfrm>
            <a:off x="2965507" y="2449582"/>
            <a:ext cx="893459" cy="436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network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B59784-C7B4-4D5B-A7BD-FA5A196AE755}"/>
              </a:ext>
            </a:extLst>
          </p:cNvPr>
          <p:cNvSpPr/>
          <p:nvPr/>
        </p:nvSpPr>
        <p:spPr>
          <a:xfrm>
            <a:off x="3858109" y="2449576"/>
            <a:ext cx="893459" cy="436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stroage</a:t>
            </a:r>
            <a:b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volume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512F59-3120-4DDC-B9E0-E117A5B1870C}"/>
              </a:ext>
            </a:extLst>
          </p:cNvPr>
          <p:cNvCxnSpPr/>
          <p:nvPr/>
        </p:nvCxnSpPr>
        <p:spPr>
          <a:xfrm flipV="1">
            <a:off x="3295650" y="3429000"/>
            <a:ext cx="200025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FC8426-70F6-4A66-8157-3629CD4828B6}"/>
              </a:ext>
            </a:extLst>
          </p:cNvPr>
          <p:cNvCxnSpPr>
            <a:cxnSpLocks/>
          </p:cNvCxnSpPr>
          <p:nvPr/>
        </p:nvCxnSpPr>
        <p:spPr>
          <a:xfrm flipH="1" flipV="1">
            <a:off x="4186364" y="3429000"/>
            <a:ext cx="200026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A488C7B-7681-47CD-83A6-4C8F04BB1D9E}"/>
              </a:ext>
            </a:extLst>
          </p:cNvPr>
          <p:cNvSpPr/>
          <p:nvPr/>
        </p:nvSpPr>
        <p:spPr>
          <a:xfrm>
            <a:off x="3676649" y="1536665"/>
            <a:ext cx="333375" cy="33599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B880A0-1F47-4E28-84FA-D93F43CDD792}"/>
              </a:ext>
            </a:extLst>
          </p:cNvPr>
          <p:cNvSpPr txBox="1"/>
          <p:nvPr/>
        </p:nvSpPr>
        <p:spPr>
          <a:xfrm>
            <a:off x="3530823" y="92189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Pod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01DBDF-75AB-462C-8BF6-E835C8B2B3D5}"/>
              </a:ext>
            </a:extLst>
          </p:cNvPr>
          <p:cNvSpPr txBox="1"/>
          <p:nvPr/>
        </p:nvSpPr>
        <p:spPr>
          <a:xfrm>
            <a:off x="152400" y="10477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42849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0DC275-2556-4BC2-9F17-D1E8C85E877D}"/>
              </a:ext>
            </a:extLst>
          </p:cNvPr>
          <p:cNvSpPr txBox="1"/>
          <p:nvPr/>
        </p:nvSpPr>
        <p:spPr>
          <a:xfrm>
            <a:off x="304800" y="25717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Pod</a:t>
            </a:r>
            <a:r>
              <a:rPr lang="zh-CN" altLang="en-US"/>
              <a:t>生命周期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EFDFF9-0A99-4F90-A30C-8ADD7B0BF323}"/>
              </a:ext>
            </a:extLst>
          </p:cNvPr>
          <p:cNvSpPr/>
          <p:nvPr/>
        </p:nvSpPr>
        <p:spPr>
          <a:xfrm rot="16200000">
            <a:off x="281532" y="3561125"/>
            <a:ext cx="2720828" cy="327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pause container</a:t>
            </a:r>
            <a:endParaRPr lang="zh-CN" altLang="en-US" sz="10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947D54-D44B-4103-9CBE-FE0E25C83C6A}"/>
              </a:ext>
            </a:extLst>
          </p:cNvPr>
          <p:cNvSpPr/>
          <p:nvPr/>
        </p:nvSpPr>
        <p:spPr>
          <a:xfrm>
            <a:off x="2089105" y="2618761"/>
            <a:ext cx="871564" cy="511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  <a:t>init container</a:t>
            </a:r>
            <a:b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zh-CN" altLang="en-US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0F097E-D040-4FAD-A79A-482AA3EAA1C9}"/>
              </a:ext>
            </a:extLst>
          </p:cNvPr>
          <p:cNvSpPr/>
          <p:nvPr/>
        </p:nvSpPr>
        <p:spPr>
          <a:xfrm>
            <a:off x="3024730" y="3236053"/>
            <a:ext cx="871564" cy="511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  <a:t>init container</a:t>
            </a:r>
            <a:b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sz="1000">
                <a:solidFill>
                  <a:schemeClr val="accent2">
                    <a:lumMod val="50000"/>
                  </a:schemeClr>
                </a:solidFill>
              </a:rPr>
              <a:t>n</a:t>
            </a:r>
            <a:endParaRPr lang="zh-CN" altLang="en-US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498315-8067-4D8C-999E-0D3BC513C404}"/>
              </a:ext>
            </a:extLst>
          </p:cNvPr>
          <p:cNvSpPr/>
          <p:nvPr/>
        </p:nvSpPr>
        <p:spPr>
          <a:xfrm>
            <a:off x="4140851" y="4470637"/>
            <a:ext cx="1115734" cy="511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4">
                    <a:lumMod val="50000"/>
                  </a:schemeClr>
                </a:solidFill>
              </a:rPr>
              <a:t>start</a:t>
            </a:r>
            <a:endParaRPr lang="zh-CN" altLang="en-US" sz="1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E9C5AC-AD1F-42CA-824C-C5E39AC48C7F}"/>
              </a:ext>
            </a:extLst>
          </p:cNvPr>
          <p:cNvSpPr/>
          <p:nvPr/>
        </p:nvSpPr>
        <p:spPr>
          <a:xfrm>
            <a:off x="6981927" y="4470637"/>
            <a:ext cx="1115734" cy="511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4">
                    <a:lumMod val="50000"/>
                  </a:schemeClr>
                </a:solidFill>
              </a:rPr>
              <a:t>stop</a:t>
            </a:r>
            <a:endParaRPr lang="zh-CN" altLang="en-US" sz="1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70B40C-95DF-4695-AC2E-E7939AB71132}"/>
              </a:ext>
            </a:extLst>
          </p:cNvPr>
          <p:cNvSpPr/>
          <p:nvPr/>
        </p:nvSpPr>
        <p:spPr>
          <a:xfrm>
            <a:off x="4585721" y="3236053"/>
            <a:ext cx="1115734" cy="511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4">
                    <a:lumMod val="50000"/>
                  </a:schemeClr>
                </a:solidFill>
              </a:rPr>
              <a:t>readiness</a:t>
            </a:r>
            <a:endParaRPr lang="zh-CN" altLang="en-US" sz="10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EB393F-540B-4A5B-9ABF-0C81A01B853A}"/>
              </a:ext>
            </a:extLst>
          </p:cNvPr>
          <p:cNvSpPr/>
          <p:nvPr/>
        </p:nvSpPr>
        <p:spPr>
          <a:xfrm>
            <a:off x="4585721" y="2618761"/>
            <a:ext cx="3511940" cy="5117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4">
                    <a:lumMod val="50000"/>
                  </a:schemeClr>
                </a:solidFill>
              </a:rPr>
              <a:t>liveness</a:t>
            </a:r>
            <a:endParaRPr lang="zh-CN" altLang="en-US" sz="10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CFAADB-E9E3-441D-88EC-326A1E503ED0}"/>
              </a:ext>
            </a:extLst>
          </p:cNvPr>
          <p:cNvCxnSpPr>
            <a:cxnSpLocks/>
          </p:cNvCxnSpPr>
          <p:nvPr/>
        </p:nvCxnSpPr>
        <p:spPr>
          <a:xfrm>
            <a:off x="4018572" y="2364298"/>
            <a:ext cx="0" cy="272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AF7A10-35EE-422D-BE97-F1296CE3877D}"/>
              </a:ext>
            </a:extLst>
          </p:cNvPr>
          <p:cNvCxnSpPr/>
          <p:nvPr/>
        </p:nvCxnSpPr>
        <p:spPr>
          <a:xfrm>
            <a:off x="2147828" y="2281806"/>
            <a:ext cx="17484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C614B5-086E-4600-BF43-2F68F51F0C42}"/>
              </a:ext>
            </a:extLst>
          </p:cNvPr>
          <p:cNvCxnSpPr>
            <a:cxnSpLocks/>
          </p:cNvCxnSpPr>
          <p:nvPr/>
        </p:nvCxnSpPr>
        <p:spPr>
          <a:xfrm>
            <a:off x="4140851" y="2281806"/>
            <a:ext cx="3896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B294C0A-2E60-489F-8D00-8753B2B9A9F6}"/>
              </a:ext>
            </a:extLst>
          </p:cNvPr>
          <p:cNvSpPr/>
          <p:nvPr/>
        </p:nvSpPr>
        <p:spPr>
          <a:xfrm>
            <a:off x="1017484" y="3582099"/>
            <a:ext cx="327172" cy="27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F8CE50-2FF6-4728-98DD-A706ED1706A7}"/>
              </a:ext>
            </a:extLst>
          </p:cNvPr>
          <p:cNvSpPr txBox="1"/>
          <p:nvPr/>
        </p:nvSpPr>
        <p:spPr>
          <a:xfrm rot="16200000">
            <a:off x="632334" y="289404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容器环境初始化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0F1064B-3F1F-4605-B273-9C622F01D7EA}"/>
              </a:ext>
            </a:extLst>
          </p:cNvPr>
          <p:cNvSpPr/>
          <p:nvPr/>
        </p:nvSpPr>
        <p:spPr>
          <a:xfrm>
            <a:off x="4140851" y="3849505"/>
            <a:ext cx="3956810" cy="5117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accent6">
                    <a:lumMod val="50000"/>
                  </a:schemeClr>
                </a:solidFill>
              </a:rPr>
              <a:t>main container</a:t>
            </a:r>
            <a:endParaRPr lang="zh-CN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54116F-CAD2-4CBB-AA7F-1C4C3721D838}"/>
              </a:ext>
            </a:extLst>
          </p:cNvPr>
          <p:cNvSpPr/>
          <p:nvPr/>
        </p:nvSpPr>
        <p:spPr>
          <a:xfrm>
            <a:off x="1641945" y="1517716"/>
            <a:ext cx="6455711" cy="511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Pod </a:t>
            </a:r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生命周期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EE28BB-1B67-442A-B87B-3C01F3E26A27}"/>
              </a:ext>
            </a:extLst>
          </p:cNvPr>
          <p:cNvSpPr txBox="1"/>
          <p:nvPr/>
        </p:nvSpPr>
        <p:spPr>
          <a:xfrm>
            <a:off x="2845570" y="208095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init</a:t>
            </a:r>
            <a:endParaRPr lang="zh-CN" altLang="en-US" sz="10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211D65-87B1-44D2-A9A8-EB5E197B1341}"/>
              </a:ext>
            </a:extLst>
          </p:cNvPr>
          <p:cNvSpPr txBox="1"/>
          <p:nvPr/>
        </p:nvSpPr>
        <p:spPr>
          <a:xfrm>
            <a:off x="5988709" y="20737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main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3626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ED7DC8-FA02-4B6F-8744-C71DD79F0B46}"/>
              </a:ext>
            </a:extLst>
          </p:cNvPr>
          <p:cNvSpPr/>
          <p:nvPr/>
        </p:nvSpPr>
        <p:spPr>
          <a:xfrm>
            <a:off x="3084512" y="1874214"/>
            <a:ext cx="16668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Deployment</a:t>
            </a:r>
            <a:endParaRPr lang="zh-CN" altLang="en-US" sz="1200"/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ED16768D-1F73-4995-BEC4-1F67B263E469}"/>
              </a:ext>
            </a:extLst>
          </p:cNvPr>
          <p:cNvSpPr/>
          <p:nvPr/>
        </p:nvSpPr>
        <p:spPr>
          <a:xfrm>
            <a:off x="2124075" y="2919160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ReplicaSet 1</a:t>
            </a:r>
            <a:endParaRPr lang="zh-CN" altLang="en-US" sz="1200"/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95373EA2-807E-4B67-AE60-DFFE55AC17CB}"/>
              </a:ext>
            </a:extLst>
          </p:cNvPr>
          <p:cNvSpPr/>
          <p:nvPr/>
        </p:nvSpPr>
        <p:spPr>
          <a:xfrm>
            <a:off x="4617783" y="2919160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ReplicaSet 2</a:t>
            </a:r>
            <a:endParaRPr lang="zh-CN" altLang="en-US" sz="120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575B7D-C004-4D5C-B763-584A3D439ABE}"/>
              </a:ext>
            </a:extLst>
          </p:cNvPr>
          <p:cNvSpPr/>
          <p:nvPr/>
        </p:nvSpPr>
        <p:spPr>
          <a:xfrm>
            <a:off x="1466850" y="3948112"/>
            <a:ext cx="657225" cy="657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08F77B-773B-4D4C-811D-5CC308396F85}"/>
              </a:ext>
            </a:extLst>
          </p:cNvPr>
          <p:cNvSpPr/>
          <p:nvPr/>
        </p:nvSpPr>
        <p:spPr>
          <a:xfrm>
            <a:off x="2230564" y="3948112"/>
            <a:ext cx="657225" cy="657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4211C3-D7CD-497E-A1B9-D3BC558F954C}"/>
              </a:ext>
            </a:extLst>
          </p:cNvPr>
          <p:cNvSpPr/>
          <p:nvPr/>
        </p:nvSpPr>
        <p:spPr>
          <a:xfrm>
            <a:off x="2994278" y="3948112"/>
            <a:ext cx="657225" cy="657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n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48D44D-F360-44C7-9893-B58648008CC7}"/>
              </a:ext>
            </a:extLst>
          </p:cNvPr>
          <p:cNvSpPr/>
          <p:nvPr/>
        </p:nvSpPr>
        <p:spPr>
          <a:xfrm>
            <a:off x="4052887" y="3948112"/>
            <a:ext cx="657225" cy="657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D7C43DD-252C-4714-8105-348DFF564308}"/>
              </a:ext>
            </a:extLst>
          </p:cNvPr>
          <p:cNvCxnSpPr>
            <a:cxnSpLocks/>
            <a:stCxn id="7" idx="4"/>
            <a:endCxn id="10" idx="4"/>
          </p:cNvCxnSpPr>
          <p:nvPr/>
        </p:nvCxnSpPr>
        <p:spPr>
          <a:xfrm rot="16200000" flipH="1">
            <a:off x="3088481" y="3312318"/>
            <a:ext cx="12700" cy="2586037"/>
          </a:xfrm>
          <a:prstGeom prst="bentConnector3">
            <a:avLst>
              <a:gd name="adj1" fmla="val 2549992"/>
            </a:avLst>
          </a:prstGeom>
          <a:ln>
            <a:solidFill>
              <a:schemeClr val="accent4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3EE5341-288A-4FA3-AF89-27A47CA6E7C1}"/>
              </a:ext>
            </a:extLst>
          </p:cNvPr>
          <p:cNvSpPr/>
          <p:nvPr/>
        </p:nvSpPr>
        <p:spPr>
          <a:xfrm>
            <a:off x="4819523" y="3954462"/>
            <a:ext cx="657225" cy="65722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2">
                    <a:lumMod val="75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zh-CN" sz="12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zh-CN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5688F71-D030-4572-B27B-0E5213E488FD}"/>
              </a:ext>
            </a:extLst>
          </p:cNvPr>
          <p:cNvCxnSpPr>
            <a:stCxn id="8" idx="4"/>
            <a:endCxn id="18" idx="4"/>
          </p:cNvCxnSpPr>
          <p:nvPr/>
        </p:nvCxnSpPr>
        <p:spPr>
          <a:xfrm rot="16200000" flipH="1">
            <a:off x="3850481" y="3314032"/>
            <a:ext cx="6350" cy="2588959"/>
          </a:xfrm>
          <a:prstGeom prst="bentConnector3">
            <a:avLst>
              <a:gd name="adj1" fmla="val 7600016"/>
            </a:avLst>
          </a:prstGeom>
          <a:ln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CADEAD4-96EB-4036-B869-8F98C5BE25E9}"/>
              </a:ext>
            </a:extLst>
          </p:cNvPr>
          <p:cNvCxnSpPr/>
          <p:nvPr/>
        </p:nvCxnSpPr>
        <p:spPr>
          <a:xfrm>
            <a:off x="3448050" y="3298636"/>
            <a:ext cx="93980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CFF2A4D-6A47-4356-8CF1-9C2307C33F1B}"/>
              </a:ext>
            </a:extLst>
          </p:cNvPr>
          <p:cNvSpPr/>
          <p:nvPr/>
        </p:nvSpPr>
        <p:spPr>
          <a:xfrm rot="2700000">
            <a:off x="3153680" y="2607696"/>
            <a:ext cx="173038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66B2DE9F-65C5-4E2C-8D01-523DC11CF93F}"/>
              </a:ext>
            </a:extLst>
          </p:cNvPr>
          <p:cNvSpPr/>
          <p:nvPr/>
        </p:nvSpPr>
        <p:spPr>
          <a:xfrm rot="18900000">
            <a:off x="4519500" y="2606486"/>
            <a:ext cx="173038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558CAF-EFD4-4CA9-89BC-B2E45796E03A}"/>
              </a:ext>
            </a:extLst>
          </p:cNvPr>
          <p:cNvCxnSpPr>
            <a:cxnSpLocks/>
          </p:cNvCxnSpPr>
          <p:nvPr/>
        </p:nvCxnSpPr>
        <p:spPr>
          <a:xfrm flipH="1">
            <a:off x="1914525" y="3725145"/>
            <a:ext cx="209550" cy="151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DE61BA-7645-4C3C-813E-C1DE41799593}"/>
              </a:ext>
            </a:extLst>
          </p:cNvPr>
          <p:cNvCxnSpPr>
            <a:cxnSpLocks/>
          </p:cNvCxnSpPr>
          <p:nvPr/>
        </p:nvCxnSpPr>
        <p:spPr>
          <a:xfrm>
            <a:off x="2549652" y="3738934"/>
            <a:ext cx="0" cy="1499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C4896A-A30F-4B4C-ADE5-41C060A25931}"/>
              </a:ext>
            </a:extLst>
          </p:cNvPr>
          <p:cNvCxnSpPr>
            <a:cxnSpLocks/>
          </p:cNvCxnSpPr>
          <p:nvPr/>
        </p:nvCxnSpPr>
        <p:spPr>
          <a:xfrm>
            <a:off x="3094830" y="3725145"/>
            <a:ext cx="194343" cy="1479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CC1CF9-32FF-4F09-8E0B-9A622D732DFA}"/>
              </a:ext>
            </a:extLst>
          </p:cNvPr>
          <p:cNvCxnSpPr>
            <a:cxnSpLocks/>
          </p:cNvCxnSpPr>
          <p:nvPr/>
        </p:nvCxnSpPr>
        <p:spPr>
          <a:xfrm flipH="1">
            <a:off x="4501244" y="3738934"/>
            <a:ext cx="209550" cy="151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261111-DB30-4B67-9610-00DBBEE82AD2}"/>
              </a:ext>
            </a:extLst>
          </p:cNvPr>
          <p:cNvCxnSpPr>
            <a:cxnSpLocks/>
          </p:cNvCxnSpPr>
          <p:nvPr/>
        </p:nvCxnSpPr>
        <p:spPr>
          <a:xfrm>
            <a:off x="5135563" y="3738934"/>
            <a:ext cx="0" cy="152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33B01E8-0E7E-4CDF-96F1-F87A10CDDF32}"/>
              </a:ext>
            </a:extLst>
          </p:cNvPr>
          <p:cNvSpPr/>
          <p:nvPr/>
        </p:nvSpPr>
        <p:spPr>
          <a:xfrm>
            <a:off x="5586159" y="3954462"/>
            <a:ext cx="657225" cy="65722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2">
                    <a:lumMod val="75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zh-CN" sz="120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zh-CN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十字形 38">
            <a:extLst>
              <a:ext uri="{FF2B5EF4-FFF2-40B4-BE49-F238E27FC236}">
                <a16:creationId xmlns:a16="http://schemas.microsoft.com/office/drawing/2014/main" id="{2A53A677-F347-4087-ABDA-079B3900BD5C}"/>
              </a:ext>
            </a:extLst>
          </p:cNvPr>
          <p:cNvSpPr/>
          <p:nvPr/>
        </p:nvSpPr>
        <p:spPr>
          <a:xfrm rot="2700000">
            <a:off x="1727496" y="4700385"/>
            <a:ext cx="154940" cy="154940"/>
          </a:xfrm>
          <a:prstGeom prst="plus">
            <a:avLst>
              <a:gd name="adj" fmla="val 42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形 39">
            <a:extLst>
              <a:ext uri="{FF2B5EF4-FFF2-40B4-BE49-F238E27FC236}">
                <a16:creationId xmlns:a16="http://schemas.microsoft.com/office/drawing/2014/main" id="{4901861F-3621-4755-AC20-50706D1DE6B3}"/>
              </a:ext>
            </a:extLst>
          </p:cNvPr>
          <p:cNvSpPr/>
          <p:nvPr/>
        </p:nvSpPr>
        <p:spPr>
          <a:xfrm>
            <a:off x="4312761" y="4724856"/>
            <a:ext cx="154940" cy="154940"/>
          </a:xfrm>
          <a:prstGeom prst="plus">
            <a:avLst>
              <a:gd name="adj" fmla="val 4251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643C8B-C08C-4E76-B590-1A49536E96AC}"/>
              </a:ext>
            </a:extLst>
          </p:cNvPr>
          <p:cNvSpPr txBox="1"/>
          <p:nvPr/>
        </p:nvSpPr>
        <p:spPr>
          <a:xfrm>
            <a:off x="84897" y="114300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Deploment </a:t>
            </a:r>
            <a:r>
              <a:rPr lang="zh-CN" altLang="en-US"/>
              <a:t>控制 </a:t>
            </a:r>
            <a:r>
              <a:rPr lang="en-US" altLang="zh-CN"/>
              <a:t>ReplicaSet </a:t>
            </a:r>
            <a:r>
              <a:rPr lang="zh-CN" altLang="en-US"/>
              <a:t>更新（可回退）</a:t>
            </a:r>
          </a:p>
        </p:txBody>
      </p:sp>
    </p:spTree>
    <p:extLst>
      <p:ext uri="{BB962C8B-B14F-4D97-AF65-F5344CB8AC3E}">
        <p14:creationId xmlns:p14="http://schemas.microsoft.com/office/powerpoint/2010/main" val="26708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40F8BDC-0DCF-4E77-B184-F036A0C639EA}"/>
              </a:ext>
            </a:extLst>
          </p:cNvPr>
          <p:cNvSpPr/>
          <p:nvPr/>
        </p:nvSpPr>
        <p:spPr>
          <a:xfrm>
            <a:off x="4819169" y="2295525"/>
            <a:ext cx="1262000" cy="809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CPU &gt; 80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Max 10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Min 2</a:t>
            </a:r>
            <a:endParaRPr lang="zh-CN" altLang="en-US" sz="1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B5699-D927-40A6-883D-DD8D269F0466}"/>
              </a:ext>
            </a:extLst>
          </p:cNvPr>
          <p:cNvSpPr txBox="1"/>
          <p:nvPr/>
        </p:nvSpPr>
        <p:spPr>
          <a:xfrm>
            <a:off x="122997" y="171450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HPA (HorizontalPodAutoScale)</a:t>
            </a:r>
            <a:endParaRPr lang="zh-CN" altLang="en-US"/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87C7CF0A-620A-47D1-8D26-3BDA6909A29C}"/>
              </a:ext>
            </a:extLst>
          </p:cNvPr>
          <p:cNvSpPr/>
          <p:nvPr/>
        </p:nvSpPr>
        <p:spPr>
          <a:xfrm>
            <a:off x="2333625" y="1871410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ReplicaSet</a:t>
            </a:r>
            <a:endParaRPr lang="zh-CN" altLang="en-US" sz="12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DBA036F-0CD9-4A3A-B960-CF3F32DEDC04}"/>
              </a:ext>
            </a:extLst>
          </p:cNvPr>
          <p:cNvSpPr/>
          <p:nvPr/>
        </p:nvSpPr>
        <p:spPr>
          <a:xfrm>
            <a:off x="2440114" y="2900362"/>
            <a:ext cx="657225" cy="657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88EBC2-E6C9-488F-BAB2-E8383E2D61E8}"/>
              </a:ext>
            </a:extLst>
          </p:cNvPr>
          <p:cNvSpPr/>
          <p:nvPr/>
        </p:nvSpPr>
        <p:spPr>
          <a:xfrm>
            <a:off x="3203828" y="2900362"/>
            <a:ext cx="657225" cy="657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zh-CN" altLang="en-US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A20ED74-E122-4272-AD52-91601B8017E6}"/>
              </a:ext>
            </a:extLst>
          </p:cNvPr>
          <p:cNvSpPr/>
          <p:nvPr/>
        </p:nvSpPr>
        <p:spPr>
          <a:xfrm>
            <a:off x="1673478" y="2906712"/>
            <a:ext cx="657225" cy="657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Pod</a:t>
            </a:r>
            <a:b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</a:rPr>
              <a:t>1</a:t>
            </a:r>
            <a:endParaRPr lang="zh-CN" alt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16B0E6-78DF-4A21-B275-855C64E451D7}"/>
              </a:ext>
            </a:extLst>
          </p:cNvPr>
          <p:cNvCxnSpPr>
            <a:cxnSpLocks/>
          </p:cNvCxnSpPr>
          <p:nvPr/>
        </p:nvCxnSpPr>
        <p:spPr>
          <a:xfrm flipH="1">
            <a:off x="2124075" y="2677395"/>
            <a:ext cx="209550" cy="1515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DCE90B4-B3EB-4710-91F4-44DAAA1FFB51}"/>
              </a:ext>
            </a:extLst>
          </p:cNvPr>
          <p:cNvCxnSpPr>
            <a:cxnSpLocks/>
          </p:cNvCxnSpPr>
          <p:nvPr/>
        </p:nvCxnSpPr>
        <p:spPr>
          <a:xfrm>
            <a:off x="2759202" y="2691184"/>
            <a:ext cx="0" cy="1499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3E0BF1-9D39-42E5-8217-F0F7DECCD21C}"/>
              </a:ext>
            </a:extLst>
          </p:cNvPr>
          <p:cNvCxnSpPr>
            <a:cxnSpLocks/>
          </p:cNvCxnSpPr>
          <p:nvPr/>
        </p:nvCxnSpPr>
        <p:spPr>
          <a:xfrm>
            <a:off x="3304380" y="2677395"/>
            <a:ext cx="194343" cy="1479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十字形 22">
            <a:extLst>
              <a:ext uri="{FF2B5EF4-FFF2-40B4-BE49-F238E27FC236}">
                <a16:creationId xmlns:a16="http://schemas.microsoft.com/office/drawing/2014/main" id="{DEA7E0B3-4730-44A0-8899-F7077DD0A8C4}"/>
              </a:ext>
            </a:extLst>
          </p:cNvPr>
          <p:cNvSpPr/>
          <p:nvPr/>
        </p:nvSpPr>
        <p:spPr>
          <a:xfrm rot="2700000">
            <a:off x="4592962" y="4449625"/>
            <a:ext cx="154940" cy="154940"/>
          </a:xfrm>
          <a:prstGeom prst="plus">
            <a:avLst>
              <a:gd name="adj" fmla="val 425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7E80635D-FB52-4B9D-BDED-360B6EBC6321}"/>
              </a:ext>
            </a:extLst>
          </p:cNvPr>
          <p:cNvSpPr/>
          <p:nvPr/>
        </p:nvSpPr>
        <p:spPr>
          <a:xfrm>
            <a:off x="4592962" y="3726739"/>
            <a:ext cx="154940" cy="154940"/>
          </a:xfrm>
          <a:prstGeom prst="plus">
            <a:avLst>
              <a:gd name="adj" fmla="val 4251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9A8319-C0AA-453D-9548-DE040A2E081F}"/>
              </a:ext>
            </a:extLst>
          </p:cNvPr>
          <p:cNvCxnSpPr/>
          <p:nvPr/>
        </p:nvCxnSpPr>
        <p:spPr>
          <a:xfrm flipH="1">
            <a:off x="3714750" y="2228850"/>
            <a:ext cx="88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E51D66E-5F28-4299-8CBA-FD8197F8E01E}"/>
              </a:ext>
            </a:extLst>
          </p:cNvPr>
          <p:cNvSpPr/>
          <p:nvPr/>
        </p:nvSpPr>
        <p:spPr>
          <a:xfrm>
            <a:off x="4819169" y="1954778"/>
            <a:ext cx="1262036" cy="485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HPA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26EEB20-8331-4291-B9F4-97C11B0B8B64}"/>
              </a:ext>
            </a:extLst>
          </p:cNvPr>
          <p:cNvSpPr/>
          <p:nvPr/>
        </p:nvSpPr>
        <p:spPr>
          <a:xfrm>
            <a:off x="4819169" y="3529012"/>
            <a:ext cx="1262000" cy="550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CPU &gt; 80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zh-CN" altLang="en-US" sz="1000">
                <a:solidFill>
                  <a:schemeClr val="accent5">
                    <a:lumMod val="50000"/>
                  </a:schemeClr>
                </a:solidFill>
              </a:rPr>
              <a:t>依次增加</a:t>
            </a: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Pod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zh-CN" altLang="en-US" sz="1000">
                <a:solidFill>
                  <a:schemeClr val="accent5">
                    <a:lumMod val="50000"/>
                  </a:schemeClr>
                </a:solidFill>
              </a:rPr>
              <a:t>最多到</a:t>
            </a: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CN" altLang="en-US" sz="1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5EA32AC-3922-42E0-90F1-A9626C4886DC}"/>
              </a:ext>
            </a:extLst>
          </p:cNvPr>
          <p:cNvSpPr/>
          <p:nvPr/>
        </p:nvSpPr>
        <p:spPr>
          <a:xfrm>
            <a:off x="4819169" y="4251903"/>
            <a:ext cx="1262000" cy="550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CPU &lt; 80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zh-CN" altLang="en-US" sz="1000">
                <a:solidFill>
                  <a:schemeClr val="accent5">
                    <a:lumMod val="50000"/>
                  </a:schemeClr>
                </a:solidFill>
              </a:rPr>
              <a:t>依次减少</a:t>
            </a: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Pod</a:t>
            </a:r>
            <a:b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</a:br>
            <a:r>
              <a:rPr lang="zh-CN" altLang="en-US" sz="1000">
                <a:solidFill>
                  <a:schemeClr val="accent5">
                    <a:lumMod val="50000"/>
                  </a:schemeClr>
                </a:solidFill>
              </a:rPr>
              <a:t>最少到</a:t>
            </a:r>
            <a:r>
              <a:rPr lang="en-US" altLang="zh-CN" sz="100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10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C61DD0A-3C08-453D-9051-78832A2C0BDB}"/>
              </a:ext>
            </a:extLst>
          </p:cNvPr>
          <p:cNvCxnSpPr>
            <a:stCxn id="33" idx="1"/>
            <a:endCxn id="11" idx="4"/>
          </p:cNvCxnSpPr>
          <p:nvPr/>
        </p:nvCxnSpPr>
        <p:spPr>
          <a:xfrm rot="10800000">
            <a:off x="3532441" y="3557588"/>
            <a:ext cx="1286728" cy="24661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2C27A28-F075-4E74-957E-B85E33D67C1C}"/>
              </a:ext>
            </a:extLst>
          </p:cNvPr>
          <p:cNvCxnSpPr>
            <a:stCxn id="34" idx="1"/>
            <a:endCxn id="11" idx="4"/>
          </p:cNvCxnSpPr>
          <p:nvPr/>
        </p:nvCxnSpPr>
        <p:spPr>
          <a:xfrm rot="10800000">
            <a:off x="3532441" y="3557587"/>
            <a:ext cx="1286728" cy="9695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117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</dc:creator>
  <cp:lastModifiedBy>momo</cp:lastModifiedBy>
  <cp:revision>26</cp:revision>
  <dcterms:created xsi:type="dcterms:W3CDTF">2019-11-09T07:04:29Z</dcterms:created>
  <dcterms:modified xsi:type="dcterms:W3CDTF">2019-11-09T09:35:39Z</dcterms:modified>
</cp:coreProperties>
</file>