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E6A9-53A6-4128-A92D-C4838DD3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2177C-C491-4BC8-93BB-3A0B269FA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6EEB-16DE-41F9-AD81-AEF7DDFD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643-6153-4747-92AF-87461C1707A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98D11-41DD-45EE-8429-E459FB14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03453-81CA-48B3-BA6B-BA2CBBB3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13C-E0D0-48AE-9874-03B80CC3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7B70-9516-4CC7-AE82-9B94C23E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3D7DD-DF58-4D76-B823-A88814BDD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2EF59-3698-4E7B-8123-E1777A2E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643-6153-4747-92AF-87461C1707A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4D23-E5E8-4BC6-B28C-2F4A41F5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10A3-D8FD-4314-A89A-153919F0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13C-E0D0-48AE-9874-03B80CC3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F02C1-3F13-421F-AD0D-894115384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DC988-F972-4497-9302-2833FF5CA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A715-9E15-47E1-AA53-53B4CA06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643-6153-4747-92AF-87461C1707A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AB75-402F-427A-B22F-4BAEEA87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7F78-AA4A-4484-92E5-A90139B1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13C-E0D0-48AE-9874-03B80CC3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F0B4-471E-4EAE-948A-D27A8BB8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8849-DE82-410A-B768-CCF1A925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20EC-F9E7-4F6B-B6BA-01D0C914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643-6153-4747-92AF-87461C1707A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5AB4-85A5-464E-B579-6E9173A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004D-87D8-4220-BF3B-46C6236B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13C-E0D0-48AE-9874-03B80CC3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A79D-EF53-478A-979D-B1CA4E49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BF547-5C76-458A-9F24-02A7319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F4B9B-1B7B-45EE-802D-2D3077FF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643-6153-4747-92AF-87461C1707A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839C-6B35-4F40-83A1-060909D8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5B56F-7741-453B-BA2A-17BBC5C9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13C-E0D0-48AE-9874-03B80CC3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7384-F4C0-4346-83D0-DBE2489E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3F9E-19EF-46AB-91D8-7C4774B4F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F401F-6C98-4C5A-9760-08B16E50E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2B3F0-1856-482F-B671-E09669EC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643-6153-4747-92AF-87461C1707A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3E18A-35B5-405C-BF0F-4EDFE921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E8CBF-F4E2-4403-947B-F63AEB66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13C-E0D0-48AE-9874-03B80CC3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2874-AFEA-4AB8-8D48-D22C4634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6513-DCC7-4F3D-B196-DF8840056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9AE35-0785-4FD1-BDE4-51A6AD96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10512-EBA2-4DCD-B03E-706802161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6ED7F-72A1-47B9-8B61-543F9E3F3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F9599-356B-45CE-A245-EC819228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643-6153-4747-92AF-87461C1707A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CEFDF-6FAD-4747-8F0C-56FBDF40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E3AAB-E424-4E77-9215-315A7113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13C-E0D0-48AE-9874-03B80CC3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856C-65C3-432B-BA84-C58FE12D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55A6F-4929-4ADA-AFD9-DDE911A1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643-6153-4747-92AF-87461C1707A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EADE5-F6B9-42BC-8F24-B553BA5C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215E3-7041-4F81-8ADC-20E3079D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13C-E0D0-48AE-9874-03B80CC3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73083-0A52-42A5-87E9-56333ADF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643-6153-4747-92AF-87461C1707A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1D47B-560D-4CB8-83E7-EE0F587C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A23E4-5F23-472B-9CA3-78D5043A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13C-E0D0-48AE-9874-03B80CC3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4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065E-DCEB-4448-AE59-D7E4A4B2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5860-0E32-42DD-8419-094DBDC24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18D1-D042-4C37-930F-70235BBA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D232F-577A-40D1-A0CA-CD95BA37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643-6153-4747-92AF-87461C1707A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271CE-498C-4205-8240-7502FAB4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09646-7363-4CBD-95D6-8A61D4B8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13C-E0D0-48AE-9874-03B80CC3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4A5D-D3BC-49C1-980C-33A6232E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EE50B-1D98-4BA8-8332-71D3B0D05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34C26-C02E-4C32-B20F-855EC20E2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42E2-EFE0-44AA-B2EE-F9032FF7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643-6153-4747-92AF-87461C1707A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8AFAF-8EE8-43BA-9D9A-3A2E2C8B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E5096-F0B9-4623-AB6A-1C29687B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13C-E0D0-48AE-9874-03B80CC3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BD04B-BB28-43F6-851E-7B243434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A3C69-E33B-4F50-96A7-79699A9FC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927C-39B9-4119-8F10-813510178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E643-6153-4747-92AF-87461C1707A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5307-4555-4733-B0C8-0CD82817D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1C6A-DB0A-4299-A9C9-B0D4DE834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2113C-E0D0-48AE-9874-03B80CC3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jpeg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20.png"/><Relationship Id="rId5" Type="http://schemas.openxmlformats.org/officeDocument/2006/relationships/image" Target="../media/image7.jpeg"/><Relationship Id="rId15" Type="http://schemas.openxmlformats.org/officeDocument/2006/relationships/image" Target="../media/image23.jpe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2.jpeg"/><Relationship Id="rId7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11" Type="http://schemas.openxmlformats.org/officeDocument/2006/relationships/image" Target="../media/image26.jpeg"/><Relationship Id="rId5" Type="http://schemas.openxmlformats.org/officeDocument/2006/relationships/image" Target="../media/image14.png"/><Relationship Id="rId10" Type="http://schemas.openxmlformats.org/officeDocument/2006/relationships/image" Target="../media/image25.jpeg"/><Relationship Id="rId4" Type="http://schemas.openxmlformats.org/officeDocument/2006/relationships/image" Target="../media/image10.jpe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3" Type="http://schemas.openxmlformats.org/officeDocument/2006/relationships/image" Target="../media/image10.jpeg"/><Relationship Id="rId7" Type="http://schemas.openxmlformats.org/officeDocument/2006/relationships/image" Target="../media/image18.png"/><Relationship Id="rId12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8.jpe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56D9-77A9-492A-8126-6A1A2B33F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129"/>
            <a:ext cx="9144000" cy="79084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FooStack</a:t>
            </a:r>
            <a:r>
              <a:rPr lang="en-US" dirty="0"/>
              <a:t> Architecture</a:t>
            </a:r>
          </a:p>
        </p:txBody>
      </p:sp>
      <p:pic>
        <p:nvPicPr>
          <p:cNvPr id="1032" name="Picture 8" descr="Image result for icons mongodb">
            <a:extLst>
              <a:ext uri="{FF2B5EF4-FFF2-40B4-BE49-F238E27FC236}">
                <a16:creationId xmlns:a16="http://schemas.microsoft.com/office/drawing/2014/main" id="{C9ED682A-11C4-40B6-9C15-B50818FA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21" y="4294745"/>
            <a:ext cx="1050003" cy="105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cons azure">
            <a:extLst>
              <a:ext uri="{FF2B5EF4-FFF2-40B4-BE49-F238E27FC236}">
                <a16:creationId xmlns:a16="http://schemas.microsoft.com/office/drawing/2014/main" id="{F8FEAFAC-867C-4FC2-8138-BF4CDF52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172" y="4294745"/>
            <a:ext cx="1730713" cy="99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cons express.js">
            <a:extLst>
              <a:ext uri="{FF2B5EF4-FFF2-40B4-BE49-F238E27FC236}">
                <a16:creationId xmlns:a16="http://schemas.microsoft.com/office/drawing/2014/main" id="{D3C96497-3879-4C5D-953B-F7BEC6F4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01" y="2731471"/>
            <a:ext cx="1341568" cy="128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icons react js">
            <a:extLst>
              <a:ext uri="{FF2B5EF4-FFF2-40B4-BE49-F238E27FC236}">
                <a16:creationId xmlns:a16="http://schemas.microsoft.com/office/drawing/2014/main" id="{C5107A3F-D3AE-4EDB-9988-4F270BDC5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32" y="1439192"/>
            <a:ext cx="2198020" cy="123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icons django python">
            <a:extLst>
              <a:ext uri="{FF2B5EF4-FFF2-40B4-BE49-F238E27FC236}">
                <a16:creationId xmlns:a16="http://schemas.microsoft.com/office/drawing/2014/main" id="{07E2A634-EB15-4595-8C4D-5F101C51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92" y="2696465"/>
            <a:ext cx="1264141" cy="12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icons d3 js">
            <a:extLst>
              <a:ext uri="{FF2B5EF4-FFF2-40B4-BE49-F238E27FC236}">
                <a16:creationId xmlns:a16="http://schemas.microsoft.com/office/drawing/2014/main" id="{C8811988-0C48-4FA0-9946-547CE7FE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02" y="2867543"/>
            <a:ext cx="1031278" cy="101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icons scikit">
            <a:extLst>
              <a:ext uri="{FF2B5EF4-FFF2-40B4-BE49-F238E27FC236}">
                <a16:creationId xmlns:a16="http://schemas.microsoft.com/office/drawing/2014/main" id="{DB20FAA6-B1D9-4812-8A7E-1AFFB5961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49" y="5580001"/>
            <a:ext cx="1765640" cy="117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icons azure ml">
            <a:extLst>
              <a:ext uri="{FF2B5EF4-FFF2-40B4-BE49-F238E27FC236}">
                <a16:creationId xmlns:a16="http://schemas.microsoft.com/office/drawing/2014/main" id="{DDF7A6F4-E913-40D9-9980-41238AA2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312" y="5515527"/>
            <a:ext cx="1944139" cy="99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icons sqlite">
            <a:extLst>
              <a:ext uri="{FF2B5EF4-FFF2-40B4-BE49-F238E27FC236}">
                <a16:creationId xmlns:a16="http://schemas.microsoft.com/office/drawing/2014/main" id="{3BA35980-A7CC-457E-87DE-FD66CA593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987" y="4328740"/>
            <a:ext cx="879359" cy="87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icons azure devops">
            <a:extLst>
              <a:ext uri="{FF2B5EF4-FFF2-40B4-BE49-F238E27FC236}">
                <a16:creationId xmlns:a16="http://schemas.microsoft.com/office/drawing/2014/main" id="{B85DFD68-95B8-4365-9FDC-E236EA3BE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834" y="4247432"/>
            <a:ext cx="1672691" cy="96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mage result for icons flutter">
            <a:extLst>
              <a:ext uri="{FF2B5EF4-FFF2-40B4-BE49-F238E27FC236}">
                <a16:creationId xmlns:a16="http://schemas.microsoft.com/office/drawing/2014/main" id="{2BC7C3BF-2595-44D0-AC3A-4BE66799C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85" y="1642284"/>
            <a:ext cx="1519721" cy="75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Image result for icons pandas python">
            <a:extLst>
              <a:ext uri="{FF2B5EF4-FFF2-40B4-BE49-F238E27FC236}">
                <a16:creationId xmlns:a16="http://schemas.microsoft.com/office/drawing/2014/main" id="{C7CF939A-5BA1-473E-BB7E-CC60F6FC0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4" y="5880615"/>
            <a:ext cx="3202132" cy="66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Image result for icons anaconda">
            <a:extLst>
              <a:ext uri="{FF2B5EF4-FFF2-40B4-BE49-F238E27FC236}">
                <a16:creationId xmlns:a16="http://schemas.microsoft.com/office/drawing/2014/main" id="{CDEBF938-64D6-4377-A779-72FD74CC2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316" y="5815798"/>
            <a:ext cx="1264141" cy="63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Image result for icons rest framework">
            <a:extLst>
              <a:ext uri="{FF2B5EF4-FFF2-40B4-BE49-F238E27FC236}">
                <a16:creationId xmlns:a16="http://schemas.microsoft.com/office/drawing/2014/main" id="{285ADA84-73BB-4A2B-AE67-07840997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25" y="2853215"/>
            <a:ext cx="853694" cy="9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Image result for icons json">
            <a:extLst>
              <a:ext uri="{FF2B5EF4-FFF2-40B4-BE49-F238E27FC236}">
                <a16:creationId xmlns:a16="http://schemas.microsoft.com/office/drawing/2014/main" id="{42FE3FE2-C996-45BE-88BC-48714AB2F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152" y="2847501"/>
            <a:ext cx="908932" cy="9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Image result for icons material-ui">
            <a:extLst>
              <a:ext uri="{FF2B5EF4-FFF2-40B4-BE49-F238E27FC236}">
                <a16:creationId xmlns:a16="http://schemas.microsoft.com/office/drawing/2014/main" id="{4A89E327-05E0-4DFF-BD13-DE8210C79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76" y="1565156"/>
            <a:ext cx="936418" cy="93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Image result for icons google maps api">
            <a:extLst>
              <a:ext uri="{FF2B5EF4-FFF2-40B4-BE49-F238E27FC236}">
                <a16:creationId xmlns:a16="http://schemas.microsoft.com/office/drawing/2014/main" id="{4DAFC436-C544-40EE-92BC-B5C4F26B7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528" y="5737140"/>
            <a:ext cx="1157705" cy="7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Image result for icons cloud mlab">
            <a:extLst>
              <a:ext uri="{FF2B5EF4-FFF2-40B4-BE49-F238E27FC236}">
                <a16:creationId xmlns:a16="http://schemas.microsoft.com/office/drawing/2014/main" id="{88964215-8C7E-46B2-9CDE-F1EA5A0C0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56" y="4671026"/>
            <a:ext cx="1428751" cy="6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97431A0-34F3-4DB7-A691-F7A11240C0C9}"/>
              </a:ext>
            </a:extLst>
          </p:cNvPr>
          <p:cNvGrpSpPr/>
          <p:nvPr/>
        </p:nvGrpSpPr>
        <p:grpSpPr>
          <a:xfrm>
            <a:off x="2735059" y="2820365"/>
            <a:ext cx="971214" cy="1016339"/>
            <a:chOff x="2889762" y="2998283"/>
            <a:chExt cx="971214" cy="1016339"/>
          </a:xfrm>
        </p:grpSpPr>
        <p:pic>
          <p:nvPicPr>
            <p:cNvPr id="1072" name="Picture 48" descr="Logo">
              <a:extLst>
                <a:ext uri="{FF2B5EF4-FFF2-40B4-BE49-F238E27FC236}">
                  <a16:creationId xmlns:a16="http://schemas.microsoft.com/office/drawing/2014/main" id="{B8D4D73E-CBEE-4FEE-AF27-AD08753DE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762" y="2998283"/>
              <a:ext cx="853694" cy="853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32DDE4-5E8B-483A-A999-6E7BF1E40F92}"/>
                </a:ext>
              </a:extLst>
            </p:cNvPr>
            <p:cNvSpPr txBox="1"/>
            <p:nvPr/>
          </p:nvSpPr>
          <p:spPr>
            <a:xfrm>
              <a:off x="2889762" y="3706845"/>
              <a:ext cx="9712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Altair-Viz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417126-642E-41CE-B410-F8E094AC32FE}"/>
              </a:ext>
            </a:extLst>
          </p:cNvPr>
          <p:cNvGrpSpPr/>
          <p:nvPr/>
        </p:nvGrpSpPr>
        <p:grpSpPr>
          <a:xfrm>
            <a:off x="9745538" y="2986842"/>
            <a:ext cx="1351288" cy="537915"/>
            <a:chOff x="9745538" y="2986842"/>
            <a:chExt cx="1351288" cy="5379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EA476E-B4B9-4A4F-A19C-148C4F7A7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745538" y="2986842"/>
              <a:ext cx="1351288" cy="30777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086EE8-6EBB-41CE-82C1-DDA83EDA78D8}"/>
                </a:ext>
              </a:extLst>
            </p:cNvPr>
            <p:cNvSpPr/>
            <p:nvPr/>
          </p:nvSpPr>
          <p:spPr>
            <a:xfrm>
              <a:off x="10089177" y="3216980"/>
              <a:ext cx="6559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04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56D9-77A9-492A-8126-6A1A2B33F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574" y="773408"/>
            <a:ext cx="9144000" cy="79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Diamond Analytics Stack</a:t>
            </a:r>
          </a:p>
        </p:txBody>
      </p:sp>
      <p:pic>
        <p:nvPicPr>
          <p:cNvPr id="1032" name="Picture 8" descr="Image result for icons mongodb">
            <a:extLst>
              <a:ext uri="{FF2B5EF4-FFF2-40B4-BE49-F238E27FC236}">
                <a16:creationId xmlns:a16="http://schemas.microsoft.com/office/drawing/2014/main" id="{C9ED682A-11C4-40B6-9C15-B50818FA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907" y="4553944"/>
            <a:ext cx="1050003" cy="105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cons azure">
            <a:extLst>
              <a:ext uri="{FF2B5EF4-FFF2-40B4-BE49-F238E27FC236}">
                <a16:creationId xmlns:a16="http://schemas.microsoft.com/office/drawing/2014/main" id="{F8FEAFAC-867C-4FC2-8138-BF4CDF52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24" y="4556106"/>
            <a:ext cx="1433579" cy="8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icons react js">
            <a:extLst>
              <a:ext uri="{FF2B5EF4-FFF2-40B4-BE49-F238E27FC236}">
                <a16:creationId xmlns:a16="http://schemas.microsoft.com/office/drawing/2014/main" id="{C5107A3F-D3AE-4EDB-9988-4F270BDC5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3" t="17344" r="8739" b="15992"/>
          <a:stretch/>
        </p:blipFill>
        <p:spPr bwMode="auto">
          <a:xfrm>
            <a:off x="732818" y="2351594"/>
            <a:ext cx="1815508" cy="8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icons scikit">
            <a:extLst>
              <a:ext uri="{FF2B5EF4-FFF2-40B4-BE49-F238E27FC236}">
                <a16:creationId xmlns:a16="http://schemas.microsoft.com/office/drawing/2014/main" id="{DB20FAA6-B1D9-4812-8A7E-1AFFB5961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6" t="21824" r="16835" b="13894"/>
          <a:stretch/>
        </p:blipFill>
        <p:spPr bwMode="auto">
          <a:xfrm>
            <a:off x="6764785" y="3590415"/>
            <a:ext cx="1086782" cy="71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icons azure ml">
            <a:extLst>
              <a:ext uri="{FF2B5EF4-FFF2-40B4-BE49-F238E27FC236}">
                <a16:creationId xmlns:a16="http://schemas.microsoft.com/office/drawing/2014/main" id="{DDF7A6F4-E913-40D9-9980-41238AA2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70" y="2294483"/>
            <a:ext cx="1944139" cy="99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Image result for icons pandas python">
            <a:extLst>
              <a:ext uri="{FF2B5EF4-FFF2-40B4-BE49-F238E27FC236}">
                <a16:creationId xmlns:a16="http://schemas.microsoft.com/office/drawing/2014/main" id="{C7CF939A-5BA1-473E-BB7E-CC60F6FC0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771" y="4156486"/>
            <a:ext cx="2104264" cy="43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Image result for icons rest framework">
            <a:extLst>
              <a:ext uri="{FF2B5EF4-FFF2-40B4-BE49-F238E27FC236}">
                <a16:creationId xmlns:a16="http://schemas.microsoft.com/office/drawing/2014/main" id="{285ADA84-73BB-4A2B-AE67-07840997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75" y="2143671"/>
            <a:ext cx="583415" cy="61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Image result for icons material-ui">
            <a:extLst>
              <a:ext uri="{FF2B5EF4-FFF2-40B4-BE49-F238E27FC236}">
                <a16:creationId xmlns:a16="http://schemas.microsoft.com/office/drawing/2014/main" id="{4A89E327-05E0-4DFF-BD13-DE8210C79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12357" r="8711" b="19752"/>
          <a:stretch/>
        </p:blipFill>
        <p:spPr bwMode="auto">
          <a:xfrm>
            <a:off x="790191" y="3050929"/>
            <a:ext cx="663805" cy="55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Image result for icons cloud mlab">
            <a:extLst>
              <a:ext uri="{FF2B5EF4-FFF2-40B4-BE49-F238E27FC236}">
                <a16:creationId xmlns:a16="http://schemas.microsoft.com/office/drawing/2014/main" id="{88964215-8C7E-46B2-9CDE-F1EA5A0C0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907" y="5603947"/>
            <a:ext cx="1050004" cy="45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3B1A3-B034-4B5A-955D-1C68EEF71316}"/>
              </a:ext>
            </a:extLst>
          </p:cNvPr>
          <p:cNvGrpSpPr/>
          <p:nvPr/>
        </p:nvGrpSpPr>
        <p:grpSpPr>
          <a:xfrm>
            <a:off x="1425305" y="3070616"/>
            <a:ext cx="1244228" cy="537915"/>
            <a:chOff x="9745538" y="2986842"/>
            <a:chExt cx="1351288" cy="53791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8B50530-5F9F-4B86-A253-A8F923485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45538" y="2986842"/>
              <a:ext cx="1351288" cy="307777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27B8FF-6DCC-4566-8699-180FDCE00CED}"/>
                </a:ext>
              </a:extLst>
            </p:cNvPr>
            <p:cNvSpPr/>
            <p:nvPr/>
          </p:nvSpPr>
          <p:spPr>
            <a:xfrm>
              <a:off x="10089177" y="3216980"/>
              <a:ext cx="6559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Charts</a:t>
              </a:r>
            </a:p>
          </p:txBody>
        </p:sp>
      </p:grpSp>
      <p:pic>
        <p:nvPicPr>
          <p:cNvPr id="3074" name="Picture 2" descr="Image result for express.js icon">
            <a:extLst>
              <a:ext uri="{FF2B5EF4-FFF2-40B4-BE49-F238E27FC236}">
                <a16:creationId xmlns:a16="http://schemas.microsoft.com/office/drawing/2014/main" id="{B80631D8-C626-4ECF-B2EE-BEB606F0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078" y="2013086"/>
            <a:ext cx="990644" cy="99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icon web scraping">
            <a:extLst>
              <a:ext uri="{FF2B5EF4-FFF2-40B4-BE49-F238E27FC236}">
                <a16:creationId xmlns:a16="http://schemas.microsoft.com/office/drawing/2014/main" id="{09A64232-592D-4B20-B9B8-9F304CB8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238" y="4395205"/>
            <a:ext cx="704334" cy="70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978DC79-9F85-4B06-AA57-316AF9838497}"/>
              </a:ext>
            </a:extLst>
          </p:cNvPr>
          <p:cNvGrpSpPr/>
          <p:nvPr/>
        </p:nvGrpSpPr>
        <p:grpSpPr>
          <a:xfrm>
            <a:off x="2175735" y="5356106"/>
            <a:ext cx="1244674" cy="671633"/>
            <a:chOff x="2061122" y="5142816"/>
            <a:chExt cx="1428751" cy="820566"/>
          </a:xfrm>
        </p:grpSpPr>
        <p:pic>
          <p:nvPicPr>
            <p:cNvPr id="1060" name="Picture 36" descr="Image result for icons azure devops">
              <a:extLst>
                <a:ext uri="{FF2B5EF4-FFF2-40B4-BE49-F238E27FC236}">
                  <a16:creationId xmlns:a16="http://schemas.microsoft.com/office/drawing/2014/main" id="{B85DFD68-95B8-4365-9FDC-E236EA3BE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122" y="5142816"/>
              <a:ext cx="1428751" cy="820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7004ED-A2D1-4280-9C39-25C6815E2387}"/>
                </a:ext>
              </a:extLst>
            </p:cNvPr>
            <p:cNvSpPr/>
            <p:nvPr/>
          </p:nvSpPr>
          <p:spPr>
            <a:xfrm>
              <a:off x="2591568" y="5277647"/>
              <a:ext cx="8274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CI / CD</a:t>
              </a:r>
            </a:p>
          </p:txBody>
        </p:sp>
      </p:grpSp>
      <p:pic>
        <p:nvPicPr>
          <p:cNvPr id="3078" name="Picture 6" descr="Image result for icon blue nile">
            <a:extLst>
              <a:ext uri="{FF2B5EF4-FFF2-40B4-BE49-F238E27FC236}">
                <a16:creationId xmlns:a16="http://schemas.microsoft.com/office/drawing/2014/main" id="{A782CB03-3F8E-4442-B608-FDADB95F7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067" y="5221322"/>
            <a:ext cx="1934174" cy="102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79A1855-9C63-4655-A2EE-E5A92301EAC8}"/>
              </a:ext>
            </a:extLst>
          </p:cNvPr>
          <p:cNvCxnSpPr>
            <a:cxnSpLocks/>
            <a:stCxn id="3078" idx="0"/>
            <a:endCxn id="1068" idx="3"/>
          </p:cNvCxnSpPr>
          <p:nvPr/>
        </p:nvCxnSpPr>
        <p:spPr>
          <a:xfrm rot="16200000" flipV="1">
            <a:off x="8393740" y="4440907"/>
            <a:ext cx="846711" cy="71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F88D37E-315C-425B-AF44-0526440AC8E0}"/>
              </a:ext>
            </a:extLst>
          </p:cNvPr>
          <p:cNvCxnSpPr>
            <a:cxnSpLocks/>
            <a:stCxn id="3074" idx="1"/>
            <a:endCxn id="1044" idx="3"/>
          </p:cNvCxnSpPr>
          <p:nvPr/>
        </p:nvCxnSpPr>
        <p:spPr>
          <a:xfrm rot="10800000" flipV="1">
            <a:off x="2548326" y="2508408"/>
            <a:ext cx="2164752" cy="25347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C6680E7-54C3-4755-9074-A0332CB99DF6}"/>
              </a:ext>
            </a:extLst>
          </p:cNvPr>
          <p:cNvCxnSpPr>
            <a:cxnSpLocks/>
            <a:stCxn id="1068" idx="2"/>
            <a:endCxn id="1032" idx="3"/>
          </p:cNvCxnSpPr>
          <p:nvPr/>
        </p:nvCxnSpPr>
        <p:spPr>
          <a:xfrm rot="5400000">
            <a:off x="6019302" y="3690345"/>
            <a:ext cx="486210" cy="2290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5D85D40-3CBF-4CA0-B29D-FDCCBD053A71}"/>
              </a:ext>
            </a:extLst>
          </p:cNvPr>
          <p:cNvCxnSpPr>
            <a:cxnSpLocks/>
            <a:stCxn id="3074" idx="2"/>
            <a:endCxn id="1032" idx="0"/>
          </p:cNvCxnSpPr>
          <p:nvPr/>
        </p:nvCxnSpPr>
        <p:spPr>
          <a:xfrm rot="5400000">
            <a:off x="4125048" y="3470592"/>
            <a:ext cx="1550214" cy="6164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22D623-301D-4BF8-B13C-7C70D178DC06}"/>
              </a:ext>
            </a:extLst>
          </p:cNvPr>
          <p:cNvCxnSpPr>
            <a:cxnSpLocks/>
            <a:stCxn id="3074" idx="3"/>
            <a:endCxn id="1056" idx="1"/>
          </p:cNvCxnSpPr>
          <p:nvPr/>
        </p:nvCxnSpPr>
        <p:spPr>
          <a:xfrm>
            <a:off x="5703722" y="2508408"/>
            <a:ext cx="2588648" cy="28139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2" descr="Image result for icons rest framework">
            <a:extLst>
              <a:ext uri="{FF2B5EF4-FFF2-40B4-BE49-F238E27FC236}">
                <a16:creationId xmlns:a16="http://schemas.microsoft.com/office/drawing/2014/main" id="{5E31F7A7-43B3-46E0-A389-5EFF29453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68" y="2123064"/>
            <a:ext cx="583415" cy="61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0C58034-EF8F-46CA-BD2A-6E2CFC925D8B}"/>
              </a:ext>
            </a:extLst>
          </p:cNvPr>
          <p:cNvCxnSpPr>
            <a:cxnSpLocks/>
            <a:stCxn id="3074" idx="2"/>
            <a:endCxn id="1034" idx="0"/>
          </p:cNvCxnSpPr>
          <p:nvPr/>
        </p:nvCxnSpPr>
        <p:spPr>
          <a:xfrm rot="5400000">
            <a:off x="3197719" y="2545425"/>
            <a:ext cx="1552376" cy="246898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11A5BAB-6967-4C17-AE45-9EAC9437FC74}"/>
              </a:ext>
            </a:extLst>
          </p:cNvPr>
          <p:cNvCxnSpPr>
            <a:cxnSpLocks/>
            <a:stCxn id="1054" idx="3"/>
            <a:endCxn id="1056" idx="2"/>
          </p:cNvCxnSpPr>
          <p:nvPr/>
        </p:nvCxnSpPr>
        <p:spPr>
          <a:xfrm flipV="1">
            <a:off x="7851567" y="3285127"/>
            <a:ext cx="1412873" cy="662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9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56D9-77A9-492A-8126-6A1A2B33F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574" y="773408"/>
            <a:ext cx="9144000" cy="79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Homicide Stack</a:t>
            </a:r>
          </a:p>
        </p:txBody>
      </p:sp>
      <p:pic>
        <p:nvPicPr>
          <p:cNvPr id="1034" name="Picture 10" descr="Image result for icons azure">
            <a:extLst>
              <a:ext uri="{FF2B5EF4-FFF2-40B4-BE49-F238E27FC236}">
                <a16:creationId xmlns:a16="http://schemas.microsoft.com/office/drawing/2014/main" id="{F8FEAFAC-867C-4FC2-8138-BF4CDF52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4" y="4556107"/>
            <a:ext cx="1433579" cy="8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icon web scraping">
            <a:extLst>
              <a:ext uri="{FF2B5EF4-FFF2-40B4-BE49-F238E27FC236}">
                <a16:creationId xmlns:a16="http://schemas.microsoft.com/office/drawing/2014/main" id="{09A64232-592D-4B20-B9B8-9F304CB8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456" y="4474744"/>
            <a:ext cx="704334" cy="70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978DC79-9F85-4B06-AA57-316AF9838497}"/>
              </a:ext>
            </a:extLst>
          </p:cNvPr>
          <p:cNvGrpSpPr/>
          <p:nvPr/>
        </p:nvGrpSpPr>
        <p:grpSpPr>
          <a:xfrm>
            <a:off x="2767305" y="5356107"/>
            <a:ext cx="1244674" cy="671633"/>
            <a:chOff x="2061122" y="5142816"/>
            <a:chExt cx="1428751" cy="820566"/>
          </a:xfrm>
        </p:grpSpPr>
        <p:pic>
          <p:nvPicPr>
            <p:cNvPr id="1060" name="Picture 36" descr="Image result for icons azure devops">
              <a:extLst>
                <a:ext uri="{FF2B5EF4-FFF2-40B4-BE49-F238E27FC236}">
                  <a16:creationId xmlns:a16="http://schemas.microsoft.com/office/drawing/2014/main" id="{B85DFD68-95B8-4365-9FDC-E236EA3BE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122" y="5142816"/>
              <a:ext cx="1428751" cy="820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7004ED-A2D1-4280-9C39-25C6815E2387}"/>
                </a:ext>
              </a:extLst>
            </p:cNvPr>
            <p:cNvSpPr/>
            <p:nvPr/>
          </p:nvSpPr>
          <p:spPr>
            <a:xfrm>
              <a:off x="2591568" y="5277647"/>
              <a:ext cx="8274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CI / CD</a:t>
              </a: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79A1855-9C63-4655-A2EE-E5A92301EAC8}"/>
              </a:ext>
            </a:extLst>
          </p:cNvPr>
          <p:cNvCxnSpPr>
            <a:cxnSpLocks/>
            <a:stCxn id="3076" idx="1"/>
            <a:endCxn id="30" idx="3"/>
          </p:cNvCxnSpPr>
          <p:nvPr/>
        </p:nvCxnSpPr>
        <p:spPr>
          <a:xfrm rot="10800000" flipV="1">
            <a:off x="5668286" y="4826910"/>
            <a:ext cx="1474170" cy="168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5D85D40-3CBF-4CA0-B29D-FDCCBD053A7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16200000" flipH="1">
            <a:off x="4067330" y="3394828"/>
            <a:ext cx="1670883" cy="65167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22D623-301D-4BF8-B13C-7C70D178DC06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5170646" y="2291512"/>
            <a:ext cx="2256081" cy="30142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2" descr="Image result for icons rest framework">
            <a:extLst>
              <a:ext uri="{FF2B5EF4-FFF2-40B4-BE49-F238E27FC236}">
                <a16:creationId xmlns:a16="http://schemas.microsoft.com/office/drawing/2014/main" id="{5E31F7A7-43B3-46E0-A389-5EFF29453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857" y="1982409"/>
            <a:ext cx="583415" cy="61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0C58034-EF8F-46CA-BD2A-6E2CFC925D8B}"/>
              </a:ext>
            </a:extLst>
          </p:cNvPr>
          <p:cNvCxnSpPr>
            <a:cxnSpLocks/>
            <a:stCxn id="29" idx="2"/>
            <a:endCxn id="1034" idx="0"/>
          </p:cNvCxnSpPr>
          <p:nvPr/>
        </p:nvCxnSpPr>
        <p:spPr>
          <a:xfrm rot="5400000">
            <a:off x="3118518" y="3097690"/>
            <a:ext cx="1670884" cy="12459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2" descr="Image result for icons django python">
            <a:extLst>
              <a:ext uri="{FF2B5EF4-FFF2-40B4-BE49-F238E27FC236}">
                <a16:creationId xmlns:a16="http://schemas.microsoft.com/office/drawing/2014/main" id="{8B079367-DB35-40D5-BF4A-246F4CE55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223" y="1697800"/>
            <a:ext cx="1187423" cy="118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4" descr="Image result for icons sqlite">
            <a:extLst>
              <a:ext uri="{FF2B5EF4-FFF2-40B4-BE49-F238E27FC236}">
                <a16:creationId xmlns:a16="http://schemas.microsoft.com/office/drawing/2014/main" id="{D03E5A94-0231-4C2E-B02F-C3F8A0B6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927" y="4556106"/>
            <a:ext cx="879359" cy="87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icons google maps api">
            <a:extLst>
              <a:ext uri="{FF2B5EF4-FFF2-40B4-BE49-F238E27FC236}">
                <a16:creationId xmlns:a16="http://schemas.microsoft.com/office/drawing/2014/main" id="{D9A04010-182F-47A4-9065-A37B3463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27" y="2180028"/>
            <a:ext cx="1240983" cy="82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0AE6A82-4323-4FDB-A921-D53A2FB31708}"/>
              </a:ext>
            </a:extLst>
          </p:cNvPr>
          <p:cNvGrpSpPr/>
          <p:nvPr/>
        </p:nvGrpSpPr>
        <p:grpSpPr>
          <a:xfrm>
            <a:off x="3109381" y="1823988"/>
            <a:ext cx="971214" cy="1016339"/>
            <a:chOff x="2889762" y="2998283"/>
            <a:chExt cx="971214" cy="1016339"/>
          </a:xfrm>
        </p:grpSpPr>
        <p:pic>
          <p:nvPicPr>
            <p:cNvPr id="34" name="Picture 48" descr="Logo">
              <a:extLst>
                <a:ext uri="{FF2B5EF4-FFF2-40B4-BE49-F238E27FC236}">
                  <a16:creationId xmlns:a16="http://schemas.microsoft.com/office/drawing/2014/main" id="{87257E13-31A1-4A93-AE79-B5BA4858A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762" y="2998283"/>
              <a:ext cx="853694" cy="853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D9B1AD-68D0-4DA1-B705-AE5D7DD7FC61}"/>
                </a:ext>
              </a:extLst>
            </p:cNvPr>
            <p:cNvSpPr txBox="1"/>
            <p:nvPr/>
          </p:nvSpPr>
          <p:spPr>
            <a:xfrm>
              <a:off x="2889762" y="3706845"/>
              <a:ext cx="9712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Altair-Viz</a:t>
              </a:r>
            </a:p>
          </p:txBody>
        </p:sp>
      </p:grpSp>
      <p:pic>
        <p:nvPicPr>
          <p:cNvPr id="59" name="Picture 52" descr="Image result for icons rest framework">
            <a:extLst>
              <a:ext uri="{FF2B5EF4-FFF2-40B4-BE49-F238E27FC236}">
                <a16:creationId xmlns:a16="http://schemas.microsoft.com/office/drawing/2014/main" id="{08605D13-6F55-4682-9CC4-3778E100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04" y="3529483"/>
            <a:ext cx="583415" cy="61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news websites icon">
            <a:extLst>
              <a:ext uri="{FF2B5EF4-FFF2-40B4-BE49-F238E27FC236}">
                <a16:creationId xmlns:a16="http://schemas.microsoft.com/office/drawing/2014/main" id="{30CC108C-E759-41F9-87C2-A6DCBC342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503" y="3852038"/>
            <a:ext cx="744457" cy="74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9097BF9-DE85-4AFE-A7FA-974CF7098A3B}"/>
              </a:ext>
            </a:extLst>
          </p:cNvPr>
          <p:cNvCxnSpPr>
            <a:cxnSpLocks/>
            <a:stCxn id="4098" idx="1"/>
            <a:endCxn id="3076" idx="3"/>
          </p:cNvCxnSpPr>
          <p:nvPr/>
        </p:nvCxnSpPr>
        <p:spPr>
          <a:xfrm rot="10800000" flipV="1">
            <a:off x="7846791" y="4224267"/>
            <a:ext cx="729713" cy="602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Image result for news websites icon">
            <a:extLst>
              <a:ext uri="{FF2B5EF4-FFF2-40B4-BE49-F238E27FC236}">
                <a16:creationId xmlns:a16="http://schemas.microsoft.com/office/drawing/2014/main" id="{09FDF935-4ACE-4A43-8953-5B957E2C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175" y="4673301"/>
            <a:ext cx="704334" cy="70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7A5B746-4F83-47C0-8293-622AA5C502AB}"/>
              </a:ext>
            </a:extLst>
          </p:cNvPr>
          <p:cNvCxnSpPr>
            <a:cxnSpLocks/>
            <a:stCxn id="4100" idx="1"/>
            <a:endCxn id="3076" idx="3"/>
          </p:cNvCxnSpPr>
          <p:nvPr/>
        </p:nvCxnSpPr>
        <p:spPr>
          <a:xfrm rot="10800000">
            <a:off x="7846791" y="4826912"/>
            <a:ext cx="725385" cy="198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9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56D9-77A9-492A-8126-6A1A2B33F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574" y="773408"/>
            <a:ext cx="9144000" cy="79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Snow Stack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8BD868E-CE1E-4FD5-9874-C8556EE7573F}"/>
              </a:ext>
            </a:extLst>
          </p:cNvPr>
          <p:cNvGrpSpPr/>
          <p:nvPr/>
        </p:nvGrpSpPr>
        <p:grpSpPr>
          <a:xfrm>
            <a:off x="2547446" y="4907921"/>
            <a:ext cx="1433579" cy="1471633"/>
            <a:chOff x="2614194" y="4556107"/>
            <a:chExt cx="1433579" cy="1471633"/>
          </a:xfrm>
        </p:grpSpPr>
        <p:pic>
          <p:nvPicPr>
            <p:cNvPr id="1034" name="Picture 10" descr="Image result for icons azure">
              <a:extLst>
                <a:ext uri="{FF2B5EF4-FFF2-40B4-BE49-F238E27FC236}">
                  <a16:creationId xmlns:a16="http://schemas.microsoft.com/office/drawing/2014/main" id="{F8FEAFAC-867C-4FC2-8138-BF4CDF522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194" y="4556107"/>
              <a:ext cx="1433579" cy="82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78DC79-9F85-4B06-AA57-316AF9838497}"/>
                </a:ext>
              </a:extLst>
            </p:cNvPr>
            <p:cNvGrpSpPr/>
            <p:nvPr/>
          </p:nvGrpSpPr>
          <p:grpSpPr>
            <a:xfrm>
              <a:off x="2767305" y="5356107"/>
              <a:ext cx="1244674" cy="671633"/>
              <a:chOff x="2061122" y="5142816"/>
              <a:chExt cx="1428751" cy="820566"/>
            </a:xfrm>
          </p:grpSpPr>
          <p:pic>
            <p:nvPicPr>
              <p:cNvPr id="1060" name="Picture 36" descr="Image result for icons azure devops">
                <a:extLst>
                  <a:ext uri="{FF2B5EF4-FFF2-40B4-BE49-F238E27FC236}">
                    <a16:creationId xmlns:a16="http://schemas.microsoft.com/office/drawing/2014/main" id="{B85DFD68-95B8-4365-9FDC-E236EA3BE7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1122" y="5142816"/>
                <a:ext cx="1428751" cy="8205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D7004ED-A2D1-4280-9C39-25C6815E2387}"/>
                  </a:ext>
                </a:extLst>
              </p:cNvPr>
              <p:cNvSpPr/>
              <p:nvPr/>
            </p:nvSpPr>
            <p:spPr>
              <a:xfrm>
                <a:off x="2591568" y="5277647"/>
                <a:ext cx="8274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CI / CD</a:t>
                </a:r>
              </a:p>
            </p:txBody>
          </p:sp>
        </p:grp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5D85D40-3CBF-4CA0-B29D-FDCCBD053A71}"/>
              </a:ext>
            </a:extLst>
          </p:cNvPr>
          <p:cNvCxnSpPr>
            <a:cxnSpLocks/>
            <a:stCxn id="89" idx="2"/>
            <a:endCxn id="27" idx="0"/>
          </p:cNvCxnSpPr>
          <p:nvPr/>
        </p:nvCxnSpPr>
        <p:spPr>
          <a:xfrm rot="16200000" flipH="1">
            <a:off x="5084401" y="4094354"/>
            <a:ext cx="999542" cy="59721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0C58034-EF8F-46CA-BD2A-6E2CFC925D8B}"/>
              </a:ext>
            </a:extLst>
          </p:cNvPr>
          <p:cNvCxnSpPr>
            <a:cxnSpLocks/>
            <a:stCxn id="89" idx="2"/>
            <a:endCxn id="1034" idx="0"/>
          </p:cNvCxnSpPr>
          <p:nvPr/>
        </p:nvCxnSpPr>
        <p:spPr>
          <a:xfrm rot="5400000">
            <a:off x="3767536" y="3389892"/>
            <a:ext cx="1014730" cy="202132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7A5B746-4F83-47C0-8293-622AA5C502AB}"/>
              </a:ext>
            </a:extLst>
          </p:cNvPr>
          <p:cNvCxnSpPr>
            <a:cxnSpLocks/>
            <a:stCxn id="69" idx="1"/>
            <a:endCxn id="67" idx="3"/>
          </p:cNvCxnSpPr>
          <p:nvPr/>
        </p:nvCxnSpPr>
        <p:spPr>
          <a:xfrm rot="10800000">
            <a:off x="8723685" y="4458743"/>
            <a:ext cx="838813" cy="930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2" descr="Image result for icons flutter">
            <a:extLst>
              <a:ext uri="{FF2B5EF4-FFF2-40B4-BE49-F238E27FC236}">
                <a16:creationId xmlns:a16="http://schemas.microsoft.com/office/drawing/2014/main" id="{123438AC-60B4-498C-B5E4-EC9597158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69" y="2134397"/>
            <a:ext cx="1519721" cy="75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6" descr="Image result for icons material-ui">
            <a:extLst>
              <a:ext uri="{FF2B5EF4-FFF2-40B4-BE49-F238E27FC236}">
                <a16:creationId xmlns:a16="http://schemas.microsoft.com/office/drawing/2014/main" id="{763F1BEA-06FD-4A2E-B817-5183CB24D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7" t="18855" r="13251" b="15659"/>
          <a:stretch/>
        </p:blipFill>
        <p:spPr bwMode="auto">
          <a:xfrm>
            <a:off x="1847819" y="2720720"/>
            <a:ext cx="676102" cy="61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3EA36E2-A971-403B-B32E-791CC14B8D41}"/>
              </a:ext>
            </a:extLst>
          </p:cNvPr>
          <p:cNvGrpSpPr/>
          <p:nvPr/>
        </p:nvGrpSpPr>
        <p:grpSpPr>
          <a:xfrm>
            <a:off x="5357778" y="4892733"/>
            <a:ext cx="1050004" cy="1501505"/>
            <a:chOff x="4618281" y="4650596"/>
            <a:chExt cx="1050004" cy="1501505"/>
          </a:xfrm>
        </p:grpSpPr>
        <p:pic>
          <p:nvPicPr>
            <p:cNvPr id="27" name="Picture 8" descr="Image result for icons mongodb">
              <a:extLst>
                <a:ext uri="{FF2B5EF4-FFF2-40B4-BE49-F238E27FC236}">
                  <a16:creationId xmlns:a16="http://schemas.microsoft.com/office/drawing/2014/main" id="{8EC7CA77-77AD-46B3-804B-6DE345DA9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281" y="4650596"/>
              <a:ext cx="1050003" cy="105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0" descr="Image result for icons cloud mlab">
              <a:extLst>
                <a:ext uri="{FF2B5EF4-FFF2-40B4-BE49-F238E27FC236}">
                  <a16:creationId xmlns:a16="http://schemas.microsoft.com/office/drawing/2014/main" id="{AF60A45C-6123-47CC-A072-ADA8EE4CC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281" y="5700599"/>
              <a:ext cx="1050004" cy="4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425FFC6-DA6F-4E2A-A605-D222BB9E7163}"/>
              </a:ext>
            </a:extLst>
          </p:cNvPr>
          <p:cNvCxnSpPr>
            <a:cxnSpLocks/>
            <a:stCxn id="89" idx="1"/>
            <a:endCxn id="25" idx="3"/>
          </p:cNvCxnSpPr>
          <p:nvPr/>
        </p:nvCxnSpPr>
        <p:spPr>
          <a:xfrm rot="10800000">
            <a:off x="2737391" y="2514329"/>
            <a:ext cx="2052853" cy="8835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52" descr="Image result for icons rest framework">
            <a:extLst>
              <a:ext uri="{FF2B5EF4-FFF2-40B4-BE49-F238E27FC236}">
                <a16:creationId xmlns:a16="http://schemas.microsoft.com/office/drawing/2014/main" id="{C98528F7-E757-412F-8958-28E2D2EE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41" y="2763522"/>
            <a:ext cx="583415" cy="61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websites icon">
            <a:extLst>
              <a:ext uri="{FF2B5EF4-FFF2-40B4-BE49-F238E27FC236}">
                <a16:creationId xmlns:a16="http://schemas.microsoft.com/office/drawing/2014/main" id="{0D299B6F-8634-4868-8166-9E86BF05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134" y="4569446"/>
            <a:ext cx="858342" cy="8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websites icon">
            <a:extLst>
              <a:ext uri="{FF2B5EF4-FFF2-40B4-BE49-F238E27FC236}">
                <a16:creationId xmlns:a16="http://schemas.microsoft.com/office/drawing/2014/main" id="{1C4F1682-B14D-424C-AA8D-0E8B01FE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403" y="5403422"/>
            <a:ext cx="858342" cy="8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2" descr="Image result for icons azure ml">
            <a:extLst>
              <a:ext uri="{FF2B5EF4-FFF2-40B4-BE49-F238E27FC236}">
                <a16:creationId xmlns:a16="http://schemas.microsoft.com/office/drawing/2014/main" id="{D4C311A6-14A3-4D47-820D-B7E673CA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384" y="2069629"/>
            <a:ext cx="1944139" cy="99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4" descr="Image result for icons pandas python">
            <a:extLst>
              <a:ext uri="{FF2B5EF4-FFF2-40B4-BE49-F238E27FC236}">
                <a16:creationId xmlns:a16="http://schemas.microsoft.com/office/drawing/2014/main" id="{820EB78F-2B9E-4F32-B389-052D9559A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20" y="4240617"/>
            <a:ext cx="2104264" cy="43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Image result for icon web scraping">
            <a:extLst>
              <a:ext uri="{FF2B5EF4-FFF2-40B4-BE49-F238E27FC236}">
                <a16:creationId xmlns:a16="http://schemas.microsoft.com/office/drawing/2014/main" id="{D3468AEB-4485-4DB6-B5EB-CFAAD978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497" y="5113957"/>
            <a:ext cx="550303" cy="5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F848CC2-13DD-42DD-B0FF-C2E6FDA793F3}"/>
              </a:ext>
            </a:extLst>
          </p:cNvPr>
          <p:cNvCxnSpPr>
            <a:cxnSpLocks/>
            <a:stCxn id="67" idx="2"/>
            <a:endCxn id="27" idx="3"/>
          </p:cNvCxnSpPr>
          <p:nvPr/>
        </p:nvCxnSpPr>
        <p:spPr>
          <a:xfrm rot="5400000">
            <a:off x="6669233" y="4415416"/>
            <a:ext cx="740868" cy="1263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E7EC518-FC72-489A-AE7C-EEC092866DBD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rot="5400000" flipH="1" flipV="1">
            <a:off x="8143831" y="2587994"/>
            <a:ext cx="1180344" cy="21249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4C28E3B-EFFE-4B23-8FD9-008AB0A2AEE6}"/>
              </a:ext>
            </a:extLst>
          </p:cNvPr>
          <p:cNvCxnSpPr>
            <a:cxnSpLocks/>
            <a:stCxn id="64" idx="1"/>
            <a:endCxn id="89" idx="3"/>
          </p:cNvCxnSpPr>
          <p:nvPr/>
        </p:nvCxnSpPr>
        <p:spPr>
          <a:xfrm rot="10800000" flipV="1">
            <a:off x="5780888" y="2564951"/>
            <a:ext cx="3043497" cy="83291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52" descr="Image result for icons rest framework">
            <a:extLst>
              <a:ext uri="{FF2B5EF4-FFF2-40B4-BE49-F238E27FC236}">
                <a16:creationId xmlns:a16="http://schemas.microsoft.com/office/drawing/2014/main" id="{FC7A88A7-FAB7-4018-9CBF-203BF4CA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83" y="2779663"/>
            <a:ext cx="583415" cy="61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Image result for express.js icon">
            <a:extLst>
              <a:ext uri="{FF2B5EF4-FFF2-40B4-BE49-F238E27FC236}">
                <a16:creationId xmlns:a16="http://schemas.microsoft.com/office/drawing/2014/main" id="{BBF9300C-8CF7-424D-8148-80FA85E65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43" y="2902547"/>
            <a:ext cx="990644" cy="99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79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FooStack Architecture</vt:lpstr>
      <vt:lpstr>Diamond Analytics Stack</vt:lpstr>
      <vt:lpstr>Homicide Stack</vt:lpstr>
      <vt:lpstr>Snow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FooStack Architecture</dc:title>
  <dc:creator>Doug Foo</dc:creator>
  <cp:lastModifiedBy>Doug Foo</cp:lastModifiedBy>
  <cp:revision>17</cp:revision>
  <dcterms:created xsi:type="dcterms:W3CDTF">2019-10-13T12:39:51Z</dcterms:created>
  <dcterms:modified xsi:type="dcterms:W3CDTF">2019-10-13T13:45:21Z</dcterms:modified>
</cp:coreProperties>
</file>