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C37DB5-6447-46DA-A831-92ADE2975BF7}" type="datetimeFigureOut">
              <a:rPr lang="en-US" smtClean="0"/>
              <a:pPr/>
              <a:t>12/19/2013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8305E9-EB7C-40D7-9A24-551EA4FD3E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C37DB5-6447-46DA-A831-92ADE2975BF7}" type="datetimeFigureOut">
              <a:rPr lang="en-US" smtClean="0"/>
              <a:pPr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8305E9-EB7C-40D7-9A24-551EA4FD3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C37DB5-6447-46DA-A831-92ADE2975BF7}" type="datetimeFigureOut">
              <a:rPr lang="en-US" smtClean="0"/>
              <a:pPr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8305E9-EB7C-40D7-9A24-551EA4FD3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C37DB5-6447-46DA-A831-92ADE2975BF7}" type="datetimeFigureOut">
              <a:rPr lang="en-US" smtClean="0"/>
              <a:pPr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8305E9-EB7C-40D7-9A24-551EA4FD3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C37DB5-6447-46DA-A831-92ADE2975BF7}" type="datetimeFigureOut">
              <a:rPr lang="en-US" smtClean="0"/>
              <a:pPr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8305E9-EB7C-40D7-9A24-551EA4FD3E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C37DB5-6447-46DA-A831-92ADE2975BF7}" type="datetimeFigureOut">
              <a:rPr lang="en-US" smtClean="0"/>
              <a:pPr/>
              <a:t>12/19/2013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8305E9-EB7C-40D7-9A24-551EA4FD3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C37DB5-6447-46DA-A831-92ADE2975BF7}" type="datetimeFigureOut">
              <a:rPr lang="en-US" smtClean="0"/>
              <a:pPr/>
              <a:t>12/19/2013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8305E9-EB7C-40D7-9A24-551EA4FD3E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C37DB5-6447-46DA-A831-92ADE2975BF7}" type="datetimeFigureOut">
              <a:rPr lang="en-US" smtClean="0"/>
              <a:pPr/>
              <a:t>12/19/2013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8305E9-EB7C-40D7-9A24-551EA4FD3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C37DB5-6447-46DA-A831-92ADE2975BF7}" type="datetimeFigureOut">
              <a:rPr lang="en-US" smtClean="0"/>
              <a:pPr/>
              <a:t>12/19/2013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8305E9-EB7C-40D7-9A24-551EA4FD3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C37DB5-6447-46DA-A831-92ADE2975BF7}" type="datetimeFigureOut">
              <a:rPr lang="en-US" smtClean="0"/>
              <a:pPr/>
              <a:t>12/19/2013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8305E9-EB7C-40D7-9A24-551EA4FD3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3C37DB5-6447-46DA-A831-92ADE2975BF7}" type="datetimeFigureOut">
              <a:rPr lang="en-US" smtClean="0"/>
              <a:pPr/>
              <a:t>12/19/2013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258305E9-EB7C-40D7-9A24-551EA4FD3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3C37DB5-6447-46DA-A831-92ADE2975BF7}" type="datetimeFigureOut">
              <a:rPr lang="en-US" smtClean="0"/>
              <a:pPr/>
              <a:t>12/19/2013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58305E9-EB7C-40D7-9A24-551EA4FD3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Maze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Uffaz Nathaniel</a:t>
            </a:r>
            <a:endParaRPr lang="en-US" dirty="0"/>
          </a:p>
        </p:txBody>
      </p:sp>
      <p:pic>
        <p:nvPicPr>
          <p:cNvPr id="17412" name="Picture 4" descr="file:///C:/Users/Nathaniel/Desktop/maze/maz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457200"/>
            <a:ext cx="3962400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200400"/>
            <a:ext cx="591207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620000" cy="4419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Build and deploy a simple maze game</a:t>
            </a:r>
          </a:p>
          <a:p>
            <a:r>
              <a:rPr lang="en-US" sz="2000" dirty="0" smtClean="0"/>
              <a:t>Interface with VGA for graphics output</a:t>
            </a:r>
          </a:p>
          <a:p>
            <a:r>
              <a:rPr lang="en-US" sz="2000" dirty="0" smtClean="0"/>
              <a:t>Provide directional movement via the buttons on the Nexys3</a:t>
            </a:r>
          </a:p>
          <a:p>
            <a:r>
              <a:rPr lang="en-US" sz="2000" dirty="0" smtClean="0"/>
              <a:t>Time players takes to solve a maze (in seconds) displayed on SSD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Implementation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78480" y="1874520"/>
            <a:ext cx="301752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Logical Layer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4953000"/>
            <a:ext cx="266700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Graphics ROM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48600" y="1600200"/>
            <a:ext cx="82296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VGA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39000" y="3810000"/>
            <a:ext cx="82296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SSD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172200" y="2819400"/>
            <a:ext cx="914400" cy="11430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83975" y="3581400"/>
            <a:ext cx="0" cy="12192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29000" y="403562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f(</a:t>
            </a:r>
            <a:r>
              <a:rPr lang="en-US" sz="1400" i="1" dirty="0" err="1" smtClean="0"/>
              <a:t>x,y</a:t>
            </a:r>
            <a:r>
              <a:rPr lang="en-US" sz="1400" i="1" dirty="0" smtClean="0"/>
              <a:t>)</a:t>
            </a:r>
            <a:endParaRPr lang="en-US" sz="1400" i="1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45975" y="3581400"/>
            <a:ext cx="0" cy="12192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76800" y="4038600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[R, G, B]</a:t>
            </a:r>
            <a:endParaRPr lang="en-US" sz="1400" i="1" dirty="0"/>
          </a:p>
        </p:txBody>
      </p:sp>
      <p:pic>
        <p:nvPicPr>
          <p:cNvPr id="3073" name="Picture 1" descr="C:\Users\Nathaniel\Desktop\butt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209800"/>
            <a:ext cx="990600" cy="990600"/>
          </a:xfrm>
          <a:prstGeom prst="rect">
            <a:avLst/>
          </a:prstGeom>
          <a:noFill/>
        </p:spPr>
      </p:pic>
      <p:sp>
        <p:nvSpPr>
          <p:cNvPr id="3075" name="AutoShape 3" descr="http://www.designofsignage.com/application/symbol/hands/image/600x600/hand-press-button-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 descr="http://www.designofsignage.com/application/symbol/hands/image/600x600/hand-press-button-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09800"/>
            <a:ext cx="838200" cy="838200"/>
          </a:xfrm>
          <a:prstGeom prst="rect">
            <a:avLst/>
          </a:prstGeom>
          <a:noFill/>
        </p:spPr>
      </p:pic>
      <p:cxnSp>
        <p:nvCxnSpPr>
          <p:cNvPr id="35" name="Straight Arrow Connector 34"/>
          <p:cNvCxnSpPr/>
          <p:nvPr/>
        </p:nvCxnSpPr>
        <p:spPr>
          <a:xfrm>
            <a:off x="990600" y="2667000"/>
            <a:ext cx="30480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2667000"/>
            <a:ext cx="30480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629400" y="1371600"/>
            <a:ext cx="738664" cy="1344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spAutoFit/>
          </a:bodyPr>
          <a:lstStyle/>
          <a:p>
            <a:pPr algn="ctr"/>
            <a:r>
              <a:rPr lang="en-US" dirty="0" smtClean="0"/>
              <a:t>VGA Controller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172200" y="2286000"/>
            <a:ext cx="381000" cy="3810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467600" y="1905000"/>
            <a:ext cx="30480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172200" y="1981200"/>
            <a:ext cx="381000" cy="38404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Results/Conclusion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48315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Full functional maze game with collision detection</a:t>
            </a:r>
          </a:p>
          <a:p>
            <a:r>
              <a:rPr lang="en-US" sz="2400" dirty="0" smtClean="0"/>
              <a:t>Easy extensibility to multiple levels (</a:t>
            </a:r>
            <a:r>
              <a:rPr lang="en-US" sz="2400" i="1" dirty="0" smtClean="0"/>
              <a:t>not implemented due to long synthesize times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An easy way to paint graphics</a:t>
            </a:r>
            <a:endParaRPr lang="en-US" sz="2400" dirty="0"/>
          </a:p>
        </p:txBody>
      </p:sp>
      <p:pic>
        <p:nvPicPr>
          <p:cNvPr id="4" name="Picture 2" descr="file:///C:/Users/Nathaniel/Desktop/attachments/WP_000617.jpg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760395" y="3429000"/>
            <a:ext cx="3962400" cy="2970585"/>
          </a:xfrm>
          <a:prstGeom prst="rect">
            <a:avLst/>
          </a:prstGeom>
          <a:noFill/>
        </p:spPr>
      </p:pic>
      <p:pic>
        <p:nvPicPr>
          <p:cNvPr id="2050" name="Picture 2" descr="file:///C:/Users/Nathaniel/Desktop/attachments/WP_000622.jp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4798995" y="3352800"/>
            <a:ext cx="3964005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291</TotalTime>
  <Words>90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Metro</vt:lpstr>
      <vt:lpstr>Simple Maze Game</vt:lpstr>
      <vt:lpstr>Project Overview</vt:lpstr>
      <vt:lpstr>Design Implementation</vt:lpstr>
      <vt:lpstr>Results/Conclusion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Maze Game</dc:title>
  <dc:creator>Nathaniel</dc:creator>
  <cp:lastModifiedBy>Nathaniel</cp:lastModifiedBy>
  <cp:revision>15</cp:revision>
  <dcterms:created xsi:type="dcterms:W3CDTF">2013-12-10T04:33:32Z</dcterms:created>
  <dcterms:modified xsi:type="dcterms:W3CDTF">2013-12-19T16:13:52Z</dcterms:modified>
</cp:coreProperties>
</file>