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4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2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6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0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2DAA-4A79-476E-9D81-A0A71DC339B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2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92DAA-4A79-476E-9D81-A0A71DC339B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7D48D-CC10-4904-993A-E66DBC57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7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Pipeline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65075" y="2279822"/>
            <a:ext cx="5406081" cy="1530178"/>
            <a:chOff x="1665075" y="2279822"/>
            <a:chExt cx="5406081" cy="1530178"/>
          </a:xfrm>
        </p:grpSpPr>
        <p:sp>
          <p:nvSpPr>
            <p:cNvPr id="4" name="Rectangle 3"/>
            <p:cNvSpPr/>
            <p:nvPr/>
          </p:nvSpPr>
          <p:spPr>
            <a:xfrm>
              <a:off x="1665075" y="2286000"/>
              <a:ext cx="685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Program Counter</a:t>
              </a:r>
              <a:endParaRPr lang="en-US" sz="105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79475" y="2279822"/>
              <a:ext cx="838200" cy="615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Instruction ROM</a:t>
              </a:r>
              <a:endParaRPr lang="en-US" sz="105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50394" y="2279822"/>
              <a:ext cx="681681" cy="615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Opcode</a:t>
              </a:r>
              <a:endParaRPr lang="en-US" sz="1050" dirty="0" smtClean="0"/>
            </a:p>
            <a:p>
              <a:pPr algn="ctr"/>
              <a:r>
                <a:rPr lang="en-US" sz="1050" dirty="0" smtClean="0"/>
                <a:t>Decoder</a:t>
              </a:r>
              <a:endParaRPr lang="en-US" sz="105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6119" y="2279822"/>
              <a:ext cx="681681" cy="1530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RegisterFile</a:t>
              </a:r>
              <a:endParaRPr lang="en-US" sz="105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75075" y="2286000"/>
              <a:ext cx="681681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ALU</a:t>
              </a:r>
              <a:endParaRPr lang="en-US" sz="10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89475" y="2286000"/>
              <a:ext cx="681681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RegisterFile</a:t>
              </a:r>
              <a:endParaRPr lang="en-US" sz="105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350875" y="2572266"/>
              <a:ext cx="228600" cy="76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417675" y="2567118"/>
              <a:ext cx="228600" cy="76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352670" y="2587711"/>
              <a:ext cx="228600" cy="76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246475" y="2572266"/>
              <a:ext cx="228600" cy="76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6160875" y="2567118"/>
              <a:ext cx="228600" cy="76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229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Instruction Pipeline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Gilliland, Doug</dc:creator>
  <cp:lastModifiedBy>Gilliland, Doug</cp:lastModifiedBy>
  <cp:revision>2</cp:revision>
  <dcterms:created xsi:type="dcterms:W3CDTF">2019-05-14T18:46:45Z</dcterms:created>
  <dcterms:modified xsi:type="dcterms:W3CDTF">2019-05-14T18:59:37Z</dcterms:modified>
</cp:coreProperties>
</file>