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888" y="17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4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2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6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0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2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92DAA-4A79-476E-9D81-A0A71DC339B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7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8459" y="2308655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 Counter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2592859" y="2302477"/>
            <a:ext cx="838200" cy="61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Instruction ROM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3812059" y="2302477"/>
            <a:ext cx="2895600" cy="61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Opcode</a:t>
            </a:r>
            <a:endParaRPr lang="en-US" sz="1050" dirty="0" smtClean="0"/>
          </a:p>
          <a:p>
            <a:pPr algn="ctr"/>
            <a:r>
              <a:rPr lang="en-US" sz="1050" dirty="0" smtClean="0"/>
              <a:t>Decoder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4901385" y="3161273"/>
            <a:ext cx="68168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RegisterFile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6025978" y="3146855"/>
            <a:ext cx="68168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ALU</a:t>
            </a:r>
            <a:endParaRPr lang="en-US" sz="1050" dirty="0"/>
          </a:p>
        </p:txBody>
      </p:sp>
      <p:sp>
        <p:nvSpPr>
          <p:cNvPr id="10" name="Right Arrow 9"/>
          <p:cNvSpPr/>
          <p:nvPr/>
        </p:nvSpPr>
        <p:spPr>
          <a:xfrm>
            <a:off x="2364259" y="2594921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431059" y="2568291"/>
            <a:ext cx="338651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5135197" y="2994455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588215" y="3413555"/>
            <a:ext cx="433643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711778" y="3413555"/>
            <a:ext cx="38816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18900" y="2396325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PC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385701" y="2376788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Instr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1397" y="2899892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Selects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5569490" y="3070655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RegA</a:t>
            </a:r>
            <a:endParaRPr lang="en-US" sz="1000" dirty="0" smtClean="0"/>
          </a:p>
          <a:p>
            <a:r>
              <a:rPr lang="en-US" sz="1000" dirty="0" err="1" smtClean="0"/>
              <a:t>RegB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707659" y="3070655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ALU</a:t>
            </a:r>
          </a:p>
          <a:p>
            <a:pPr algn="ctr"/>
            <a:r>
              <a:rPr lang="en-US" sz="1000" dirty="0" smtClean="0"/>
              <a:t>Out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3812059" y="3146855"/>
            <a:ext cx="68168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Mux</a:t>
            </a:r>
            <a:endParaRPr lang="en-US" sz="1050" dirty="0"/>
          </a:p>
        </p:txBody>
      </p:sp>
      <p:sp>
        <p:nvSpPr>
          <p:cNvPr id="21" name="Right Arrow 20"/>
          <p:cNvSpPr/>
          <p:nvPr/>
        </p:nvSpPr>
        <p:spPr>
          <a:xfrm>
            <a:off x="4497859" y="3408863"/>
            <a:ext cx="38816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97859" y="3065963"/>
            <a:ext cx="40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ALU</a:t>
            </a:r>
          </a:p>
          <a:p>
            <a:pPr algn="ctr"/>
            <a:r>
              <a:rPr lang="en-US" sz="1000" dirty="0" smtClean="0"/>
              <a:t>In</a:t>
            </a:r>
            <a:endParaRPr lang="en-US" sz="1000" dirty="0"/>
          </a:p>
        </p:txBody>
      </p:sp>
      <p:sp>
        <p:nvSpPr>
          <p:cNvPr id="23" name="Right Arrow 22"/>
          <p:cNvSpPr/>
          <p:nvPr/>
        </p:nvSpPr>
        <p:spPr>
          <a:xfrm rot="10800000">
            <a:off x="3392957" y="3956480"/>
            <a:ext cx="3694429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405253" y="3527855"/>
            <a:ext cx="38816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6200000">
            <a:off x="3178645" y="3742167"/>
            <a:ext cx="42862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6834890" y="3678733"/>
            <a:ext cx="530096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6290618" y="3009615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66818" y="2915052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Selects</a:t>
            </a:r>
            <a:endParaRPr lang="en-US" sz="1000" dirty="0"/>
          </a:p>
        </p:txBody>
      </p:sp>
      <p:sp>
        <p:nvSpPr>
          <p:cNvPr id="29" name="Right Arrow 28"/>
          <p:cNvSpPr/>
          <p:nvPr/>
        </p:nvSpPr>
        <p:spPr>
          <a:xfrm rot="5400000">
            <a:off x="4076699" y="2993713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152899" y="2899150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Selects</a:t>
            </a:r>
            <a:endParaRPr lang="en-US" sz="1000" dirty="0"/>
          </a:p>
        </p:txBody>
      </p:sp>
      <p:sp>
        <p:nvSpPr>
          <p:cNvPr id="31" name="Right Arrow 30"/>
          <p:cNvSpPr/>
          <p:nvPr/>
        </p:nvSpPr>
        <p:spPr>
          <a:xfrm>
            <a:off x="3405253" y="3267965"/>
            <a:ext cx="38816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862801" y="3022260"/>
            <a:ext cx="5229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Data,</a:t>
            </a:r>
          </a:p>
          <a:p>
            <a:pPr algn="r"/>
            <a:r>
              <a:rPr lang="en-US" sz="1000" dirty="0" smtClean="0"/>
              <a:t>Stack,</a:t>
            </a:r>
          </a:p>
          <a:p>
            <a:pPr algn="r"/>
            <a:r>
              <a:rPr lang="en-US" sz="1000" dirty="0" err="1" smtClean="0"/>
              <a:t>Periph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229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27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Instruction Pipeline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Gilliland, Doug</dc:creator>
  <cp:lastModifiedBy>Gilliland, Doug</cp:lastModifiedBy>
  <cp:revision>3</cp:revision>
  <dcterms:created xsi:type="dcterms:W3CDTF">2019-05-14T18:46:45Z</dcterms:created>
  <dcterms:modified xsi:type="dcterms:W3CDTF">2019-05-15T20:50:41Z</dcterms:modified>
</cp:coreProperties>
</file>