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R32V2020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32-bit RISC Processor in EP4CE6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Land Boards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2019-04-25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Separate Address Spaces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 independent address spaces</a:t>
            </a:r>
            <a:endParaRPr b="0" lang="en-US" sz="32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Instruction Space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Peripheral Space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Space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Stack Space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is plenty of interconnect in the FPGA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Reduces multiplexing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 writes are posted (don’t block the CPU unless the bus is busy from the last write</a:t>
            </a:r>
            <a:endParaRPr b="0" lang="en-US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With internal SRAM for most spaces they won’t be</a:t>
            </a:r>
            <a:endParaRPr b="0" lang="en-US" sz="20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Peripheral bus could be busy with slow periph.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B761C06-3133-4EA0-9733-CCD088B9626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DEEAF5A-AA23-493C-99D1-73F0A2F3E7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Instruction 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On-chip Dual Port RAM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Read-only from the CPU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Write-able from physical loader connection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32-bit instructions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Fixed instruction length (not ever variable)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Fields in consistent positions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16-bits of address in EP4 FPGA (extensible)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Designed for 32-bit addresses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EP4CE6 has limited space...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2A95B08-C727-44ED-9EBA-8426BD1CEB7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6A86BB7-F84A-4573-887C-5FC1CCF9835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Peripheral 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Needs to work with current set of peripherals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Mapped Display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Terminal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UART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Latches (LEDs, etc)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 buffers (Switches, etc)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Address/Data match current peripheral space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16-bits of address is typically plenty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8-bits of data is typical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Reads/writes use bottom 8 bits of src/dest</a:t>
            </a:r>
            <a:endParaRPr b="0" lang="en-US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Zero pad the rest of the bits when read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Could be 32-bits, for instance counters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B42493E-28EB-4E0D-B2EF-E4C4B77BFBEF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107F8E-0CEF-42D8-A84A-B0E1B2029AC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On-chip Dual Port RAM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space is Read-Write from the CPU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16-bits of address in EP4 FPGA (extensible)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32 bits of data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Up to 64K Long words of data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is strictly limited to moves between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Address Space and Registers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46B7509-0845-4FF2-ABBF-638CE8F9B87D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FA606DD-620A-4403-9B30-1C1BC5C28F8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Stack 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Uses On-chip RAM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16-bits of address is more than enough since there's limited space in internal RAM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32 bits of data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Subroutine calls need the stack pushed/pulled automatically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Always Push registers at call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Pull most registers at return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Resources – stack depth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 registers, 2K stack = 128 levels deep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Can’t corrupt address/instruction spaces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CAE2D4E-97F9-4B4C-B7D0-3B473E8A562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118DCEA-8BDD-48D9-8AED-9FB4D5AFFA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Instruction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32-bits wide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8-bit wide OpCode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rZ,rX,rY (register/register oprations)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rX op rY =&gt; rZ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4-bit wide source1 register select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4-bit wide source2 register select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4-bit wide destination register select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Immediate format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4-bit wide source1 register select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16-bit wide immediate</a:t>
            </a:r>
            <a:endParaRPr b="0" lang="en-US" sz="24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 instructions for 32-bit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FD6711F-BCD0-4C05-B744-1D5F5AA465A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7C1EBCC-7792-4A71-B86B-CCB8B58FB57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Opcode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See Opcode table spreadsheet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E09A8D3-C9A8-4B8C-84F0-6FA7BC8C1D6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C39DC78-4C6A-476E-871A-EABF71FB25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Separate Address Space Busses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Most designs share multiplexed address/data bus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Expensive in chip area and unnecessary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Address space registers directly connect to the address lines of their appropriate SRAMs and peripheral bus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Pre-fetch is automatic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Write posting is natural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FBD89EB-7C85-4773-8625-13B7933A0E27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DA0C9D3-74AA-4A3E-B62A-6F66BFB235E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Common I/O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Sit on a peripheral bus location and test a bit until peripheral has data or is ready for more data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Set the peripheral address register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Set the test condition in a register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peripheral read until condition is satisfied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Read bits, AND bit(s) branch if bit set/cleared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8147107-91A4-49FA-8221-3E604CCA1B5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28A96D6-8E28-4749-B98C-55A938583B7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Common I/O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Sit on a peripheral bus location and test a bit until peripheral has data or is ready for more data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Set the peripheral address register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Set the test condition in a register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peripheral read until condition is satisfied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Read bits, AND bit(s) branch if bit set/cleared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B94267B-6450-4C3C-8334-22B7C8D0745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A50A431-4E69-41A5-AFB4-9F127D3D7A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Target Hardware - Low End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Off-the-shelf EP4 FPGA card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1523880" y="1676520"/>
            <a:ext cx="6073200" cy="36187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64E2881-CD87-458C-8BDC-7A495D7ED8B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8D8809-BD8C-4197-AEC6-0B06FFD81A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EP4 On-card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Hardware that has already been tested with the Multicomp project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Altera EP4CE6 FPGA – 50 MHz clock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USB-Serial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PS/2 keyboard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VGA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Keys, LEDs, Buzzer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digit, 7 segment display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C38D02A-092A-4786-8738-DE4F48AE35C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AFD1B4C-5133-483D-AFBA-0C921A3830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EP4 On-card Resources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Hardware not yet tested with Multicomp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SDRAM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required but would be nice for larger instruction space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A/D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IR receiver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Serial EEPROM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D9B69D7-40E5-4D89-B9DC-E567F9E03D8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8B97324-B5A5-4537-99A2-0C2F6D4D65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VHDL Peripherals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(tested with Multicomp)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VGA (2/2/2 video mode)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Mapped character display (64x32)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ANSI terminal (UART emulation) display (80x32)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PS/2 Interface (connector on card)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UART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6850 ACIA (via USB-Serial interface)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Sound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Various from buzzes to tones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87ADC31-6439-4097-A236-C0B968BB968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5BD7B53-AD1C-47CA-B2B0-867575B6EB2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Resources in Altera EP4CE6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Cyclone IV lowest end part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Logic Elements (LEs) = 6276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Embedded Memory (1Kx9 blocks) = 30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These elements set the resource budgets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C79F17D-55EE-43D5-87C4-13BB84133EB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D11BCC3-BE1F-4A41-91FD-D14CCED8E4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Architecture Blocks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F83C796-CF10-42A2-860F-1F134649906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574F483-0C16-4A31-B318-7AF093366A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685800" y="1876320"/>
            <a:ext cx="1065960" cy="129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Register File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16 regs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32-bits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609480" y="3962880"/>
            <a:ext cx="1218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Instruction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810960" y="3962880"/>
            <a:ext cx="1218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3810960" y="2902320"/>
            <a:ext cx="1218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3809880" y="1866960"/>
            <a:ext cx="1218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I/O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Ctrlr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6781680" y="1866960"/>
            <a:ext cx="1218600" cy="913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VGA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6781680" y="2902320"/>
            <a:ext cx="1218600" cy="913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PS/2 Keyboard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6781680" y="3962880"/>
            <a:ext cx="1218600" cy="913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2209680" y="1847880"/>
            <a:ext cx="1065960" cy="129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ALU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2133720" y="3962880"/>
            <a:ext cx="1218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Instruction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Decoder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5334120" y="3962880"/>
            <a:ext cx="1218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5334120" y="2902320"/>
            <a:ext cx="1218600" cy="913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PS/2 Keyboard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7"/>
          <p:cNvSpPr/>
          <p:nvPr/>
        </p:nvSpPr>
        <p:spPr>
          <a:xfrm>
            <a:off x="7772400" y="5562720"/>
            <a:ext cx="761400" cy="684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VHDL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6629400" y="5562720"/>
            <a:ext cx="837360" cy="665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Hard-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ware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Register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16 registers (r0-r15)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32-bits per register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registers are dedicated and some are general purpose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registers reset to known value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Most registers clear to zero at reset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Uses &lt; 512 Logic Elements (LEs)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Less than 10% of the available EP4 LEs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7429680" y="5181480"/>
            <a:ext cx="1561320" cy="156132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2F2523B-D5EA-4814-9510-D23E2C007DC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3E1E51-5BA3-4C15-8F6E-2297FDD3E8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Register File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registers are dedicated some are Gen Purp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r8-r15 = General Purpose registers (8)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r0 = always 0 (read-only – stores won’t change value)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r1 = always 1 (read-only – stores won’t change value)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r2 = always all 1’s (0xffff)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r3 = Condition Code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r4 = Stack Address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r5 = Peripheral Address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r6 = Data Address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r7 = Program Address (loadable or auto-increment)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B8497E3-EB6C-404C-A24C-1F772D9B200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04/28/2019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R32V2020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055225F-E8FE-4558-97DC-6E6AE4877B6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Application>LibreOffice/6.0.5.2$Windows_X86_64 LibreOffice_project/54c8cbb85f300ac59db32fe8a675ff7683cd5a16</Application>
  <Words>619</Words>
  <Paragraphs>183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2019-04-25T11:59:18Z</dcterms:created>
  <dc:creator>Gilliland, Doug</dc:creator>
  <dc:description/>
  <dc:language>en-US</dc:language>
  <cp:lastModifiedBy/>
  <dcterms:modified xsi:type="dcterms:W3CDTF">2019-04-28T07:36:05Z</dcterms:modified>
  <cp:revision>45</cp:revision>
  <dc:subject/>
  <dc:title>RISC in EP4CE6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