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1A9B7C-473E-47AB-89AE-A33BAF17E6F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D3C7DA-86BC-4C48-9BB8-9DF2FDECE1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BC1827-C1A1-41F0-9CC2-B7867040085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2B8177-6BBF-412B-B381-4B40B39020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R32V2020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32-bit RISC Processor in EP4CE6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Land Boards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2019-04-25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Separate Address Spaces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 independent address spaces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Peripheral 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Stack 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plenty of interconnect in the FPGA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Reduces multiplexing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writes can be essentially posted (don’t block the CPU unless the bus is busy from the last write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internal SRAM, peripheral bus could be busy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44BDE2-5A31-4AAF-B00F-90F679FE327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7A89A1-12E2-4560-B0A5-E005B17212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Instruction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On-chip Dual Port 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Read-only from the CPU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Writeable from physical loader conn.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 instructions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Fixed instruction length (not ever variable)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Fields in consistent positions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in EP4 FPGA (extensible)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Designed for 32-bit addresses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EP4CE6 has limited space...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1653F45-2073-40F5-9B80-498E5C003AE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141DB8-7FCB-4C18-A3CA-1C0B0854E4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Peripheral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Needs to work with current set of peripherals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Mapped Display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Latches (LEDs, etc)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buffers (Switches, etc)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Address/Data match current peripheral space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16-bits of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8-bits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Reads/writes use bottom 8 bits of src/dest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Zero pad the rest of the bits when read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A994942-0939-4B8B-A54E-4A2DB7F03E6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DEB95F-8227-48E9-AC38-7FC87FF2B3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On-chip Dual Port 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space is Read-Write from the CPU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space is Read-Only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Loader can write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in EP4 FPGA (extensible)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32 bits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 to 64K Long words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is strictly limited to moves between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Address Space and Registers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6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394F252-7EF7-47F3-91FE-27C48ACDA0C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4172C3-0CC8-4313-A98D-21D077A7AC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Stack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Uses On-chip 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is more than enough since there's limited space in internal 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 bits of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Subroutine calls need the stack pushed/pulled automatically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Always Push registers at call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Pull most registers at return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Resources – stack depth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registers, 2K stack = 128 levels deep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Can’t corrupt address/instruction spaces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CF3E8A-404B-4709-8233-44F157BCE78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4F8DDC7-2C26-4E2B-AF84-89C6C6D9E5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Instruction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32-bits wide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8-bit wide OpCode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rZ,rX,rY (register/register oprations)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rX op rY =&gt; rZ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source1 register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source2 register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destination register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Immediate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source1 register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16-bit wide immediate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instructions for 32-bit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1128745-6762-4530-9EB0-0B743607E23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C56E44-2112-4509-9839-73537F9B294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See Opcode table spreadsheet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AF162AC-F544-4986-AB2F-ACA59D65323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22308B-D120-4101-A582-BBA2DAA207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Target Hardware - Low End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Off-the-shelf EP4 FPGA card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1523880" y="1676520"/>
            <a:ext cx="6073560" cy="361908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CC269F7-B6DC-43A8-B9ED-3CB209E0AF5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F6A0E3-5075-46A4-8568-F292BC0CB7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EP4 On-card Resources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Hardware that has already been tested with the Multicomp project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Altera EP4CE6 FPGA – 50 MHz clock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USB-Serial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PS/2 keyboard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VGA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Keys, LEDs, Buzzer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digit, 7 segment display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47F5DEC-73AC-4B56-9EC5-3C3592A8722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F2E59F-8480-4246-9B6D-C415C0F85B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EP4 On-card Resources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Hardware not yet tested with Multicomp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SDRAM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A/D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IR receiver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Serial EEPROM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DEF4B68-6965-452F-AA4B-AB4EE3EA08B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93FC76-8247-4ED6-80F9-AE60AB475F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VHDL Peripherals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(tested with Multicomp)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VGA (2/2/2 video mode)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Mapped character display (64x32)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 terminal (UART emulation) display (80x32)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PS/2 Interface (connector on card)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6850 ACIA (via USB-Serial interface)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from buzzes to tones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D66D5C2-45C2-4539-96E3-90094275A2A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0FEB6C-82FB-47F4-A93C-280D16B6D1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Resources in Altera EP4CE6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Cyclone IV lowest end part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Logic Elements (LEs) = 6276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Embedded Memory (1Kx9 blocks) = 30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elements set the resource budgets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7D94F42-5A66-45F0-B159-D3AB4A16552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1CC8D3-6EB2-420E-900A-11742BAAB9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Architecture Blocks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68D3A91-5995-42BC-A4EB-ABED958659C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637BA5-0727-414C-A671-1BE382A6F5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85800" y="1876320"/>
            <a:ext cx="1066320" cy="1294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Register File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16 regs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32-bits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09480" y="396288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810960" y="396288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3810960" y="290232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Stack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809880" y="186696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I/O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Ctrlr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6781680" y="1866960"/>
            <a:ext cx="1218960" cy="914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6781680" y="2902320"/>
            <a:ext cx="1218960" cy="914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6781680" y="3962880"/>
            <a:ext cx="1218960" cy="914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2209680" y="1847880"/>
            <a:ext cx="1066320" cy="1294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2133720" y="396288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5334120" y="396288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5334120" y="2902320"/>
            <a:ext cx="12189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7772400" y="5562720"/>
            <a:ext cx="761760" cy="685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VHDL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6629400" y="5562720"/>
            <a:ext cx="837720" cy="66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Hard-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ware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Register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registers (r0-r15)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32-bits per register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registers are dedicated and some are general purpose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Most registers clear to zero at reset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Uses &lt; 512 Logic Elements (LEs)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than 10% of the available EP4 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680" cy="1561680"/>
          </a:xfrm>
          <a:prstGeom prst="rect">
            <a:avLst/>
          </a:prstGeom>
          <a:ln>
            <a:noFill/>
          </a:ln>
        </p:spPr>
      </p:pic>
      <p:sp>
        <p:nvSpPr>
          <p:cNvPr id="13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4913373-2929-4549-86ED-FFB029C827D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BCDC3E5-0CB4-4BCF-93B4-B84E25A17B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Register File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registers are dedicated some are Gen Purp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r8-r15 = General Purpose registers (8)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r0 = always 0 (read-only – stores won’t change 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r1 = always 1 (read-only – stores won’t change 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r2 = always all 1’s (0xffff)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r3 = Condition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r4 = Stack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r5 = Peripheral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r6 = Data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r7 = Program Address (loadable or auto-increment)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0AB0CC5-5014-4EFE-8ECA-C8E96264657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7FC46D-B03B-4094-8109-10825F3449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LibreOffice/6.0.5.2$Windows_X86_64 LibreOffice_project/54c8cbb85f300ac59db32fe8a675ff7683cd5a16</Application>
  <Words>619</Words>
  <Paragraphs>183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2019-04-25T11:59:18Z</dcterms:created>
  <dc:creator>Gilliland, Doug</dc:creator>
  <dc:description/>
  <dc:language>en-US</dc:language>
  <cp:lastModifiedBy/>
  <dcterms:modified xsi:type="dcterms:W3CDTF">2019-04-28T07:08:11Z</dcterms:modified>
  <cp:revision>35</cp:revision>
  <dc:subject/>
  <dc:title>RISC in EP4CE6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