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0" y="-1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E2EAD-CE69-4CD1-8A4C-4433C3B7AF1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7D5A-3989-4CC6-ABBC-90F6113F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57BD-D3FB-4FC1-A75D-CCC5BCA365FD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D5B2-21E9-4E18-AD2D-F16409E2F3A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7677-2AE4-4666-A154-7EC4020263C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18B-13A9-42F4-AB01-853AE443804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645-6DD5-4D77-912A-8549BF5FD6E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4B4-6806-46C5-A765-CF2F4DAEDE0E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7C09-62A4-4DF0-AFD6-FF7A88754D50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34A3-A1DC-494A-B566-A585EE47C21B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CC9C-3A7A-4B07-A16E-340E84406FF6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D4CD-A1CB-4475-A82D-992EC1306407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9C06-C404-4A82-89AA-23E0EC69F14C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D1C-DFAD-4124-B961-0DD52189E75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6368-905D-4B61-9899-8DFD70A2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32-Bit RISC Architecture</a:t>
            </a:r>
            <a:br>
              <a:rPr lang="en-US" dirty="0" smtClean="0"/>
            </a:br>
            <a:r>
              <a:rPr lang="en-US" dirty="0" smtClean="0"/>
              <a:t>Block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R32V2020</a:t>
            </a:r>
            <a:endParaRPr lang="en-US" dirty="0"/>
          </a:p>
        </p:txBody>
      </p:sp>
      <p:pic>
        <p:nvPicPr>
          <p:cNvPr id="1028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F267-A243-48D5-90AD-93613C5161E6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Code Register (r3)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smtClean="0"/>
              <a:t>Cleared to all 0’s at reset</a:t>
            </a:r>
          </a:p>
          <a:p>
            <a:r>
              <a:rPr lang="en-US" dirty="0" smtClean="0"/>
              <a:t>Stores condition flags from ALU operation</a:t>
            </a:r>
          </a:p>
          <a:p>
            <a:r>
              <a:rPr lang="en-US" dirty="0" smtClean="0"/>
              <a:t>Outputs go to flow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524000"/>
            <a:ext cx="827024" cy="2044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Reg.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(r3)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732024" y="31242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484624" y="2432008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25928" y="16764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86000" y="2432008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ALU_CCR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7C21-13A4-4C01-B694-64EF865F4739}" type="datetime1">
              <a:rPr lang="en-US" smtClean="0"/>
              <a:t>5/9/2019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05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Address Counter/Register (r4)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Cleared to 0x0 at reset</a:t>
            </a:r>
          </a:p>
          <a:p>
            <a:r>
              <a:rPr lang="en-US" dirty="0" smtClean="0"/>
              <a:t>Loadable Counter</a:t>
            </a:r>
          </a:p>
          <a:p>
            <a:pPr lvl="1"/>
            <a:r>
              <a:rPr lang="en-US" dirty="0" smtClean="0"/>
              <a:t>Load from Register File Input Mux</a:t>
            </a:r>
          </a:p>
          <a:p>
            <a:pPr lvl="1"/>
            <a:r>
              <a:rPr lang="en-US" dirty="0" smtClean="0"/>
              <a:t>Load/Increment/Decrement </a:t>
            </a:r>
          </a:p>
          <a:p>
            <a:pPr lvl="2"/>
            <a:r>
              <a:rPr lang="en-US" dirty="0" smtClean="0"/>
              <a:t>Increment/decrement used with </a:t>
            </a:r>
            <a:br>
              <a:rPr lang="en-US" dirty="0" smtClean="0"/>
            </a:br>
            <a:r>
              <a:rPr lang="en-US" dirty="0" smtClean="0"/>
              <a:t>Stack Push/Pull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524000"/>
            <a:ext cx="914400" cy="2044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 Address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Counter/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(r4)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32024" y="31242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0" y="2432008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25928" y="16764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6000" y="20574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R.F. In Mux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86000" y="2645368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LD/INC/DEC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5C4D-0F87-4C67-8B58-5D81446E411A}" type="datetime1">
              <a:rPr lang="en-US" smtClean="0"/>
              <a:t>5/9/2019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1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Address Register (r5)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/>
          </a:bodyPr>
          <a:lstStyle/>
          <a:p>
            <a:r>
              <a:rPr lang="en-US" dirty="0" smtClean="0"/>
              <a:t>Cleared to 0x0 at reset</a:t>
            </a:r>
          </a:p>
          <a:p>
            <a:r>
              <a:rPr lang="en-US" dirty="0" smtClean="0"/>
              <a:t>Register loaded from </a:t>
            </a:r>
          </a:p>
          <a:p>
            <a:pPr lvl="1"/>
            <a:r>
              <a:rPr lang="en-US" dirty="0" smtClean="0"/>
              <a:t>Register File Input Mux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1600200"/>
            <a:ext cx="12192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Address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Reg</a:t>
            </a:r>
            <a:r>
              <a:rPr lang="en-US" sz="1600" dirty="0">
                <a:solidFill>
                  <a:schemeClr val="tx1"/>
                </a:solidFill>
              </a:rPr>
              <a:t> (r5)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28800" y="2174170"/>
            <a:ext cx="142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IN Mux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08500" y="2182332"/>
            <a:ext cx="40081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5348" y="2114788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 Address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57120" y="25908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60168" y="1754124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EE1-C3DC-4124-BF69-22025E71A5B8}" type="datetime1">
              <a:rPr lang="en-US" smtClean="0"/>
              <a:t>5/9/2019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9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Address Register/Counter (r6)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Cleared to 0x0 at reset</a:t>
            </a:r>
          </a:p>
          <a:p>
            <a:r>
              <a:rPr lang="en-US" dirty="0" smtClean="0"/>
              <a:t>Loadable Counter</a:t>
            </a:r>
          </a:p>
          <a:p>
            <a:pPr lvl="1"/>
            <a:r>
              <a:rPr lang="en-US" dirty="0" smtClean="0"/>
              <a:t>Load from Register File Input Mux</a:t>
            </a:r>
          </a:p>
          <a:p>
            <a:pPr lvl="1"/>
            <a:r>
              <a:rPr lang="en-US" dirty="0" smtClean="0"/>
              <a:t>Load/Increment control used for </a:t>
            </a:r>
            <a:br>
              <a:rPr lang="en-US" dirty="0" smtClean="0"/>
            </a:br>
            <a:r>
              <a:rPr lang="en-US" dirty="0" smtClean="0"/>
              <a:t>sequential operations (auto-increment)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1524000"/>
            <a:ext cx="914400" cy="2044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Address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Counter/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(r6)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32024" y="31242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572000" y="2432008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725928" y="16764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286000" y="20574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R.F. In Mux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286000" y="2645368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LD/INC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49B-FE29-49D7-A44D-1B0E7ADD0BFD}" type="datetime1">
              <a:rPr lang="en-US" smtClean="0"/>
              <a:t>5/9/2019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13</a:t>
            </a:fld>
            <a:endParaRPr lang="en-US"/>
          </a:p>
        </p:txBody>
      </p:sp>
      <p:pic>
        <p:nvPicPr>
          <p:cNvPr id="19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4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Register/Counter (r7)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524000"/>
            <a:ext cx="914400" cy="2044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Instr. Address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Counter/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(r7)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32024" y="31242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0" y="2432008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25928" y="16764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6000" y="20574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R.F. In Mux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86000" y="2645368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LD/INC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Cleared to 0x0 at reset</a:t>
            </a:r>
          </a:p>
          <a:p>
            <a:r>
              <a:rPr lang="en-US" dirty="0" smtClean="0"/>
              <a:t>Loadable Counter</a:t>
            </a:r>
          </a:p>
          <a:p>
            <a:pPr lvl="1"/>
            <a:r>
              <a:rPr lang="en-US" dirty="0" smtClean="0"/>
              <a:t>Load from Register File Input Mux</a:t>
            </a:r>
          </a:p>
          <a:p>
            <a:pPr lvl="1"/>
            <a:r>
              <a:rPr lang="en-US" dirty="0" smtClean="0"/>
              <a:t>Load/Increment</a:t>
            </a:r>
          </a:p>
          <a:p>
            <a:pPr lvl="2"/>
            <a:r>
              <a:rPr lang="en-US" dirty="0" smtClean="0"/>
              <a:t>Increment normally used for operation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7D8-1D7E-4582-94B6-E1B90F3F00A2}" type="datetime1">
              <a:rPr lang="en-US" smtClean="0"/>
              <a:t>5/9/2019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14</a:t>
            </a:fld>
            <a:endParaRPr lang="en-US"/>
          </a:p>
        </p:txBody>
      </p:sp>
      <p:pic>
        <p:nvPicPr>
          <p:cNvPr id="15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8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(8) General Purpose Registers</a:t>
            </a:r>
          </a:p>
          <a:p>
            <a:r>
              <a:rPr lang="en-US" dirty="0" smtClean="0"/>
              <a:t>32-bits wide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3F4-0A8C-480E-8419-4AB2911B8204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6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18B-13A9-42F4-AB01-853AE443804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Timing/Sequencer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18B-13A9-42F4-AB01-853AE443804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1136" y="22098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 Memory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21992" y="3422904"/>
            <a:ext cx="1219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216" y="3422904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21992" y="4337304"/>
            <a:ext cx="4026408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Timing / Sequencer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3216" y="22098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Memory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29200" y="22098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 Memory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422904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Peripherals</a:t>
            </a:r>
            <a:endParaRPr lang="en-US" sz="16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1919-4E08-4990-9B37-3C71A92AD725}" type="datetime1">
              <a:rPr lang="en-US" smtClean="0"/>
              <a:t>5/9/2019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2</a:t>
            </a:fld>
            <a:endParaRPr lang="en-US"/>
          </a:p>
        </p:txBody>
      </p:sp>
      <p:pic>
        <p:nvPicPr>
          <p:cNvPr id="16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8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Space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9184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 Memory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324100" y="2461260"/>
            <a:ext cx="1219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Program Counter (r7)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4100" y="3668268"/>
            <a:ext cx="4876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Timing / Sequencer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1700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 Decoder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543300" y="2708148"/>
            <a:ext cx="58369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58384" y="2689860"/>
            <a:ext cx="62331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8384" y="2883592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Instr.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7016" y="2888349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257300" y="3668268"/>
            <a:ext cx="685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2676991" y="3297174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502658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345174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943100" y="3896868"/>
            <a:ext cx="3683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3B11-1897-4212-8BAB-6ACF6BC3D5BF}" type="datetime1">
              <a:rPr lang="en-US" smtClean="0"/>
              <a:t>5/9/2019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3</a:t>
            </a:fld>
            <a:endParaRPr lang="en-US"/>
          </a:p>
        </p:txBody>
      </p:sp>
      <p:pic>
        <p:nvPicPr>
          <p:cNvPr id="23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Space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6284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Memory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461260"/>
            <a:ext cx="1219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Address (r6)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668268"/>
            <a:ext cx="4876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Timing / Sequencer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File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188208" y="2708148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42916" y="2689860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5484" y="2883592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116" y="2888349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2699373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3884" y="2680716"/>
            <a:ext cx="74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Selects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4400" y="3668268"/>
            <a:ext cx="685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2334091" y="3297174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159758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6002274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600200" y="3896868"/>
            <a:ext cx="3683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362-4483-4D10-9753-4BDF9758EEF7}" type="datetime1">
              <a:rPr lang="en-US" smtClean="0"/>
              <a:t>5/9/2019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4</a:t>
            </a:fld>
            <a:endParaRPr lang="en-US"/>
          </a:p>
        </p:txBody>
      </p:sp>
      <p:pic>
        <p:nvPicPr>
          <p:cNvPr id="23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Space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6284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 Memory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461260"/>
            <a:ext cx="1219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 Address (r4)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668268"/>
            <a:ext cx="4876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Timing / Sequencer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File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188208" y="2708148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42916" y="2689860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5484" y="2883592"/>
            <a:ext cx="58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Stack Data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116" y="2888349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2699373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3884" y="2680716"/>
            <a:ext cx="74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Selects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4400" y="3668268"/>
            <a:ext cx="685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2334091" y="3297174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159758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6002274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600200" y="3896868"/>
            <a:ext cx="3683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1F91-9C63-4CB5-BB88-119543138A26}" type="datetime1">
              <a:rPr lang="en-US" smtClean="0"/>
              <a:t>5/9/2019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5</a:t>
            </a:fld>
            <a:endParaRPr lang="en-US"/>
          </a:p>
        </p:txBody>
      </p:sp>
      <p:pic>
        <p:nvPicPr>
          <p:cNvPr id="22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Space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6284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Peripheral Memory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461260"/>
            <a:ext cx="1219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Address (r5)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668268"/>
            <a:ext cx="4876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Timing / Sequencer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46126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File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188208" y="2708148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42916" y="2689860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5484" y="2883592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Instr.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116" y="2888349"/>
            <a:ext cx="58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6858000" y="2699373"/>
            <a:ext cx="59588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3884" y="2680716"/>
            <a:ext cx="74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Selects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4400" y="3668268"/>
            <a:ext cx="685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2334091" y="3297174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159758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6002274" y="329241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600200" y="3896868"/>
            <a:ext cx="3683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B81B-6752-4B4B-B3E8-CBDC12C4340B}" type="datetime1">
              <a:rPr lang="en-US" smtClean="0"/>
              <a:t>5/9/2019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6</a:t>
            </a:fld>
            <a:endParaRPr lang="en-US"/>
          </a:p>
        </p:txBody>
      </p:sp>
      <p:pic>
        <p:nvPicPr>
          <p:cNvPr id="22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32-bits wide</a:t>
            </a:r>
          </a:p>
          <a:p>
            <a:r>
              <a:rPr lang="en-US" dirty="0" smtClean="0"/>
              <a:t>16 Registers</a:t>
            </a:r>
          </a:p>
          <a:p>
            <a:pPr lvl="1"/>
            <a:r>
              <a:rPr lang="en-US" dirty="0" smtClean="0"/>
              <a:t>8 General Purpose Registers</a:t>
            </a:r>
          </a:p>
          <a:p>
            <a:pPr lvl="1"/>
            <a:r>
              <a:rPr lang="en-US" dirty="0" smtClean="0"/>
              <a:t>(3) Registers fixed at 0, 1, and -1</a:t>
            </a:r>
          </a:p>
          <a:p>
            <a:pPr lvl="1"/>
            <a:r>
              <a:rPr lang="en-US" dirty="0" smtClean="0"/>
              <a:t>Condition Code Register</a:t>
            </a:r>
          </a:p>
          <a:p>
            <a:pPr lvl="1"/>
            <a:r>
              <a:rPr lang="en-US" dirty="0" smtClean="0"/>
              <a:t>Stack, Data, Instruction, Peripheral Address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F876-71D1-4E06-A9A5-5E9D5DFDD6D5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8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79876" y="5450447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Instruction </a:t>
            </a:r>
            <a:r>
              <a:rPr lang="en-US" sz="1600" dirty="0" err="1">
                <a:solidFill>
                  <a:schemeClr val="tx1"/>
                </a:solidFill>
              </a:rPr>
              <a:t>Ctr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Reg</a:t>
            </a:r>
            <a:r>
              <a:rPr lang="en-US" sz="1600" dirty="0">
                <a:solidFill>
                  <a:schemeClr val="tx1"/>
                </a:solidFill>
              </a:rPr>
              <a:t> (r7)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9876" y="4886348"/>
            <a:ext cx="1219200" cy="446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 dirty="0" err="1">
                <a:solidFill>
                  <a:schemeClr val="tx1"/>
                </a:solidFill>
              </a:rPr>
              <a:t>Adr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Ctr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Reg</a:t>
            </a:r>
            <a:r>
              <a:rPr lang="en-US" sz="1600" dirty="0">
                <a:solidFill>
                  <a:schemeClr val="tx1"/>
                </a:solidFill>
              </a:rPr>
              <a:t> (r6)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92576" y="4334510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Peripheral </a:t>
            </a:r>
            <a:r>
              <a:rPr lang="en-US" sz="1600" dirty="0" err="1">
                <a:solidFill>
                  <a:schemeClr val="tx1"/>
                </a:solidFill>
              </a:rPr>
              <a:t>Reg</a:t>
            </a:r>
            <a:r>
              <a:rPr lang="en-US" sz="1600" dirty="0">
                <a:solidFill>
                  <a:schemeClr val="tx1"/>
                </a:solidFill>
              </a:rPr>
              <a:t> (r5)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Data Path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88465" y="1513834"/>
            <a:ext cx="10795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Timing / Sequencer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365" y="1502982"/>
            <a:ext cx="685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78302" y="6129747"/>
            <a:ext cx="38887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320165" y="1731582"/>
            <a:ext cx="3683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92576" y="3743348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 </a:t>
            </a:r>
            <a:r>
              <a:rPr lang="en-US" sz="1600" dirty="0" err="1">
                <a:solidFill>
                  <a:schemeClr val="tx1"/>
                </a:solidFill>
              </a:rPr>
              <a:t>Adr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Reg</a:t>
            </a:r>
            <a:r>
              <a:rPr lang="en-US" sz="1600" dirty="0">
                <a:solidFill>
                  <a:schemeClr val="tx1"/>
                </a:solidFill>
              </a:rPr>
              <a:t> (r4)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7176" y="6011095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G.P. </a:t>
            </a:r>
            <a:r>
              <a:rPr lang="en-US" sz="1600" dirty="0" err="1">
                <a:solidFill>
                  <a:schemeClr val="tx1"/>
                </a:solidFill>
              </a:rPr>
              <a:t>Regs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(r8-r15)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9876" y="3167682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Cond. Code Reg. (r3)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79876" y="2603583"/>
            <a:ext cx="1219200" cy="446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-1 Value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Reg</a:t>
            </a:r>
            <a:r>
              <a:rPr lang="en-US" sz="1600" dirty="0">
                <a:solidFill>
                  <a:schemeClr val="tx1"/>
                </a:solidFill>
              </a:rPr>
              <a:t> (r2)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92576" y="2051745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One Value Reg. (r1)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92576" y="1460583"/>
            <a:ext cx="1219200" cy="46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Zero Value Reg. (r0)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78302" y="5569099"/>
            <a:ext cx="38887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178302" y="5013810"/>
            <a:ext cx="38887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178302" y="4453162"/>
            <a:ext cx="38887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178302" y="3862000"/>
            <a:ext cx="38887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178302" y="3301352"/>
            <a:ext cx="38887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1473200"/>
            <a:ext cx="861822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ALU </a:t>
            </a:r>
          </a:p>
          <a:p>
            <a:pPr algn="ctr"/>
            <a:r>
              <a:rPr lang="en-US" sz="1600" dirty="0" smtClean="0"/>
              <a:t>MUX_A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410200" y="2068715"/>
            <a:ext cx="876046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ALU </a:t>
            </a:r>
          </a:p>
          <a:p>
            <a:pPr algn="ctr"/>
            <a:r>
              <a:rPr lang="en-US" sz="1600" dirty="0" smtClean="0"/>
              <a:t>MUX_B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321052" y="3743348"/>
            <a:ext cx="857250" cy="27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File Input Data Mux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09600" y="3723328"/>
            <a:ext cx="1219200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 Space Data Out</a:t>
            </a:r>
            <a:endParaRPr lang="en-US" sz="1600" dirty="0"/>
          </a:p>
        </p:txBody>
      </p:sp>
      <p:sp>
        <p:nvSpPr>
          <p:cNvPr id="39" name="Right Arrow 38"/>
          <p:cNvSpPr/>
          <p:nvPr/>
        </p:nvSpPr>
        <p:spPr>
          <a:xfrm>
            <a:off x="1828800" y="3880080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600" y="4297207"/>
            <a:ext cx="1219200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Space Data Out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>
            <a:off x="1828800" y="4453959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1828800" y="502484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1198" y="1454463"/>
            <a:ext cx="609600" cy="10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ALU</a:t>
            </a:r>
            <a:endParaRPr lang="en-US" sz="1600" dirty="0"/>
          </a:p>
        </p:txBody>
      </p:sp>
      <p:sp>
        <p:nvSpPr>
          <p:cNvPr id="47" name="Right Arrow 46"/>
          <p:cNvSpPr/>
          <p:nvPr/>
        </p:nvSpPr>
        <p:spPr>
          <a:xfrm>
            <a:off x="6286246" y="1574883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6298946" y="2185497"/>
            <a:ext cx="49225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052822" y="2616200"/>
            <a:ext cx="1219200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 Space</a:t>
            </a:r>
          </a:p>
          <a:p>
            <a:pPr algn="ctr"/>
            <a:r>
              <a:rPr lang="en-US" sz="1600" dirty="0" smtClean="0"/>
              <a:t>Data In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5052822" y="3170350"/>
            <a:ext cx="1219200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Space</a:t>
            </a:r>
          </a:p>
          <a:p>
            <a:pPr algn="ctr"/>
            <a:r>
              <a:rPr lang="en-US" sz="1600" dirty="0" smtClean="0"/>
              <a:t>Data In</a:t>
            </a:r>
            <a:endParaRPr lang="en-US" sz="1600" dirty="0"/>
          </a:p>
        </p:txBody>
      </p:sp>
      <p:sp>
        <p:nvSpPr>
          <p:cNvPr id="53" name="Right Arrow 52"/>
          <p:cNvSpPr/>
          <p:nvPr/>
        </p:nvSpPr>
        <p:spPr>
          <a:xfrm>
            <a:off x="4824476" y="4461324"/>
            <a:ext cx="40081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4824476" y="5013810"/>
            <a:ext cx="40081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4824476" y="5569099"/>
            <a:ext cx="40081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7400798" y="1862231"/>
            <a:ext cx="2954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>
            <a:off x="7412736" y="2270000"/>
            <a:ext cx="2608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8674" y="2199634"/>
            <a:ext cx="82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CCR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96200" y="1820286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ALU_Out</a:t>
            </a:r>
            <a:endParaRPr lang="en-US" dirty="0" smtClean="0"/>
          </a:p>
        </p:txBody>
      </p:sp>
      <p:sp>
        <p:nvSpPr>
          <p:cNvPr id="59" name="Right Arrow 58"/>
          <p:cNvSpPr/>
          <p:nvPr/>
        </p:nvSpPr>
        <p:spPr>
          <a:xfrm>
            <a:off x="4828540" y="3880080"/>
            <a:ext cx="40081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76912" y="3809714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71324" y="4393780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 Address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5576" y="4943444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Address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46432" y="5498733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  <a:r>
              <a:rPr lang="en-US" dirty="0" err="1" smtClean="0"/>
              <a:t>Addr</a:t>
            </a:r>
            <a:endParaRPr lang="en-US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609600" y="4915512"/>
            <a:ext cx="1219200" cy="4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Perip</a:t>
            </a:r>
            <a:r>
              <a:rPr lang="en-US" sz="1600" dirty="0" smtClean="0"/>
              <a:t> Space Data Out</a:t>
            </a:r>
            <a:endParaRPr lang="en-US" sz="1600" dirty="0"/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80BC-E7EA-47D3-90DC-D3DAA2698037}" type="datetime1">
              <a:rPr lang="en-US" smtClean="0"/>
              <a:t>5/9/2019</a:t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8</a:t>
            </a:fld>
            <a:endParaRPr lang="en-US"/>
          </a:p>
        </p:txBody>
      </p:sp>
      <p:pic>
        <p:nvPicPr>
          <p:cNvPr id="69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6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Value Registers (r0-r2)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524000"/>
            <a:ext cx="827024" cy="2044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Fixed Value </a:t>
            </a:r>
            <a:r>
              <a:rPr lang="en-US" sz="1600" dirty="0" err="1">
                <a:solidFill>
                  <a:schemeClr val="tx1"/>
                </a:solidFill>
              </a:rPr>
              <a:t>Regs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(r0-r2)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32024" y="31242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484624" y="2432008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25928" y="1676400"/>
            <a:ext cx="9316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to fixed value at reset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synthesized away by FPGA compiler</a:t>
            </a:r>
          </a:p>
          <a:p>
            <a:r>
              <a:rPr lang="en-US" dirty="0" smtClean="0"/>
              <a:t>Read-only values</a:t>
            </a:r>
          </a:p>
          <a:p>
            <a:pPr lvl="1"/>
            <a:r>
              <a:rPr lang="en-US" dirty="0" smtClean="0"/>
              <a:t>r0=0, r1=1, r2=-1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2F7-B53D-4950-8C14-4872AD587406}" type="datetime1">
              <a:rPr lang="en-US" smtClean="0"/>
              <a:t>5/9/2019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R32v2020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6368-905D-4B61-9899-8DFD70A2B26C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4" descr="C:\Users\dgilliland\Documents\GitHub\lb-corporate-Identity\lb-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29200"/>
            <a:ext cx="2101850" cy="14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3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541</Words>
  <Application>Microsoft Office PowerPoint</Application>
  <PresentationFormat>On-screen Show (4:3)</PresentationFormat>
  <Paragraphs>231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32-Bit RISC Architecture Block Diagrams</vt:lpstr>
      <vt:lpstr>Simplified Block Diagram</vt:lpstr>
      <vt:lpstr>Instruction Space Path</vt:lpstr>
      <vt:lpstr>Data Space Path</vt:lpstr>
      <vt:lpstr>Stack Space Path</vt:lpstr>
      <vt:lpstr>Peripheral Space Path</vt:lpstr>
      <vt:lpstr>Register File Overview</vt:lpstr>
      <vt:lpstr>Register File Data Path</vt:lpstr>
      <vt:lpstr>Fixed Value Registers (r0-r2)</vt:lpstr>
      <vt:lpstr>Condition Code Register (r3)</vt:lpstr>
      <vt:lpstr>Stack Address Counter/Register (r4)</vt:lpstr>
      <vt:lpstr>Peripheral Address Register (r5)</vt:lpstr>
      <vt:lpstr>Data Address Register/Counter (r6)</vt:lpstr>
      <vt:lpstr>Instruction Register/Counter (r7)</vt:lpstr>
      <vt:lpstr>General Purpose Registers</vt:lpstr>
      <vt:lpstr>ALU</vt:lpstr>
      <vt:lpstr>Timing/Sequencer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32-Bit RISC Architecture</dc:title>
  <dc:creator>Gilliland, Doug</dc:creator>
  <cp:lastModifiedBy>Gilliland, Doug</cp:lastModifiedBy>
  <cp:revision>20</cp:revision>
  <dcterms:created xsi:type="dcterms:W3CDTF">2019-05-09T16:07:19Z</dcterms:created>
  <dcterms:modified xsi:type="dcterms:W3CDTF">2019-05-13T12:01:07Z</dcterms:modified>
</cp:coreProperties>
</file>