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R32V2020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RISC Processor in EP4CE6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Land Boards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2019-04-25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Separate Address Spaces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Four independent address spaces</a:t>
            </a:r>
            <a:endParaRPr lang="en-US" sz="32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is plenty of interconnect in the FPGA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multiplexing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writes are posted (don’t block the CPU unless the bus is busy from the last write</a:t>
            </a:r>
            <a:endParaRPr lang="en-US" sz="2400" b="0" strike="noStrike" spc="-1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With internal SRAM for most spaces they won’t be</a:t>
            </a:r>
            <a:endParaRPr lang="en-US" sz="2000" b="0" strike="noStrike" spc="-1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Peripheral bus could be busy with slow periph.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F62F39F-2107-430F-A215-F203F3339B3B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90643E-FB58-4213-88AD-D69FD64BBBD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Read-only from the CPU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Write-able from physical loader connection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 instructions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Fixed instruction length (not ever variable)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Fields in consistent positions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Designed for 32-bit addresses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EP4CE6 has limited space...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EEFD859-061D-4878-8598-6F0CDA3E049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89DFB09-5BB4-4A18-B678-0AD1552A193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Peripheral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Needs to work with current set of peripherals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 Mapped Display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Terminal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Latches (LEDs, etc)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buffers (Switches, etc)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Address/Data match current peripheral space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is typically plenty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8-bits of data is typical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Reads/writes use bottom 8 bits of src/dest</a:t>
            </a:r>
            <a:endParaRPr lang="en-US" sz="2400" b="0" strike="noStrike" spc="-1">
              <a:latin typeface="Arial"/>
            </a:endParaRPr>
          </a:p>
          <a:p>
            <a:pPr marL="1600200" lvl="3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Zero pad the rest of the bits when read</a:t>
            </a:r>
            <a:endParaRPr lang="en-US" sz="20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Could be 32-bits, for instance counters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AD0310-7A16-4B7B-A690-B49B8E1E9884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19E893-956C-4A83-8B4E-FB293A61F34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On-chip Dual Port RAM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space is Read-Write from the CPU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in EP4 FPGA (extensible)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Up to 64K Long words of data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is strictly limited to moves between 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Address Space and Registers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B6132B9-5F88-4DE9-9B50-10561747A9B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9DBC8A3-976D-443E-B576-8DE113B5733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Stack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Uses On-chip RAM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16-bits of address is more than enough since there's limited space in internal RAM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 bits of data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Subroutine calls need the stack pushed/pulled automatically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Always Push registers at call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Pull most registers at return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Resources – stack depth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 registers, 2K stack = 128 levels deep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Can’t corrupt address/instruction spaces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55B53AC-DEE5-453E-8498-D906A99C0BE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6F00E9B-6C3B-43A2-B04D-C74E321F8B4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Instruction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32-bits wide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8-bit wide OpCode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rZ,rX,rY (register/register oprations)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rX op rY =&gt; rZ 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source2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destination register select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Immediate format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4-bit wide source1 register select</a:t>
            </a:r>
            <a:endParaRPr lang="en-US" sz="24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16-bit wide immediate</a:t>
            </a:r>
            <a:endParaRPr lang="en-US" sz="24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instructions for 32-bit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5F2AA19-200E-44C0-96BD-C96F9EE136AA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A5A65B-94E7-4DB3-8C92-439E2449866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See Opcode table spreadsheet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ACB261F0-1547-4CF0-BBCB-615395DFA6C6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40C729-B860-4D1C-8D94-5F6A62E3535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Separate Address Space Busses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designs share multiplexed address/data bus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Expensive in chip area and unnecessary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Address space registers directly connect to the address lines of their appropriate SRAMs and peripheral bus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Pre-fetch is automatic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Write posting is natural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D31DD0-A9B6-49A5-B92A-BAAE8C514B46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878E1C-E27C-4649-A1F7-2D86367F621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F2EF5AC-C060-4FC2-B2CC-161C99E952A4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2453EE8-84D3-41A9-9386-61D9E4D87E0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Common I/O Function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Sit on a peripheral bus location and test a bit until peripheral has data or is ready for more data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peripheral address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the test condition in a register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 peripheral read until condition is satisfied</a:t>
            </a:r>
            <a:endParaRPr lang="en-US" sz="3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 bits, AND bit(s) branch if bit set/cleared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ADA9A45-4CAF-4F5E-B218-D0A8108FD822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FDBC11-C013-4E84-AEA7-5D58D616076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Target Hardware - Low End 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Off-the-shelf EP4 FPGA card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pic>
        <p:nvPicPr>
          <p:cNvPr id="81" name="Picture 2"/>
          <p:cNvPicPr/>
          <p:nvPr/>
        </p:nvPicPr>
        <p:blipFill>
          <a:blip r:embed="rId3"/>
          <a:stretch/>
        </p:blipFill>
        <p:spPr>
          <a:xfrm>
            <a:off x="1523880" y="1676520"/>
            <a:ext cx="6072840" cy="361836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9181E5D2-B310-48B3-883A-4D919A60B81F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5D7CE3D-125A-4142-B2C3-408D9319AA2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 On-card Resources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Hardware that has already been tested with the Multicomp project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Altera EP4CE6 FPGA – 50 MHz clock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USB-Serial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PS/2 keyboard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Keys, LEDs, Buzzer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 digit, 7 segment display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7FAA56-0F56-456F-9D18-F5DC0262BF50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E48C589-2315-4478-B14B-6B5AFFB66C9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EP4 On-card Resources (cont’d)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Hardware not yet tested with Multicomp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SDRAM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required but would be nice for larger instruction space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A/D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IR receiver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Serial EEPROM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1DC2A72-A33E-45CB-A0FC-944ED84863A3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FA6D8E6-8CD0-4C9D-8BDE-1DE6094BA3C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VHDL Peripherals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(tested with Multicomp)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VGA (2/2/2 video mode)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Memory Mapped character display (64x32)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ANSI terminal (UART emulation) display (80x32)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PS/2 Interface (connector on card)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UART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6850 ACIA (via USB-Serial interface)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Sound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Various from buzzes to tones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B1B28CAC-98BE-438C-A90B-9EE8A852AB53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919CC1E-424D-4883-9099-73C515E82F4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Resources in Altera EP4CE6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Cyclone IV lowest end part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Logic Elements (LEs) = 6276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Embedded Memory (1Kx9 blocks) = 30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elements set the resource budgets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9C5DD09-E7D8-4429-B4EB-AF9C2E2C8815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B433AE5-B948-4E70-8BE0-0DBC9EDF9DA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Architecture Blocks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0BD3BC7D-BD69-46E8-B8EC-A3131AC49BA7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F58B73-02F0-4AE2-BB1C-B5C074D6460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685800" y="187632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Register File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16 regs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32-bits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60948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381096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81096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Stack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RAM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xKx32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3809880" y="190296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I/O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Ctrlr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6781680" y="186696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VGA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6781680" y="290232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6781680" y="3962880"/>
            <a:ext cx="1218240" cy="913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USB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2209680" y="1847880"/>
            <a:ext cx="1065600" cy="1294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14"/>
          <p:cNvSpPr/>
          <p:nvPr/>
        </p:nvSpPr>
        <p:spPr>
          <a:xfrm>
            <a:off x="21337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Instruction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Decoder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CustomShape 15"/>
          <p:cNvSpPr/>
          <p:nvPr/>
        </p:nvSpPr>
        <p:spPr>
          <a:xfrm>
            <a:off x="5334120" y="396288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5334120" y="2902320"/>
            <a:ext cx="1218240" cy="913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PS/2 Keyboard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17"/>
          <p:cNvSpPr/>
          <p:nvPr/>
        </p:nvSpPr>
        <p:spPr>
          <a:xfrm>
            <a:off x="7772400" y="5562720"/>
            <a:ext cx="761040" cy="684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VHDL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18"/>
          <p:cNvSpPr/>
          <p:nvPr/>
        </p:nvSpPr>
        <p:spPr>
          <a:xfrm>
            <a:off x="6629400" y="5562720"/>
            <a:ext cx="837000" cy="66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Hard-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ware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Register File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 registers (r0-r15)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32-bits per register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registers are dedicated and some are general purpose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registers reset to known value</a:t>
            </a:r>
            <a:endParaRPr lang="en-US" sz="32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registers clear to zero at reset</a:t>
            </a:r>
            <a:endParaRPr lang="en-US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Uses &lt; 512 Logic Elements (LEs)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Less than 10% of the available EP4 LEs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7429680" y="5181480"/>
            <a:ext cx="1560960" cy="15609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31B1B21-EFC7-4DD4-8578-45A885EDE42A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C0D9F8-C037-424B-9E08-9B8E96F391E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Register File (Cont’d)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registers are dedicated some are Gen Purp</a:t>
            </a:r>
            <a:endParaRPr lang="en-US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r8-r15 = General Purpose registers (8)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r0 = always 0 (read-only – stores won’t change value)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r1 = always 1 (read-only – stores won’t change value)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r2 = always all 1’s (0xffff)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r3 = Condition Code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r4 = Stack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r5 = Peripheral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r6 = Data Address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r7 = Program Address (loadable or auto-increment)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EE27018-075B-4F18-B297-67E6B721A68F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4/29/2019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R32V2020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1182769-533A-490B-B83A-87A36FB692C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828</Words>
  <Application>Microsoft Office PowerPoint</Application>
  <PresentationFormat>On-screen Show (4:3)</PresentationFormat>
  <Paragraphs>217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in EP4CE6</dc:title>
  <dc:subject/>
  <dc:creator>Gilliland, Doug</dc:creator>
  <dc:description/>
  <cp:lastModifiedBy>Gilliland, Doug</cp:lastModifiedBy>
  <cp:revision>46</cp:revision>
  <dcterms:created xsi:type="dcterms:W3CDTF">2019-04-25T11:59:18Z</dcterms:created>
  <dcterms:modified xsi:type="dcterms:W3CDTF">2019-04-29T12:50:03Z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