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3.png" ContentType="image/png"/>
  <Override PartName="/ppt/media/image8.png" ContentType="image/png"/>
  <Override PartName="/ppt/media/image6.jpeg" ContentType="image/jpeg"/>
  <Override PartName="/ppt/media/image10.png" ContentType="image/png"/>
  <Override PartName="/ppt/media/image22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4.jpeg" ContentType="image/jpe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7440" cy="685476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HD-PanelTitle-GrommetsCombined.png"/>
          <p:cNvPicPr/>
          <p:nvPr/>
        </p:nvPicPr>
        <p:blipFill>
          <a:blip r:embed="rId4"/>
          <a:stretch/>
        </p:blipFill>
        <p:spPr>
          <a:xfrm>
            <a:off x="0" y="0"/>
            <a:ext cx="12187440" cy="68547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7440" cy="68547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6720" cy="685404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692440" y="1871280"/>
            <a:ext cx="6814080" cy="15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de937f"/>
                </a:solidFill>
                <a:latin typeface="Arial"/>
                <a:ea typeface="DejaVu Sans"/>
              </a:rPr>
              <a:t>Mãe Gestante - 'APP'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692440" y="3657600"/>
            <a:ext cx="681408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pt-BR" sz="2100" spc="-1" strike="noStrike">
                <a:solidFill>
                  <a:srgbClr val="602636"/>
                </a:solidFill>
                <a:latin typeface="Arial"/>
                <a:ea typeface="DejaVu Sans"/>
              </a:rPr>
              <a:t>Descrição das páginas do protótipo do 'APP' Mãe Gestante.</a:t>
            </a:r>
            <a:endParaRPr b="0" lang="pt-B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525000" y="4672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Upload Cartão Gestante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52500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Permite a realização de ‘upload’ de cartão gestante.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Apresenta campos apropriados para a realização de um ‘upload’ para cartão gestante.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 arquivo de enviado para o sistema via 'API', afim de ser guardado e vinculado à gestante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6" name="Imagem 1" descr=""/>
          <p:cNvPicPr/>
          <p:nvPr/>
        </p:nvPicPr>
        <p:blipFill>
          <a:blip r:embed="rId1"/>
          <a:stretch/>
        </p:blipFill>
        <p:spPr>
          <a:xfrm>
            <a:off x="2112840" y="838440"/>
            <a:ext cx="3067200" cy="530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405840" y="4672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Planos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40584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Apresenta todos os planos existentes no sistema no momento.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Após a gestante escolher um plano registra-o no sistema e segue, para a definição do pagamento, que no momento só aceita Cartão de Crédito.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9" name="Imagem 1" descr=""/>
          <p:cNvPicPr/>
          <p:nvPr/>
        </p:nvPicPr>
        <p:blipFill>
          <a:blip r:embed="rId1"/>
          <a:stretch/>
        </p:blipFill>
        <p:spPr>
          <a:xfrm>
            <a:off x="1908360" y="824040"/>
            <a:ext cx="3232080" cy="505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511680" y="4672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Cartão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51168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Colhe as informações do cartão de crédito, responsável pelo pagamento do plano, mês a mês.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Após, colher os dados do cartão e suas validados, registra-o no sistema. Assim, o processo de cadastro no sistema está fechado e o usuário é direcionado para realizar o login.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Os dados do cartão não devem ficar armazenados nas configurações do 'APP', antes devem ser enviados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2" name="Imagem 1" descr=""/>
          <p:cNvPicPr/>
          <p:nvPr/>
        </p:nvPicPr>
        <p:blipFill>
          <a:blip r:embed="rId1"/>
          <a:stretch/>
        </p:blipFill>
        <p:spPr>
          <a:xfrm>
            <a:off x="2135160" y="875160"/>
            <a:ext cx="3048840" cy="513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472080" y="7174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Cadastro Profissional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312960" y="22222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Para a realização do cadastro da profissional no sistema.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Colhe os dados para o cadastramento do profissional e os registra no sistema e que alimentará a tela de Cadastro de Consulta.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Envia os dados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5" name="Imagem 1" descr=""/>
          <p:cNvPicPr/>
          <p:nvPr/>
        </p:nvPicPr>
        <p:blipFill>
          <a:blip r:embed="rId1"/>
          <a:stretch/>
        </p:blipFill>
        <p:spPr>
          <a:xfrm>
            <a:off x="1924200" y="717480"/>
            <a:ext cx="3163320" cy="531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246720" y="56016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Cadastra Receitas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246720" y="216036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Cadastrar a receita no sistema.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 profissional deve cadastrar no sistema a mesma receita passada para a gestante.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 receita cadastrado deve ser enviada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8" name="Imagem 1" descr=""/>
          <p:cNvPicPr/>
          <p:nvPr/>
        </p:nvPicPr>
        <p:blipFill>
          <a:blip r:embed="rId1"/>
          <a:stretch/>
        </p:blipFill>
        <p:spPr>
          <a:xfrm>
            <a:off x="1669680" y="811800"/>
            <a:ext cx="3260880" cy="525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458760" y="59976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Perfil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45876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Apresenta os dados do perfil do usuário.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Mostra todos os dados do usuário registrados no 'APP' e sistema, com a possibilidade de poder alterá-los, nos caso das informações menos sensíveis.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Os dados aqui apresentados, são aqueles que estão nas configurações do 'APP'.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1" name="Imagem 1" descr=""/>
          <p:cNvPicPr/>
          <p:nvPr/>
        </p:nvPicPr>
        <p:blipFill>
          <a:blip r:embed="rId1"/>
          <a:stretch/>
        </p:blipFill>
        <p:spPr>
          <a:xfrm>
            <a:off x="2135520" y="708480"/>
            <a:ext cx="3036240" cy="530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418800" y="6130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Marcar Consulta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41880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Realiza o agendamento de uma consulta.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Faz o agendamento de uma consulta, com base nos dados de profissionais do sistema. Esse agendamento será mostrado na tela de 'Home' para o usuário.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 marcação da consulta é enviada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4" name="Imagem 1" descr=""/>
          <p:cNvPicPr/>
          <p:nvPr/>
        </p:nvPicPr>
        <p:blipFill>
          <a:blip r:embed="rId1"/>
          <a:stretch/>
        </p:blipFill>
        <p:spPr>
          <a:xfrm>
            <a:off x="1940760" y="780840"/>
            <a:ext cx="3146760" cy="509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564600" y="56016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Cancelar Consulta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56460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262626"/>
                </a:solidFill>
                <a:latin typeface="Arial"/>
                <a:ea typeface="DejaVu Sans"/>
              </a:rPr>
              <a:t>Faz o cancelamento de uma consulta.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62626"/>
                </a:solidFill>
                <a:latin typeface="Arial"/>
                <a:ea typeface="DejaVu Sans"/>
              </a:rPr>
              <a:t>Apresenta os dados de uma consulta com a finalidade de cancelamento.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262626"/>
                </a:solidFill>
                <a:latin typeface="Arial"/>
                <a:ea typeface="DejaVu Sans"/>
              </a:rPr>
              <a:t>A solicitação de cancelamento é enviada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7" name="Imagem 1" descr=""/>
          <p:cNvPicPr/>
          <p:nvPr/>
        </p:nvPicPr>
        <p:blipFill>
          <a:blip r:embed="rId1"/>
          <a:stretch/>
        </p:blipFill>
        <p:spPr>
          <a:xfrm>
            <a:off x="2027520" y="779760"/>
            <a:ext cx="3086280" cy="522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296000" y="560160"/>
            <a:ext cx="964728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Protótipo Navegável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296000" y="2067480"/>
            <a:ext cx="964728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Sistema ‘Web’ do projeto para o terceiro setor denominado ‘Mãe Gestante’. Com todas a páginas básicas do MVC, além das que recebem redirecionamento pelo ‘App’. Que, utiliza um banco de dados relacional. Esse banco deve alimentar uma ‘Api’ e as páginas do próprio sistema ‘Web’.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296000" y="560160"/>
            <a:ext cx="9646560" cy="15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Caso de Uso do Sistema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96000" y="2067480"/>
            <a:ext cx="9646560" cy="38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‘</a:t>
            </a: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App’ do projeto para o terceiro setor denominado ‘Mãe Gestante’. Com todas as views básicas do MVC. Que, utiliza um banco de dados interno para armazenar dados não sensíveis e configurações e, acessa dados do banco relacional do sistema via ‘Api’.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12000" y="732240"/>
            <a:ext cx="9143640" cy="13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Mãe Gestante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512000" y="2424240"/>
            <a:ext cx="9143640" cy="26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 objetivo é disponibilizar serviços a gestantes de baixa renda, com acompanhamento e outros cuidados específicos.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pt-BR" sz="1800" spc="-1" strike="noStrike">
              <a:latin typeface="Arial"/>
            </a:endParaRPr>
          </a:p>
          <a:p>
            <a:pPr marL="285840" indent="-284400"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Não se trata de uma sistema de venda de consultas.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pt-BR" sz="1800" spc="-1" strike="noStrike">
              <a:latin typeface="Arial"/>
            </a:endParaRPr>
          </a:p>
          <a:p>
            <a:pPr marL="285840" indent="-284400"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Foco nas gestantes de baixa renda e nos profissionais de áreas vinculadas à obstetrícia.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692440" y="1871280"/>
            <a:ext cx="6814080" cy="15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6600" spc="-1" strike="noStrike">
                <a:solidFill>
                  <a:srgbClr val="de937f"/>
                </a:solidFill>
                <a:latin typeface="Arial"/>
                <a:ea typeface="DejaVu Sans"/>
              </a:rPr>
              <a:t>Obrigado!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692440" y="3511800"/>
            <a:ext cx="6814080" cy="17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Andréa Silva Almeida - (andrea.almeida@aluno.faculdadeimpacta.com.br).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Caroline A O Maciel Silva - (caroline.maciel@aluno.faculdadeimpacta.com.br).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Danilo Henrique Chakrian do Nascimento - (danilo.chakrian@aluno.faculdadeimpacta.com.br).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Douglas G. De Souza - (douglas.goncalves@aluno.faculdadeimpacta.com.br).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Felipe Matheus de Arruda SIlva - (felipe.matheus@aluno.faculdadeimpacta.com.br).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Taiza Martins de Sene Coruqieri - (taiza.sene@aluno.faculdadeimpacta.com.br).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Thiago Corrêa - (tiago.correa@aluno.faculdadeimpacta.com.br)</a:t>
            </a:r>
            <a:endParaRPr b="0" lang="pt-BR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863400" y="732240"/>
            <a:ext cx="3465720" cy="13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Splash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630840" y="2424240"/>
            <a:ext cx="3930840" cy="26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Tela que sempre é carregada assim que o ‘APP’ é aberto.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É nesse momento, que configurações como usuário logado, são verificados e é decidido se abre a tela de ‘Login’ ou a de ‘'Home'’.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Não necessita buscar informações via 'API' no banco do sistema, somente nos dados de configuração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5" name="Imagem 5_0" descr=""/>
          <p:cNvPicPr/>
          <p:nvPr/>
        </p:nvPicPr>
        <p:blipFill>
          <a:blip r:embed="rId1"/>
          <a:stretch/>
        </p:blipFill>
        <p:spPr>
          <a:xfrm>
            <a:off x="2024280" y="872280"/>
            <a:ext cx="3106800" cy="520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57480" y="60876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Login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657480" y="220896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Onde o login no sistema é realizado. </a:t>
            </a:r>
            <a:endParaRPr b="0" lang="pt-B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Após a validação do login, um ‘token’ para o usuário é registrado nas configurações do 'APP', para futuros acessos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8" name="Imagem 2" descr=""/>
          <p:cNvPicPr/>
          <p:nvPr/>
        </p:nvPicPr>
        <p:blipFill>
          <a:blip r:embed="rId1"/>
          <a:stretch/>
        </p:blipFill>
        <p:spPr>
          <a:xfrm>
            <a:off x="2213280" y="772200"/>
            <a:ext cx="2980080" cy="524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617880" y="5734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Home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617880" y="21736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Essa tela carrega informações do 'APP' e contém a navegação básica. </a:t>
            </a:r>
            <a:endParaRPr b="0" lang="pt-B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Nessa é apresentado todos os tipos de agendamentos realizados pela gestante.</a:t>
            </a:r>
            <a:endParaRPr b="0" lang="pt-B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Carrega os agendamentos através de requisição via 'API' no banco do sistema.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1" name="Imagem 3" descr=""/>
          <p:cNvPicPr/>
          <p:nvPr/>
        </p:nvPicPr>
        <p:blipFill>
          <a:blip r:embed="rId1"/>
          <a:stretch/>
        </p:blipFill>
        <p:spPr>
          <a:xfrm>
            <a:off x="1974600" y="705960"/>
            <a:ext cx="3046680" cy="552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684120" y="56016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Home – Menu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68412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Essa tela carrega informações do 'APP' e contém a navegação básica.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Nessa visão da 'Home', é apresentado o menu aberto como os links para as outras páginas do 'APP'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4" name="Imagem 2" descr=""/>
          <p:cNvPicPr/>
          <p:nvPr/>
        </p:nvPicPr>
        <p:blipFill>
          <a:blip r:embed="rId1"/>
          <a:stretch/>
        </p:blipFill>
        <p:spPr>
          <a:xfrm>
            <a:off x="2169720" y="706680"/>
            <a:ext cx="3286440" cy="544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432120" y="65304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Receitas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432120" y="205416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Lista as receitas existentes.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Carrega todas as receitas existentes para a gestante no sistema.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Carrega as informações através de requisição no sistema e via 'API'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7" name="Imagem 1" descr=""/>
          <p:cNvPicPr/>
          <p:nvPr/>
        </p:nvPicPr>
        <p:blipFill>
          <a:blip r:embed="rId1"/>
          <a:stretch/>
        </p:blipFill>
        <p:spPr>
          <a:xfrm>
            <a:off x="2024280" y="745920"/>
            <a:ext cx="3074040" cy="536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233400" y="52020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Cartão Gestante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233400" y="221832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Lista os ‘uploads’ de arquivos de cartão gestante realizados.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Mostra todos os ‘uploads’ existentes de cartão gestantes no sistema para a gestante, permite baixá-lo ou redireciona para a realização de novo ‘upload’.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Carrega as informações através de consulta via 'API' no sistema.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0" name="Imagem 3" descr=""/>
          <p:cNvPicPr/>
          <p:nvPr/>
        </p:nvPicPr>
        <p:blipFill>
          <a:blip r:embed="rId1"/>
          <a:stretch/>
        </p:blipFill>
        <p:spPr>
          <a:xfrm>
            <a:off x="1776600" y="785520"/>
            <a:ext cx="3204720" cy="546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538320" y="467280"/>
            <a:ext cx="393084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Cadastro Gestante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538320" y="2067480"/>
            <a:ext cx="393084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Para a realização do cadastro da gestante no sistema.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Colhe os dados básicos para o cadastramento da gestante e os registra no sistema, depois segue para o próximo passo que é a definição do seu plano. </a:t>
            </a:r>
            <a:endParaRPr b="0" lang="pt-BR" sz="18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Registrar os dados da gestante via 'API' no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3" name="Imagem 3" descr=""/>
          <p:cNvPicPr/>
          <p:nvPr/>
        </p:nvPicPr>
        <p:blipFill>
          <a:blip r:embed="rId1"/>
          <a:stretch/>
        </p:blipFill>
        <p:spPr>
          <a:xfrm>
            <a:off x="2028960" y="786240"/>
            <a:ext cx="2992320" cy="530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</TotalTime>
  <Application>LibreOffice/6.4.7.2$Linux_X86_64 LibreOffice_project/40$Build-2</Application>
  <Words>732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2023-09-11T13:38:26Z</dcterms:created>
  <dc:creator>Martins De Sene Coruqieri, Taiza</dc:creator>
  <dc:description/>
  <dc:language>pt-BR</dc:language>
  <cp:lastModifiedBy/>
  <dcterms:modified xsi:type="dcterms:W3CDTF">2023-09-13T19:22:03Z</dcterms:modified>
  <cp:revision>20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