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92440" y="1871280"/>
            <a:ext cx="6814800" cy="70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692440" y="1871280"/>
            <a:ext cx="6814800" cy="70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92440" y="1871280"/>
            <a:ext cx="6814800" cy="702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4800" cy="151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692440" y="1871280"/>
            <a:ext cx="6814800" cy="15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de937f"/>
                </a:solidFill>
                <a:latin typeface="Arial"/>
              </a:rPr>
              <a:t>Mãe Gestante - 'APP'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692440" y="3657600"/>
            <a:ext cx="68148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do 'APP'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405840" y="4672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0584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Apresenta todos os planos existentes no sistema no momento.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Após a gestante escolher um plano registra-o no sistema e segue, para a definição do pagamento, que no momento só aceita Cartão de Crédito.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7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2800" cy="505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11680" y="4672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51168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Colhe as informações do cartão de crédito, responsável pelo pagamento do plano, mês a mês.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Após, colher os dados do cartão e suas validados, registra-o no sistema. Assim, o processo de cadastro no sistema está fechado e o usuário é direcionado para realizar o login.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Os dados do cartão não devem ficar armazenados nas configurações do 'APP', antes devem ser enviados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9560" cy="513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472080" y="7174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Cadastro Profissional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312960" y="22222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Para a realização do cadastro da profissional no sistema.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Colhe os dados para o cadastramento do profissional e os registra no sistema e que alimentará a tela de Cadastro de Consulta.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Envia os dados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3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4040" cy="531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246720" y="56016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Cadastra 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246720" y="216036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Cadastrar a receita no sistema.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O profissional deve cadastrar no sistema a mesma receita passada para a gestante.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 receita cadastrado deve ser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6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1600" cy="525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458760" y="59976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5876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Apresenta os dados do perfil do usuário.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Mostra todos os dados do usuário registrados no 'APP' e sistema, com a possibilidade de poder alterá-los, nos caso das informações menos sensíveis.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Os dados aqui apresentados, são aqueles que estão nas configurações do 'APP'.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6960" cy="530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418800" y="6130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41880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Realiza o agendamento de uma consulta.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Faz o agendamento de uma consulta, com base nos dados de profissionais do sistema. Esse agendamento será mostrado na tela de 'Home' para o usuário.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 marcação da consulta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7480" cy="509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64600" y="56016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Cancelar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56460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</a:rPr>
              <a:t>Faz o cancelamento de uma consulta.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262626"/>
                </a:solidFill>
                <a:latin typeface="Arial"/>
              </a:rPr>
              <a:t>Apresenta os dados de uma consulta com a finalidade de cancelamento.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</a:rPr>
              <a:t>A solicitação de cancelamento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5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7000" cy="52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296000" y="560160"/>
            <a:ext cx="964728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296000" y="2067480"/>
            <a:ext cx="9647280" cy="38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‘</a:t>
            </a: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App’ do projeto para o terceiro setor denominado ‘Mãe Gestante’. Com todas as views básicas do MVC. Que, utiliza um banco de dados interno para armazenar dados não sensíveis e configurações e, acessa dados do banco relacional do sistema via ‘Api’.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692440" y="1871280"/>
            <a:ext cx="6814800" cy="15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692440" y="3511800"/>
            <a:ext cx="681480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63400" y="732240"/>
            <a:ext cx="3466440" cy="13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Splash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630840" y="2424240"/>
            <a:ext cx="3931560" cy="26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Tela que sempre é carregada assim que o ‘APP’ é aberto.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É nesse momento, que configurações como usuário logado, são verificados e é decidido se abre a tela de ‘Login’ ou a de ‘'Home'’.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Não necessita buscar informações via 'API' no banco do sistema, somente nos dados de configuração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5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7520" cy="52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657480" y="60876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Login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657480" y="220896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Onde o login no sistema é realizado. 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Após a validação do login, um ‘token’ para o usuário é registrado nas configurações do 'APP', para futuros acessos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80800" cy="52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617880" y="5734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617880" y="21736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Nessa é apresentado todos os tipos de agendamentos realizados pela gestante.</a:t>
            </a:r>
            <a:endParaRPr b="0" lang="pt-BR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Carrega os agendamentos através de requisição via 'API' no banco do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7400" cy="552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684120" y="56016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Home – Menu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68412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Nessa visão da 'Home', é apresentado o menu aberto como os links para as outras páginas do 'APP'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7160" cy="544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32120" y="65304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32120" y="205416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Lista as receitas existentes.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Carrega todas as receitas existentes para a gestante no sistema.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Carrega as informações através de requisição no sistema e via 'API'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4760" cy="53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233400" y="52020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Cartão Gestante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233400" y="221832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Lista os ‘uploads’ de arquivos de cartão gestante realizados.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Mostra todos os ‘uploads’ existentes de cartão gestantes no sistema para a gestante, permite baixá-lo ou redireciona para a realização de novo ‘upload’.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Carrega as informações através de consulta via 'API' no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5440" cy="547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538320" y="4672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Cadastro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53832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Para a realização do cadastro da gestante no sistema.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Colhe os dados básicos para o cadastramento da gestante e os registra no sistema, depois segue para o próximo passo que é a definição do seu plano.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Registrar os dados da gestante via 'API'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3040" cy="530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525000" y="46728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</a:rPr>
              <a:t>Upload Cartão Gestante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25000" y="206748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Permite a realização de ‘upload’ de cartão gestante.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Apresenta campos apropriados para a realização de um ‘upload’ para cartão gestante. </a:t>
            </a:r>
            <a:endParaRPr b="0" lang="pt-BR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</a:rPr>
              <a:t>O arquivo de enviado para o sistema via 'API', afim de ser guardado e vinculado à gestante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4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7920" cy="530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2023-09-11T17:41:17Z</dcterms:modified>
  <cp:revision>16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