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jpeg" ContentType="image/jpe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692440" y="1871280"/>
            <a:ext cx="6814440" cy="702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92440" y="1871280"/>
            <a:ext cx="6814440" cy="702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HD-PanelTitle-GrommetsCombined.png"/>
          <p:cNvPicPr/>
          <p:nvPr/>
        </p:nvPicPr>
        <p:blipFill>
          <a:blip r:embed="rId4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440" cy="151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800" cy="68551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92440" y="1871280"/>
            <a:ext cx="6814440" cy="15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8000"/>
          </a:bodyPr>
          <a:p>
            <a:pPr algn="ctr">
              <a:lnSpc>
                <a:spcPct val="100000"/>
              </a:lnSpc>
            </a:pPr>
            <a:r>
              <a:rPr b="1" lang="pt-BR" sz="5400" spc="-1" strike="noStrike">
                <a:solidFill>
                  <a:srgbClr val="de937f"/>
                </a:solidFill>
                <a:latin typeface="Arial"/>
                <a:ea typeface="DejaVu Sans"/>
              </a:rPr>
              <a:t>Mãe Gestante - 'WEB' 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692440" y="3657600"/>
            <a:ext cx="681444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602636"/>
                </a:solidFill>
                <a:latin typeface="Arial"/>
                <a:ea typeface="DejaVu Sans"/>
              </a:rPr>
              <a:t>Descrição das páginas do protótipo para a 'WEB' Mãe Gestante.</a:t>
            </a: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405840" y="46728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Marcar Consulta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40584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Faz o agendamento de uma consulta, com base nos dados de profissionais existentes no sistema. 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Esse agendamento será mostrado na tela de 'Admin' para o usuário.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marcação da consulta é enviada para 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8" name="Imagem 1" descr=""/>
          <p:cNvPicPr/>
          <p:nvPr/>
        </p:nvPicPr>
        <p:blipFill>
          <a:blip r:embed="rId1"/>
          <a:stretch/>
        </p:blipFill>
        <p:spPr>
          <a:xfrm>
            <a:off x="1908360" y="824040"/>
            <a:ext cx="3232440" cy="50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511680" y="46728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Upload Cartão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51168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campos apropriados para a realização de um ‘upload’ do cartão da gestante.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arquivo é armazenado no sistema e suas informações de localização no banco.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1" descr=""/>
          <p:cNvPicPr/>
          <p:nvPr/>
        </p:nvPicPr>
        <p:blipFill>
          <a:blip r:embed="rId1"/>
          <a:stretch/>
        </p:blipFill>
        <p:spPr>
          <a:xfrm>
            <a:off x="2135160" y="875160"/>
            <a:ext cx="3049200" cy="513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472080" y="71748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Cartão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312960" y="22222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Colhe as informações do cartão de crédito, responsável pelo pagamento do plano, mês a mês.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Após, colher os dados do cartão e suas validações, registra-o no banco do sistema. 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Assim, o processo de cadastro no sistema está fechado e o usuário é direcionado para realizar o login.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4" name="Imagem 1" descr=""/>
          <p:cNvPicPr/>
          <p:nvPr/>
        </p:nvPicPr>
        <p:blipFill>
          <a:blip r:embed="rId1"/>
          <a:stretch/>
        </p:blipFill>
        <p:spPr>
          <a:xfrm>
            <a:off x="1924200" y="717480"/>
            <a:ext cx="3163680" cy="531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246720" y="56016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Cadastro Profissional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246720" y="216036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Colhe os dados para o cadastramento do profissional e os registra no sistema, esses dados alimentarão a tela de Cadastro de Consulta.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Envia os dados para 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7" name="Imagem 1" descr=""/>
          <p:cNvPicPr/>
          <p:nvPr/>
        </p:nvPicPr>
        <p:blipFill>
          <a:blip r:embed="rId1"/>
          <a:stretch/>
        </p:blipFill>
        <p:spPr>
          <a:xfrm>
            <a:off x="1669680" y="811800"/>
            <a:ext cx="3261240" cy="52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458760" y="59976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Receitas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45876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profissional deve cadastrar no sistema a mesma receita passada para a gestante.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receita cadastrada deve ser enviada para 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0" name="Imagem 1" descr=""/>
          <p:cNvPicPr/>
          <p:nvPr/>
        </p:nvPicPr>
        <p:blipFill>
          <a:blip r:embed="rId1"/>
          <a:stretch/>
        </p:blipFill>
        <p:spPr>
          <a:xfrm>
            <a:off x="2135520" y="708480"/>
            <a:ext cx="3036600" cy="530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418800" y="61308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Contato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41880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Permite o envio de um contato via e-mail.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Imagem 1" descr=""/>
          <p:cNvPicPr/>
          <p:nvPr/>
        </p:nvPicPr>
        <p:blipFill>
          <a:blip r:embed="rId1"/>
          <a:stretch/>
        </p:blipFill>
        <p:spPr>
          <a:xfrm>
            <a:off x="1940760" y="780840"/>
            <a:ext cx="3147120" cy="509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564600" y="56016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Sobre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6460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Apresenta informações sobre o sistema.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Alguns detalhes do sistema, como versão e outros são apresentados aqui.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6" name="Imagem 1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6640" cy="522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564600" y="56016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Recupera Senha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56460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O e-mail da usuária é solicitada para o envio de um link de alteração da senha.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9" name="Imagem 1_0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6640" cy="522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564600" y="56016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Altera Senha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6460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Solicita a troca da senha para a gestante ou do profissional no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Imagem 1_1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6640" cy="522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96000" y="560160"/>
            <a:ext cx="964764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Caso de Uso do Sistema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96000" y="2067480"/>
            <a:ext cx="964764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Sistema ‘Web’ do projeto para o terceiro setor denominado ‘Mãe Gestante’. Com todas a páginas básicas do MVC, além das que recebem redirecionamento pelo ‘App’. Que, utiliza um banco de dados relacional. Esse banco deve alimentar uma ‘Api’ e as páginas do próprio sistema ‘Web’.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63400" y="732240"/>
            <a:ext cx="3466080" cy="13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Home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630840" y="2424240"/>
            <a:ext cx="3931200" cy="26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Essa tela carrega informações do sistema 'WEB' e, contém a navegação básica.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4" name="Imagem 5_0" descr=""/>
          <p:cNvPicPr/>
          <p:nvPr/>
        </p:nvPicPr>
        <p:blipFill>
          <a:blip r:embed="rId1"/>
          <a:stretch/>
        </p:blipFill>
        <p:spPr>
          <a:xfrm>
            <a:off x="2024280" y="872280"/>
            <a:ext cx="3107160" cy="52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692440" y="1871280"/>
            <a:ext cx="6814440" cy="15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de937f"/>
                </a:solidFill>
                <a:latin typeface="Arial"/>
                <a:ea typeface="DejaVu Sans"/>
              </a:rPr>
              <a:t>Obrigado!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692440" y="3511800"/>
            <a:ext cx="6814440" cy="17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Andréa Silva Almeida - (andrea.almeida@aluno.faculdadeimpacta.com.br).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Caroline A O Maciel Silva - (caroline.maciel@aluno.faculdadeimpacta.com.br).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Danilo Henrique Chakrian do Nascimento - (danilo.chakrian@aluno.faculdadeimpacta.com.br).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Douglas G. De Souza - (douglas.goncalves@aluno.faculdadeimpacta.com.br).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Felipe Matheus de Arruda SIlva - (felipe.matheus@aluno.faculdadeimpacta.com.br).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Taiza Martins de Sene Coruqieri - (taiza.sene@aluno.faculdadeimpacta.com.br).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Thiago Corrêa - (tiago.correa@aluno.faculdadeimpacta.com.br)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657480" y="60876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Termo de Aceite da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657480" y="220896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de visualização do termo de aceite para a Gestante.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7" name="Imagem 2" descr=""/>
          <p:cNvPicPr/>
          <p:nvPr/>
        </p:nvPicPr>
        <p:blipFill>
          <a:blip r:embed="rId1"/>
          <a:stretch/>
        </p:blipFill>
        <p:spPr>
          <a:xfrm>
            <a:off x="2213280" y="772200"/>
            <a:ext cx="2980440" cy="52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617880" y="57348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Termo de Aceite do Profissional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617880" y="21736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de visualização do termo de aceite para do Profissional.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0" name="Imagem 3" descr=""/>
          <p:cNvPicPr/>
          <p:nvPr/>
        </p:nvPicPr>
        <p:blipFill>
          <a:blip r:embed="rId1"/>
          <a:stretch/>
        </p:blipFill>
        <p:spPr>
          <a:xfrm>
            <a:off x="1974600" y="705960"/>
            <a:ext cx="3047040" cy="552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684120" y="56016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Login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68412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Onde o login no sistema é realizado.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Após a validação do login, o mesmo é encaminhado para a tela de ‘Admin’.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Imagem 2" descr=""/>
          <p:cNvPicPr/>
          <p:nvPr/>
        </p:nvPicPr>
        <p:blipFill>
          <a:blip r:embed="rId1"/>
          <a:stretch/>
        </p:blipFill>
        <p:spPr>
          <a:xfrm>
            <a:off x="2169720" y="706680"/>
            <a:ext cx="3286800" cy="544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32120" y="65304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Admin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32120" y="205416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de entrada da usuária.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algumas informações, como: Consultas agendadas, Receitas criadas e Uploads realizados do cartão da gestante.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Utiliza informações carregadas do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6" name="Imagem 1" descr=""/>
          <p:cNvPicPr/>
          <p:nvPr/>
        </p:nvPicPr>
        <p:blipFill>
          <a:blip r:embed="rId1"/>
          <a:stretch/>
        </p:blipFill>
        <p:spPr>
          <a:xfrm>
            <a:off x="2024280" y="745920"/>
            <a:ext cx="3074400" cy="536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33400" y="52020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Planos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233400" y="221832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Apresenta todos os planos existentes no sistema para o momento.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Após a gestante escolher um plano registra-o no sistema, segue para a definição do pagamento.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9" name="Imagem 3" descr=""/>
          <p:cNvPicPr/>
          <p:nvPr/>
        </p:nvPicPr>
        <p:blipFill>
          <a:blip r:embed="rId1"/>
          <a:stretch/>
        </p:blipFill>
        <p:spPr>
          <a:xfrm>
            <a:off x="1776600" y="785520"/>
            <a:ext cx="3205080" cy="546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538320" y="46728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Cadastrar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53832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Para a realização do cadastro da gestante no sistema colhe os dados básicos.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Registrar os dados da gestante no banco do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Imagem 3" descr=""/>
          <p:cNvPicPr/>
          <p:nvPr/>
        </p:nvPicPr>
        <p:blipFill>
          <a:blip r:embed="rId1"/>
          <a:stretch/>
        </p:blipFill>
        <p:spPr>
          <a:xfrm>
            <a:off x="2028960" y="786240"/>
            <a:ext cx="2992680" cy="530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525000" y="46728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Perfil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525000" y="206748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Mostra todos os dados do usuário registrados no sistema, com a possibilidade de alterá-los, nos caso das informações menos sensíveis.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5" name="Imagem 1" descr=""/>
          <p:cNvPicPr/>
          <p:nvPr/>
        </p:nvPicPr>
        <p:blipFill>
          <a:blip r:embed="rId1"/>
          <a:stretch/>
        </p:blipFill>
        <p:spPr>
          <a:xfrm>
            <a:off x="2112840" y="838440"/>
            <a:ext cx="3067560" cy="530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243</TotalTime>
  <Application>LibreOffice/6.4.7.2$Linux_X86_64 LibreOffice_project/40$Build-2</Application>
  <Words>732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2023-09-11T13:38:26Z</dcterms:created>
  <dc:creator>Martins De Sene Coruqieri, Taiza</dc:creator>
  <dc:description/>
  <dc:language>pt-BR</dc:language>
  <cp:lastModifiedBy/>
  <dcterms:modified xsi:type="dcterms:W3CDTF">2023-09-11T17:38:25Z</dcterms:modified>
  <cp:revision>27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