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70" r:id="rId12"/>
    <p:sldId id="265" r:id="rId13"/>
    <p:sldId id="268" r:id="rId14"/>
    <p:sldId id="272" r:id="rId15"/>
    <p:sldId id="271" r:id="rId16"/>
    <p:sldId id="269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D2F"/>
    <a:srgbClr val="F7FB53"/>
    <a:srgbClr val="FFF8E3"/>
    <a:srgbClr val="FFFFFF"/>
    <a:srgbClr val="FFF1C9"/>
    <a:srgbClr val="8A6600"/>
    <a:srgbClr val="FFEDB9"/>
    <a:srgbClr val="FF0000"/>
    <a:srgbClr val="000066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2" autoAdjust="0"/>
    <p:restoredTop sz="94660"/>
  </p:normalViewPr>
  <p:slideViewPr>
    <p:cSldViewPr>
      <p:cViewPr varScale="1">
        <p:scale>
          <a:sx n="52" d="100"/>
          <a:sy n="52" d="100"/>
        </p:scale>
        <p:origin x="-1207" y="-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12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27663-5B0F-4223-B6DC-66D390E3A664}" type="doc">
      <dgm:prSet loTypeId="urn:microsoft.com/office/officeart/2005/8/layout/radial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109297-698F-409E-AA1F-3B3F720D7DFD}">
      <dgm:prSet phldrT="[Texto]"/>
      <dgm:spPr/>
      <dgm:t>
        <a:bodyPr/>
        <a:lstStyle/>
        <a:p>
          <a:r>
            <a:rPr lang="pt-BR" dirty="0" smtClean="0"/>
            <a:t>Má organização dos processos</a:t>
          </a:r>
          <a:endParaRPr lang="pt-BR" dirty="0"/>
        </a:p>
      </dgm:t>
    </dgm:pt>
    <dgm:pt modelId="{E8E119E3-0AD6-4C13-86F7-C8E1A533C02A}" type="parTrans" cxnId="{76E597F7-8A53-42F2-BC61-AFC8A3700FF5}">
      <dgm:prSet/>
      <dgm:spPr/>
      <dgm:t>
        <a:bodyPr/>
        <a:lstStyle/>
        <a:p>
          <a:endParaRPr lang="pt-BR"/>
        </a:p>
      </dgm:t>
    </dgm:pt>
    <dgm:pt modelId="{BC83F15E-3616-4FB5-B945-2E19A62AD021}" type="sibTrans" cxnId="{76E597F7-8A53-42F2-BC61-AFC8A3700FF5}">
      <dgm:prSet/>
      <dgm:spPr/>
      <dgm:t>
        <a:bodyPr/>
        <a:lstStyle/>
        <a:p>
          <a:endParaRPr lang="pt-BR"/>
        </a:p>
      </dgm:t>
    </dgm:pt>
    <dgm:pt modelId="{E720B937-6D33-4B32-8318-1854652DB984}">
      <dgm:prSet phldrT="[Texto]"/>
      <dgm:spPr/>
      <dgm:t>
        <a:bodyPr/>
        <a:lstStyle/>
        <a:p>
          <a:r>
            <a:rPr lang="pt-BR" dirty="0" smtClean="0"/>
            <a:t>Planilhas mal controladas</a:t>
          </a:r>
          <a:endParaRPr lang="pt-BR" dirty="0"/>
        </a:p>
      </dgm:t>
    </dgm:pt>
    <dgm:pt modelId="{A752AA32-67AA-4F17-A164-BC630317CF41}" type="parTrans" cxnId="{4F6183E2-3E9D-40FB-BE92-B290C031B0BC}">
      <dgm:prSet/>
      <dgm:spPr/>
      <dgm:t>
        <a:bodyPr/>
        <a:lstStyle/>
        <a:p>
          <a:endParaRPr lang="pt-BR"/>
        </a:p>
      </dgm:t>
    </dgm:pt>
    <dgm:pt modelId="{2137682E-1925-4E2C-9F95-1929371D876D}" type="sibTrans" cxnId="{4F6183E2-3E9D-40FB-BE92-B290C031B0BC}">
      <dgm:prSet/>
      <dgm:spPr/>
      <dgm:t>
        <a:bodyPr/>
        <a:lstStyle/>
        <a:p>
          <a:endParaRPr lang="pt-BR"/>
        </a:p>
      </dgm:t>
    </dgm:pt>
    <dgm:pt modelId="{7032069F-3C48-4832-ABD6-157A7422CD14}">
      <dgm:prSet phldrT="[Texto]"/>
      <dgm:spPr/>
      <dgm:t>
        <a:bodyPr/>
        <a:lstStyle/>
        <a:p>
          <a:r>
            <a:rPr lang="pt-BR" dirty="0" smtClean="0"/>
            <a:t>Perda de dados</a:t>
          </a:r>
          <a:endParaRPr lang="pt-BR" dirty="0"/>
        </a:p>
      </dgm:t>
    </dgm:pt>
    <dgm:pt modelId="{653AA583-D79A-4E1C-970E-990435DAFAD6}" type="parTrans" cxnId="{F01FE2A3-A158-4463-B20B-FA02C6A3003E}">
      <dgm:prSet/>
      <dgm:spPr/>
      <dgm:t>
        <a:bodyPr/>
        <a:lstStyle/>
        <a:p>
          <a:endParaRPr lang="pt-BR"/>
        </a:p>
      </dgm:t>
    </dgm:pt>
    <dgm:pt modelId="{74C1450A-A397-4D4E-B42F-1D219657ABEA}" type="sibTrans" cxnId="{F01FE2A3-A158-4463-B20B-FA02C6A3003E}">
      <dgm:prSet/>
      <dgm:spPr/>
      <dgm:t>
        <a:bodyPr/>
        <a:lstStyle/>
        <a:p>
          <a:endParaRPr lang="pt-BR"/>
        </a:p>
      </dgm:t>
    </dgm:pt>
    <dgm:pt modelId="{781AD97C-141D-4A6E-A266-0AF29CFC75A2}">
      <dgm:prSet phldrT="[Texto]"/>
      <dgm:spPr/>
      <dgm:t>
        <a:bodyPr/>
        <a:lstStyle/>
        <a:p>
          <a:r>
            <a:rPr lang="pt-BR" dirty="0" smtClean="0"/>
            <a:t>Sem controle de alterações</a:t>
          </a:r>
          <a:endParaRPr lang="pt-BR" dirty="0"/>
        </a:p>
      </dgm:t>
    </dgm:pt>
    <dgm:pt modelId="{FC890414-813E-44B2-887A-788152144711}" type="parTrans" cxnId="{55035B75-8973-4C05-A2B9-ED886E5CA761}">
      <dgm:prSet/>
      <dgm:spPr/>
      <dgm:t>
        <a:bodyPr/>
        <a:lstStyle/>
        <a:p>
          <a:endParaRPr lang="pt-BR"/>
        </a:p>
      </dgm:t>
    </dgm:pt>
    <dgm:pt modelId="{56D50E12-E7F0-4166-A1D7-1764A0CE17C1}" type="sibTrans" cxnId="{55035B75-8973-4C05-A2B9-ED886E5CA761}">
      <dgm:prSet/>
      <dgm:spPr/>
      <dgm:t>
        <a:bodyPr/>
        <a:lstStyle/>
        <a:p>
          <a:endParaRPr lang="pt-BR"/>
        </a:p>
      </dgm:t>
    </dgm:pt>
    <dgm:pt modelId="{62184C90-CA4E-4FE7-A3B2-78043F330774}">
      <dgm:prSet phldrT="[Texto]"/>
      <dgm:spPr/>
      <dgm:t>
        <a:bodyPr/>
        <a:lstStyle/>
        <a:p>
          <a:r>
            <a:rPr lang="pt-BR" dirty="0" smtClean="0"/>
            <a:t>Duplicidade de dados</a:t>
          </a:r>
          <a:endParaRPr lang="pt-BR" dirty="0"/>
        </a:p>
      </dgm:t>
    </dgm:pt>
    <dgm:pt modelId="{A9336797-1C13-42FB-90D1-720EB097D918}" type="parTrans" cxnId="{335B4422-85BB-4457-A1BC-DC57D8C716E4}">
      <dgm:prSet/>
      <dgm:spPr/>
      <dgm:t>
        <a:bodyPr/>
        <a:lstStyle/>
        <a:p>
          <a:endParaRPr lang="pt-BR"/>
        </a:p>
      </dgm:t>
    </dgm:pt>
    <dgm:pt modelId="{26973E09-3D8E-4223-9D7F-E4BEA60D2ACD}" type="sibTrans" cxnId="{335B4422-85BB-4457-A1BC-DC57D8C716E4}">
      <dgm:prSet/>
      <dgm:spPr/>
      <dgm:t>
        <a:bodyPr/>
        <a:lstStyle/>
        <a:p>
          <a:endParaRPr lang="pt-BR"/>
        </a:p>
      </dgm:t>
    </dgm:pt>
    <dgm:pt modelId="{81519454-EFA8-4F90-ACD5-08A9995D44AD}" type="pres">
      <dgm:prSet presAssocID="{56B27663-5B0F-4223-B6DC-66D390E3A6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216C61A-F555-405A-96E8-9D895E8AAEA0}" type="pres">
      <dgm:prSet presAssocID="{56B27663-5B0F-4223-B6DC-66D390E3A664}" presName="radial" presStyleCnt="0">
        <dgm:presLayoutVars>
          <dgm:animLvl val="ctr"/>
        </dgm:presLayoutVars>
      </dgm:prSet>
      <dgm:spPr/>
    </dgm:pt>
    <dgm:pt modelId="{2989263B-409B-4A33-AC80-8548B2473786}" type="pres">
      <dgm:prSet presAssocID="{73109297-698F-409E-AA1F-3B3F720D7DFD}" presName="centerShape" presStyleLbl="vennNode1" presStyleIdx="0" presStyleCnt="5"/>
      <dgm:spPr/>
      <dgm:t>
        <a:bodyPr/>
        <a:lstStyle/>
        <a:p>
          <a:endParaRPr lang="pt-BR"/>
        </a:p>
      </dgm:t>
    </dgm:pt>
    <dgm:pt modelId="{71331CFF-527D-4240-B765-57B5E9293612}" type="pres">
      <dgm:prSet presAssocID="{E720B937-6D33-4B32-8318-1854652DB984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FA52FE-0132-4101-846A-96E4CE5C2F2B}" type="pres">
      <dgm:prSet presAssocID="{7032069F-3C48-4832-ABD6-157A7422CD14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908593-D476-41B7-B529-5E8D35BC227F}" type="pres">
      <dgm:prSet presAssocID="{781AD97C-141D-4A6E-A266-0AF29CFC75A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0A3DE2-889C-44D3-922D-50164668D326}" type="pres">
      <dgm:prSet presAssocID="{62184C90-CA4E-4FE7-A3B2-78043F330774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7D3DCF-993C-4539-A46E-7368504C0918}" type="presOf" srcId="{73109297-698F-409E-AA1F-3B3F720D7DFD}" destId="{2989263B-409B-4A33-AC80-8548B2473786}" srcOrd="0" destOrd="0" presId="urn:microsoft.com/office/officeart/2005/8/layout/radial3"/>
    <dgm:cxn modelId="{3C51725C-8185-48A2-AC54-5098FC742683}" type="presOf" srcId="{56B27663-5B0F-4223-B6DC-66D390E3A664}" destId="{81519454-EFA8-4F90-ACD5-08A9995D44AD}" srcOrd="0" destOrd="0" presId="urn:microsoft.com/office/officeart/2005/8/layout/radial3"/>
    <dgm:cxn modelId="{4C8C4577-A624-4419-8BBE-C2AE7BF17B73}" type="presOf" srcId="{7032069F-3C48-4832-ABD6-157A7422CD14}" destId="{A7FA52FE-0132-4101-846A-96E4CE5C2F2B}" srcOrd="0" destOrd="0" presId="urn:microsoft.com/office/officeart/2005/8/layout/radial3"/>
    <dgm:cxn modelId="{ED96E88B-6DB7-4DD9-9707-788C8892EFA1}" type="presOf" srcId="{62184C90-CA4E-4FE7-A3B2-78043F330774}" destId="{480A3DE2-889C-44D3-922D-50164668D326}" srcOrd="0" destOrd="0" presId="urn:microsoft.com/office/officeart/2005/8/layout/radial3"/>
    <dgm:cxn modelId="{F01FE2A3-A158-4463-B20B-FA02C6A3003E}" srcId="{73109297-698F-409E-AA1F-3B3F720D7DFD}" destId="{7032069F-3C48-4832-ABD6-157A7422CD14}" srcOrd="1" destOrd="0" parTransId="{653AA583-D79A-4E1C-970E-990435DAFAD6}" sibTransId="{74C1450A-A397-4D4E-B42F-1D219657ABEA}"/>
    <dgm:cxn modelId="{76E597F7-8A53-42F2-BC61-AFC8A3700FF5}" srcId="{56B27663-5B0F-4223-B6DC-66D390E3A664}" destId="{73109297-698F-409E-AA1F-3B3F720D7DFD}" srcOrd="0" destOrd="0" parTransId="{E8E119E3-0AD6-4C13-86F7-C8E1A533C02A}" sibTransId="{BC83F15E-3616-4FB5-B945-2E19A62AD021}"/>
    <dgm:cxn modelId="{4F6183E2-3E9D-40FB-BE92-B290C031B0BC}" srcId="{73109297-698F-409E-AA1F-3B3F720D7DFD}" destId="{E720B937-6D33-4B32-8318-1854652DB984}" srcOrd="0" destOrd="0" parTransId="{A752AA32-67AA-4F17-A164-BC630317CF41}" sibTransId="{2137682E-1925-4E2C-9F95-1929371D876D}"/>
    <dgm:cxn modelId="{69605B2E-56B4-4B43-9129-A72F25799969}" type="presOf" srcId="{E720B937-6D33-4B32-8318-1854652DB984}" destId="{71331CFF-527D-4240-B765-57B5E9293612}" srcOrd="0" destOrd="0" presId="urn:microsoft.com/office/officeart/2005/8/layout/radial3"/>
    <dgm:cxn modelId="{1148FE22-6174-4B08-B605-742A4BD1923F}" type="presOf" srcId="{781AD97C-141D-4A6E-A266-0AF29CFC75A2}" destId="{EA908593-D476-41B7-B529-5E8D35BC227F}" srcOrd="0" destOrd="0" presId="urn:microsoft.com/office/officeart/2005/8/layout/radial3"/>
    <dgm:cxn modelId="{335B4422-85BB-4457-A1BC-DC57D8C716E4}" srcId="{73109297-698F-409E-AA1F-3B3F720D7DFD}" destId="{62184C90-CA4E-4FE7-A3B2-78043F330774}" srcOrd="3" destOrd="0" parTransId="{A9336797-1C13-42FB-90D1-720EB097D918}" sibTransId="{26973E09-3D8E-4223-9D7F-E4BEA60D2ACD}"/>
    <dgm:cxn modelId="{55035B75-8973-4C05-A2B9-ED886E5CA761}" srcId="{73109297-698F-409E-AA1F-3B3F720D7DFD}" destId="{781AD97C-141D-4A6E-A266-0AF29CFC75A2}" srcOrd="2" destOrd="0" parTransId="{FC890414-813E-44B2-887A-788152144711}" sibTransId="{56D50E12-E7F0-4166-A1D7-1764A0CE17C1}"/>
    <dgm:cxn modelId="{507BA0C6-C39B-4B29-9E32-ADE70D8BFBBE}" type="presParOf" srcId="{81519454-EFA8-4F90-ACD5-08A9995D44AD}" destId="{D216C61A-F555-405A-96E8-9D895E8AAEA0}" srcOrd="0" destOrd="0" presId="urn:microsoft.com/office/officeart/2005/8/layout/radial3"/>
    <dgm:cxn modelId="{F6C61126-4C6D-480E-9415-B79FD55E9A27}" type="presParOf" srcId="{D216C61A-F555-405A-96E8-9D895E8AAEA0}" destId="{2989263B-409B-4A33-AC80-8548B2473786}" srcOrd="0" destOrd="0" presId="urn:microsoft.com/office/officeart/2005/8/layout/radial3"/>
    <dgm:cxn modelId="{7270AD53-22DB-490A-9601-F6ED52CFC756}" type="presParOf" srcId="{D216C61A-F555-405A-96E8-9D895E8AAEA0}" destId="{71331CFF-527D-4240-B765-57B5E9293612}" srcOrd="1" destOrd="0" presId="urn:microsoft.com/office/officeart/2005/8/layout/radial3"/>
    <dgm:cxn modelId="{7A68BE3E-350D-4398-8ECF-1C021E920868}" type="presParOf" srcId="{D216C61A-F555-405A-96E8-9D895E8AAEA0}" destId="{A7FA52FE-0132-4101-846A-96E4CE5C2F2B}" srcOrd="2" destOrd="0" presId="urn:microsoft.com/office/officeart/2005/8/layout/radial3"/>
    <dgm:cxn modelId="{E3AE30EC-8557-45AA-A100-D15B61670587}" type="presParOf" srcId="{D216C61A-F555-405A-96E8-9D895E8AAEA0}" destId="{EA908593-D476-41B7-B529-5E8D35BC227F}" srcOrd="3" destOrd="0" presId="urn:microsoft.com/office/officeart/2005/8/layout/radial3"/>
    <dgm:cxn modelId="{55C128D5-F949-4976-AF3C-EE9A2382E5F7}" type="presParOf" srcId="{D216C61A-F555-405A-96E8-9D895E8AAEA0}" destId="{480A3DE2-889C-44D3-922D-50164668D326}" srcOrd="4" destOrd="0" presId="urn:microsoft.com/office/officeart/2005/8/layout/radial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27663-5B0F-4223-B6DC-66D390E3A664}" type="doc">
      <dgm:prSet loTypeId="urn:microsoft.com/office/officeart/2005/8/layout/radial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109297-698F-409E-AA1F-3B3F720D7DFD}">
      <dgm:prSet phldrT="[Texto]"/>
      <dgm:spPr/>
      <dgm:t>
        <a:bodyPr/>
        <a:lstStyle/>
        <a:p>
          <a:r>
            <a:rPr lang="pt-BR" dirty="0" smtClean="0"/>
            <a:t>Má organização dos processos</a:t>
          </a:r>
          <a:endParaRPr lang="pt-BR" dirty="0"/>
        </a:p>
      </dgm:t>
    </dgm:pt>
    <dgm:pt modelId="{E8E119E3-0AD6-4C13-86F7-C8E1A533C02A}" type="parTrans" cxnId="{76E597F7-8A53-42F2-BC61-AFC8A3700FF5}">
      <dgm:prSet/>
      <dgm:spPr/>
      <dgm:t>
        <a:bodyPr/>
        <a:lstStyle/>
        <a:p>
          <a:endParaRPr lang="pt-BR"/>
        </a:p>
      </dgm:t>
    </dgm:pt>
    <dgm:pt modelId="{BC83F15E-3616-4FB5-B945-2E19A62AD021}" type="sibTrans" cxnId="{76E597F7-8A53-42F2-BC61-AFC8A3700FF5}">
      <dgm:prSet/>
      <dgm:spPr/>
      <dgm:t>
        <a:bodyPr/>
        <a:lstStyle/>
        <a:p>
          <a:endParaRPr lang="pt-BR"/>
        </a:p>
      </dgm:t>
    </dgm:pt>
    <dgm:pt modelId="{E720B937-6D33-4B32-8318-1854652DB984}">
      <dgm:prSet phldrT="[Texto]"/>
      <dgm:spPr/>
      <dgm:t>
        <a:bodyPr/>
        <a:lstStyle/>
        <a:p>
          <a:r>
            <a:rPr lang="pt-BR" dirty="0" smtClean="0"/>
            <a:t>Planilhas mal controladas</a:t>
          </a:r>
          <a:endParaRPr lang="pt-BR" dirty="0"/>
        </a:p>
      </dgm:t>
    </dgm:pt>
    <dgm:pt modelId="{A752AA32-67AA-4F17-A164-BC630317CF41}" type="parTrans" cxnId="{4F6183E2-3E9D-40FB-BE92-B290C031B0BC}">
      <dgm:prSet/>
      <dgm:spPr/>
      <dgm:t>
        <a:bodyPr/>
        <a:lstStyle/>
        <a:p>
          <a:endParaRPr lang="pt-BR"/>
        </a:p>
      </dgm:t>
    </dgm:pt>
    <dgm:pt modelId="{2137682E-1925-4E2C-9F95-1929371D876D}" type="sibTrans" cxnId="{4F6183E2-3E9D-40FB-BE92-B290C031B0BC}">
      <dgm:prSet/>
      <dgm:spPr/>
      <dgm:t>
        <a:bodyPr/>
        <a:lstStyle/>
        <a:p>
          <a:endParaRPr lang="pt-BR"/>
        </a:p>
      </dgm:t>
    </dgm:pt>
    <dgm:pt modelId="{7032069F-3C48-4832-ABD6-157A7422CD14}">
      <dgm:prSet phldrT="[Texto]"/>
      <dgm:spPr/>
      <dgm:t>
        <a:bodyPr/>
        <a:lstStyle/>
        <a:p>
          <a:r>
            <a:rPr lang="pt-BR" dirty="0" smtClean="0"/>
            <a:t>Perda de dados</a:t>
          </a:r>
          <a:endParaRPr lang="pt-BR" dirty="0"/>
        </a:p>
      </dgm:t>
    </dgm:pt>
    <dgm:pt modelId="{653AA583-D79A-4E1C-970E-990435DAFAD6}" type="parTrans" cxnId="{F01FE2A3-A158-4463-B20B-FA02C6A3003E}">
      <dgm:prSet/>
      <dgm:spPr/>
      <dgm:t>
        <a:bodyPr/>
        <a:lstStyle/>
        <a:p>
          <a:endParaRPr lang="pt-BR"/>
        </a:p>
      </dgm:t>
    </dgm:pt>
    <dgm:pt modelId="{74C1450A-A397-4D4E-B42F-1D219657ABEA}" type="sibTrans" cxnId="{F01FE2A3-A158-4463-B20B-FA02C6A3003E}">
      <dgm:prSet/>
      <dgm:spPr/>
      <dgm:t>
        <a:bodyPr/>
        <a:lstStyle/>
        <a:p>
          <a:endParaRPr lang="pt-BR"/>
        </a:p>
      </dgm:t>
    </dgm:pt>
    <dgm:pt modelId="{781AD97C-141D-4A6E-A266-0AF29CFC75A2}">
      <dgm:prSet phldrT="[Texto]"/>
      <dgm:spPr/>
      <dgm:t>
        <a:bodyPr/>
        <a:lstStyle/>
        <a:p>
          <a:r>
            <a:rPr lang="pt-BR" dirty="0" smtClean="0"/>
            <a:t>Sem controle de alterações</a:t>
          </a:r>
          <a:endParaRPr lang="pt-BR" dirty="0"/>
        </a:p>
      </dgm:t>
    </dgm:pt>
    <dgm:pt modelId="{FC890414-813E-44B2-887A-788152144711}" type="parTrans" cxnId="{55035B75-8973-4C05-A2B9-ED886E5CA761}">
      <dgm:prSet/>
      <dgm:spPr/>
      <dgm:t>
        <a:bodyPr/>
        <a:lstStyle/>
        <a:p>
          <a:endParaRPr lang="pt-BR"/>
        </a:p>
      </dgm:t>
    </dgm:pt>
    <dgm:pt modelId="{56D50E12-E7F0-4166-A1D7-1764A0CE17C1}" type="sibTrans" cxnId="{55035B75-8973-4C05-A2B9-ED886E5CA761}">
      <dgm:prSet/>
      <dgm:spPr/>
      <dgm:t>
        <a:bodyPr/>
        <a:lstStyle/>
        <a:p>
          <a:endParaRPr lang="pt-BR"/>
        </a:p>
      </dgm:t>
    </dgm:pt>
    <dgm:pt modelId="{62184C90-CA4E-4FE7-A3B2-78043F330774}">
      <dgm:prSet phldrT="[Texto]"/>
      <dgm:spPr/>
      <dgm:t>
        <a:bodyPr/>
        <a:lstStyle/>
        <a:p>
          <a:r>
            <a:rPr lang="pt-BR" dirty="0" smtClean="0"/>
            <a:t>Duplicidade de dados</a:t>
          </a:r>
          <a:endParaRPr lang="pt-BR" dirty="0"/>
        </a:p>
      </dgm:t>
    </dgm:pt>
    <dgm:pt modelId="{A9336797-1C13-42FB-90D1-720EB097D918}" type="parTrans" cxnId="{335B4422-85BB-4457-A1BC-DC57D8C716E4}">
      <dgm:prSet/>
      <dgm:spPr/>
      <dgm:t>
        <a:bodyPr/>
        <a:lstStyle/>
        <a:p>
          <a:endParaRPr lang="pt-BR"/>
        </a:p>
      </dgm:t>
    </dgm:pt>
    <dgm:pt modelId="{26973E09-3D8E-4223-9D7F-E4BEA60D2ACD}" type="sibTrans" cxnId="{335B4422-85BB-4457-A1BC-DC57D8C716E4}">
      <dgm:prSet/>
      <dgm:spPr/>
      <dgm:t>
        <a:bodyPr/>
        <a:lstStyle/>
        <a:p>
          <a:endParaRPr lang="pt-BR"/>
        </a:p>
      </dgm:t>
    </dgm:pt>
    <dgm:pt modelId="{81519454-EFA8-4F90-ACD5-08A9995D44AD}" type="pres">
      <dgm:prSet presAssocID="{56B27663-5B0F-4223-B6DC-66D390E3A6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216C61A-F555-405A-96E8-9D895E8AAEA0}" type="pres">
      <dgm:prSet presAssocID="{56B27663-5B0F-4223-B6DC-66D390E3A664}" presName="radial" presStyleCnt="0">
        <dgm:presLayoutVars>
          <dgm:animLvl val="ctr"/>
        </dgm:presLayoutVars>
      </dgm:prSet>
      <dgm:spPr/>
    </dgm:pt>
    <dgm:pt modelId="{2989263B-409B-4A33-AC80-8548B2473786}" type="pres">
      <dgm:prSet presAssocID="{73109297-698F-409E-AA1F-3B3F720D7DFD}" presName="centerShape" presStyleLbl="vennNode1" presStyleIdx="0" presStyleCnt="5"/>
      <dgm:spPr/>
      <dgm:t>
        <a:bodyPr/>
        <a:lstStyle/>
        <a:p>
          <a:endParaRPr lang="pt-BR"/>
        </a:p>
      </dgm:t>
    </dgm:pt>
    <dgm:pt modelId="{71331CFF-527D-4240-B765-57B5E9293612}" type="pres">
      <dgm:prSet presAssocID="{E720B937-6D33-4B32-8318-1854652DB984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FA52FE-0132-4101-846A-96E4CE5C2F2B}" type="pres">
      <dgm:prSet presAssocID="{7032069F-3C48-4832-ABD6-157A7422CD14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908593-D476-41B7-B529-5E8D35BC227F}" type="pres">
      <dgm:prSet presAssocID="{781AD97C-141D-4A6E-A266-0AF29CFC75A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0A3DE2-889C-44D3-922D-50164668D326}" type="pres">
      <dgm:prSet presAssocID="{62184C90-CA4E-4FE7-A3B2-78043F330774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EDB3F67-0D41-4588-9693-678AB39CADEC}" type="presOf" srcId="{E720B937-6D33-4B32-8318-1854652DB984}" destId="{71331CFF-527D-4240-B765-57B5E9293612}" srcOrd="0" destOrd="0" presId="urn:microsoft.com/office/officeart/2005/8/layout/radial3"/>
    <dgm:cxn modelId="{B7675A33-0915-4E83-9F78-DD7E507A7384}" type="presOf" srcId="{56B27663-5B0F-4223-B6DC-66D390E3A664}" destId="{81519454-EFA8-4F90-ACD5-08A9995D44AD}" srcOrd="0" destOrd="0" presId="urn:microsoft.com/office/officeart/2005/8/layout/radial3"/>
    <dgm:cxn modelId="{A7CF7B5E-57B2-455E-9D59-0801191125F4}" type="presOf" srcId="{73109297-698F-409E-AA1F-3B3F720D7DFD}" destId="{2989263B-409B-4A33-AC80-8548B2473786}" srcOrd="0" destOrd="0" presId="urn:microsoft.com/office/officeart/2005/8/layout/radial3"/>
    <dgm:cxn modelId="{8513FCB2-9B91-4BCC-AFF7-0E94AB7527D3}" type="presOf" srcId="{781AD97C-141D-4A6E-A266-0AF29CFC75A2}" destId="{EA908593-D476-41B7-B529-5E8D35BC227F}" srcOrd="0" destOrd="0" presId="urn:microsoft.com/office/officeart/2005/8/layout/radial3"/>
    <dgm:cxn modelId="{D47D6648-9C23-44BE-985C-8106499180E9}" type="presOf" srcId="{62184C90-CA4E-4FE7-A3B2-78043F330774}" destId="{480A3DE2-889C-44D3-922D-50164668D326}" srcOrd="0" destOrd="0" presId="urn:microsoft.com/office/officeart/2005/8/layout/radial3"/>
    <dgm:cxn modelId="{F01FE2A3-A158-4463-B20B-FA02C6A3003E}" srcId="{73109297-698F-409E-AA1F-3B3F720D7DFD}" destId="{7032069F-3C48-4832-ABD6-157A7422CD14}" srcOrd="1" destOrd="0" parTransId="{653AA583-D79A-4E1C-970E-990435DAFAD6}" sibTransId="{74C1450A-A397-4D4E-B42F-1D219657ABEA}"/>
    <dgm:cxn modelId="{76E597F7-8A53-42F2-BC61-AFC8A3700FF5}" srcId="{56B27663-5B0F-4223-B6DC-66D390E3A664}" destId="{73109297-698F-409E-AA1F-3B3F720D7DFD}" srcOrd="0" destOrd="0" parTransId="{E8E119E3-0AD6-4C13-86F7-C8E1A533C02A}" sibTransId="{BC83F15E-3616-4FB5-B945-2E19A62AD021}"/>
    <dgm:cxn modelId="{4F6183E2-3E9D-40FB-BE92-B290C031B0BC}" srcId="{73109297-698F-409E-AA1F-3B3F720D7DFD}" destId="{E720B937-6D33-4B32-8318-1854652DB984}" srcOrd="0" destOrd="0" parTransId="{A752AA32-67AA-4F17-A164-BC630317CF41}" sibTransId="{2137682E-1925-4E2C-9F95-1929371D876D}"/>
    <dgm:cxn modelId="{335B4422-85BB-4457-A1BC-DC57D8C716E4}" srcId="{73109297-698F-409E-AA1F-3B3F720D7DFD}" destId="{62184C90-CA4E-4FE7-A3B2-78043F330774}" srcOrd="3" destOrd="0" parTransId="{A9336797-1C13-42FB-90D1-720EB097D918}" sibTransId="{26973E09-3D8E-4223-9D7F-E4BEA60D2ACD}"/>
    <dgm:cxn modelId="{C3B83518-C881-4854-9DA8-2FBB8D0094DD}" type="presOf" srcId="{7032069F-3C48-4832-ABD6-157A7422CD14}" destId="{A7FA52FE-0132-4101-846A-96E4CE5C2F2B}" srcOrd="0" destOrd="0" presId="urn:microsoft.com/office/officeart/2005/8/layout/radial3"/>
    <dgm:cxn modelId="{55035B75-8973-4C05-A2B9-ED886E5CA761}" srcId="{73109297-698F-409E-AA1F-3B3F720D7DFD}" destId="{781AD97C-141D-4A6E-A266-0AF29CFC75A2}" srcOrd="2" destOrd="0" parTransId="{FC890414-813E-44B2-887A-788152144711}" sibTransId="{56D50E12-E7F0-4166-A1D7-1764A0CE17C1}"/>
    <dgm:cxn modelId="{C5C70655-3263-41AB-896B-FB66E1958C41}" type="presParOf" srcId="{81519454-EFA8-4F90-ACD5-08A9995D44AD}" destId="{D216C61A-F555-405A-96E8-9D895E8AAEA0}" srcOrd="0" destOrd="0" presId="urn:microsoft.com/office/officeart/2005/8/layout/radial3"/>
    <dgm:cxn modelId="{5237332B-C65C-4370-BC86-C7499D533E2F}" type="presParOf" srcId="{D216C61A-F555-405A-96E8-9D895E8AAEA0}" destId="{2989263B-409B-4A33-AC80-8548B2473786}" srcOrd="0" destOrd="0" presId="urn:microsoft.com/office/officeart/2005/8/layout/radial3"/>
    <dgm:cxn modelId="{F869B15B-B16F-4803-A764-62E1E5ED2BDF}" type="presParOf" srcId="{D216C61A-F555-405A-96E8-9D895E8AAEA0}" destId="{71331CFF-527D-4240-B765-57B5E9293612}" srcOrd="1" destOrd="0" presId="urn:microsoft.com/office/officeart/2005/8/layout/radial3"/>
    <dgm:cxn modelId="{2F50EAFA-B44C-44E9-A1EB-7F8A07B4B947}" type="presParOf" srcId="{D216C61A-F555-405A-96E8-9D895E8AAEA0}" destId="{A7FA52FE-0132-4101-846A-96E4CE5C2F2B}" srcOrd="2" destOrd="0" presId="urn:microsoft.com/office/officeart/2005/8/layout/radial3"/>
    <dgm:cxn modelId="{FE620070-B69C-4530-8D3E-974C87A0367D}" type="presParOf" srcId="{D216C61A-F555-405A-96E8-9D895E8AAEA0}" destId="{EA908593-D476-41B7-B529-5E8D35BC227F}" srcOrd="3" destOrd="0" presId="urn:microsoft.com/office/officeart/2005/8/layout/radial3"/>
    <dgm:cxn modelId="{AD9CC64F-733B-4C3C-A067-214506700584}" type="presParOf" srcId="{D216C61A-F555-405A-96E8-9D895E8AAEA0}" destId="{480A3DE2-889C-44D3-922D-50164668D326}" srcOrd="4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FDAAAD-103F-4954-935A-44C2CCC0A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D323058-6AB4-45D2-B5D1-4B8E1D4B82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2339975" cy="6858000"/>
          </a:xfrm>
          <a:prstGeom prst="rect">
            <a:avLst/>
          </a:prstGeom>
          <a:solidFill>
            <a:srgbClr val="34597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484438" y="3386138"/>
            <a:ext cx="6480175" cy="15843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2484438" y="5129213"/>
            <a:ext cx="6480175" cy="15843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2484438" y="3429000"/>
            <a:ext cx="352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solidFill>
                  <a:srgbClr val="C0C0C0"/>
                </a:solidFill>
              </a:rPr>
              <a:t>Referências Bibliográficas</a:t>
            </a: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2555875" y="5229225"/>
            <a:ext cx="352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solidFill>
                  <a:srgbClr val="C0C0C0"/>
                </a:solidFill>
              </a:rPr>
              <a:t>Referências Web</a:t>
            </a:r>
          </a:p>
        </p:txBody>
      </p:sp>
      <p:pic>
        <p:nvPicPr>
          <p:cNvPr id="9" name="Picture 24" descr="logo_sli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115888"/>
            <a:ext cx="20066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2484438" y="303213"/>
            <a:ext cx="6480175" cy="1470025"/>
          </a:xfrm>
        </p:spPr>
        <p:txBody>
          <a:bodyPr/>
          <a:lstStyle>
            <a:lvl1pPr algn="ctr">
              <a:defRPr sz="4400" i="1">
                <a:solidFill>
                  <a:srgbClr val="34597A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84438" y="2036763"/>
            <a:ext cx="6480175" cy="1176337"/>
          </a:xfrm>
        </p:spPr>
        <p:txBody>
          <a:bodyPr/>
          <a:lstStyle>
            <a:lvl1pPr marL="0" indent="0" algn="ctr">
              <a:buFont typeface="Arial" charset="0"/>
              <a:buNone/>
              <a:defRPr sz="1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9FC82-DDF1-4836-A271-A720045EA9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1928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1928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17B0E-CD99-4A81-A4F6-45E8EFF8C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47792-C9CD-44D1-B30E-6B135F7A71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elemento gráfico SmartArt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49D0-B9D1-4D64-AD30-71447C9F5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746F7-CE53-4AB0-A16D-31B9E8EBDF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5DE7B-19EA-4B84-AA23-3DE1371BA5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B5F3E-2193-469A-A0D2-6A6988AF10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4A05A-4192-4EA0-A85B-554A00355B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345122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83013" y="1268413"/>
            <a:ext cx="345281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A7EE2-1C2F-44A4-A2E0-08694CD234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A3C77-3BB1-4A43-9BF4-E93FE4233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7AD27-2C7F-4B0E-8077-AC8F2239A3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0AC1-CE6E-4011-9B82-173FF25E32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4CB15-7A1D-4595-BC69-44D4A3A1EE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71166-FA2D-4D14-AF0B-418AB2C578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380288" y="1052513"/>
            <a:ext cx="1763712" cy="58054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34597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852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 do Slide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537325"/>
            <a:ext cx="9144000" cy="333375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fld id="{B52C331F-CA42-44C8-AA3A-E8A56FE733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" y="6561138"/>
            <a:ext cx="6562725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705643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7" r:id="rId12"/>
    <p:sldLayoutId id="2147483798" r:id="rId13"/>
    <p:sldLayoutId id="2147483799" r:id="rId14"/>
    <p:sldLayoutId id="2147483800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chemeClr val="bg2"/>
        </a:buClr>
        <a:buSzPct val="70000"/>
        <a:buFont typeface="Arial" charset="0"/>
        <a:buChar char="►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-"/>
        <a:defRPr sz="24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pt-BR" dirty="0" smtClean="0"/>
              <a:t>Advocacia Moreira </a:t>
            </a:r>
            <a:r>
              <a:rPr lang="pt-BR" dirty="0" err="1" smtClean="0"/>
              <a:t>Ogi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t-BR" dirty="0" smtClean="0"/>
              <a:t>Apresentação OPE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Caso de Uso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o caso de uso principal do sistema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Modelo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DER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Diagrama de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Diagrama de Atividades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Apresentação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Sequencia de apresentação.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Lições aprendidas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algumas </a:t>
            </a:r>
            <a:r>
              <a:rPr lang="pt-BR" smtClean="0"/>
              <a:t>lições aprendidas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a conclusão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Visão</a:t>
            </a:r>
            <a:r>
              <a:rPr lang="en-US" sz="1800" dirty="0" smtClean="0"/>
              <a:t> Geral</a:t>
            </a:r>
            <a:endParaRPr lang="pt-BR" sz="1800" dirty="0" smtClean="0"/>
          </a:p>
          <a:p>
            <a:r>
              <a:rPr lang="pt-BR" sz="1800" dirty="0" smtClean="0"/>
              <a:t>Cenário</a:t>
            </a:r>
            <a:r>
              <a:rPr lang="en-US" sz="1800" dirty="0" smtClean="0"/>
              <a:t> </a:t>
            </a:r>
            <a:r>
              <a:rPr lang="pt-BR" sz="1800" dirty="0" smtClean="0"/>
              <a:t>Atual</a:t>
            </a:r>
          </a:p>
          <a:p>
            <a:r>
              <a:rPr lang="pt-BR" sz="1800" dirty="0" smtClean="0"/>
              <a:t>Solução Proposta</a:t>
            </a:r>
          </a:p>
          <a:p>
            <a:pPr lvl="1"/>
            <a:r>
              <a:rPr lang="pt-BR" sz="1800" dirty="0" smtClean="0"/>
              <a:t>Tecnologias a serem Utilizadas</a:t>
            </a:r>
          </a:p>
          <a:p>
            <a:pPr lvl="1"/>
            <a:r>
              <a:rPr lang="pt-BR" sz="1800" dirty="0" smtClean="0"/>
              <a:t>Arquitetura a ser </a:t>
            </a:r>
            <a:r>
              <a:rPr lang="pt-BR" sz="1800" dirty="0" smtClean="0"/>
              <a:t>Utilizada</a:t>
            </a:r>
          </a:p>
          <a:p>
            <a:pPr lvl="1"/>
            <a:r>
              <a:rPr lang="pt-BR" sz="1800" dirty="0" smtClean="0"/>
              <a:t>Funcionalidades</a:t>
            </a:r>
          </a:p>
          <a:p>
            <a:pPr lvl="1"/>
            <a:r>
              <a:rPr lang="pt-BR" sz="1800" dirty="0" smtClean="0"/>
              <a:t>Modelo de Dados</a:t>
            </a:r>
          </a:p>
          <a:p>
            <a:pPr lvl="1"/>
            <a:r>
              <a:rPr lang="pt-BR" sz="1800" dirty="0" smtClean="0"/>
              <a:t>Diagrama de Atividades</a:t>
            </a:r>
          </a:p>
          <a:p>
            <a:pPr lvl="1">
              <a:buNone/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</a:t>
            </a:r>
            <a:r>
              <a:rPr lang="en-US" dirty="0" smtClean="0"/>
              <a:t> Geral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11" name="Diagrama 10"/>
          <p:cNvGraphicFramePr/>
          <p:nvPr/>
        </p:nvGraphicFramePr>
        <p:xfrm>
          <a:off x="1524000" y="1952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989263B-409B-4A33-AC80-8548B2473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2989263B-409B-4A33-AC80-8548B2473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2989263B-409B-4A33-AC80-8548B2473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1331CFF-527D-4240-B765-57B5E9293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71331CFF-527D-4240-B765-57B5E9293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71331CFF-527D-4240-B765-57B5E9293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FA52FE-0132-4101-846A-96E4CE5C2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A7FA52FE-0132-4101-846A-96E4CE5C2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A7FA52FE-0132-4101-846A-96E4CE5C2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A908593-D476-41B7-B529-5E8D35BC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EA908593-D476-41B7-B529-5E8D35BC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EA908593-D476-41B7-B529-5E8D35BC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80A3DE2-889C-44D3-922D-50164668D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480A3DE2-889C-44D3-922D-50164668D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480A3DE2-889C-44D3-922D-50164668D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r>
              <a:rPr lang="en-US" dirty="0" smtClean="0"/>
              <a:t> </a:t>
            </a:r>
            <a:r>
              <a:rPr lang="pt-BR" dirty="0" smtClean="0"/>
              <a:t>Atual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Pensamos na solução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graphicFrame>
        <p:nvGraphicFramePr>
          <p:cNvPr id="5" name="Diagrama 4"/>
          <p:cNvGraphicFramePr/>
          <p:nvPr/>
        </p:nvGraphicFramePr>
        <p:xfrm>
          <a:off x="1524000" y="1952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o explicativo em forma de nuvem 5"/>
          <p:cNvSpPr/>
          <p:nvPr/>
        </p:nvSpPr>
        <p:spPr>
          <a:xfrm>
            <a:off x="5791200" y="1825752"/>
            <a:ext cx="1752600" cy="1146048"/>
          </a:xfrm>
          <a:prstGeom prst="cloudCallout">
            <a:avLst>
              <a:gd name="adj1" fmla="val -63953"/>
              <a:gd name="adj2" fmla="val 715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Backup de alterações</a:t>
            </a:r>
            <a:endParaRPr lang="pt-BR" sz="1600" dirty="0"/>
          </a:p>
        </p:txBody>
      </p:sp>
      <p:sp>
        <p:nvSpPr>
          <p:cNvPr id="7" name="Texto explicativo em forma de nuvem 6"/>
          <p:cNvSpPr/>
          <p:nvPr/>
        </p:nvSpPr>
        <p:spPr>
          <a:xfrm>
            <a:off x="1524000" y="5102352"/>
            <a:ext cx="1752600" cy="1066800"/>
          </a:xfrm>
          <a:prstGeom prst="cloudCallout">
            <a:avLst>
              <a:gd name="adj1" fmla="val 74231"/>
              <a:gd name="adj2" fmla="val -68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Controle de usuário</a:t>
            </a:r>
            <a:endParaRPr lang="pt-BR" sz="1600" dirty="0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5638800" y="5102352"/>
            <a:ext cx="2057400" cy="1146048"/>
          </a:xfrm>
          <a:prstGeom prst="cloudCallout">
            <a:avLst>
              <a:gd name="adj1" fmla="val -62806"/>
              <a:gd name="adj2" fmla="val -642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Cadastros </a:t>
            </a:r>
            <a:r>
              <a:rPr lang="pt-BR" sz="1600" dirty="0" smtClean="0"/>
              <a:t>organizados no banco de dados</a:t>
            </a:r>
            <a:endParaRPr lang="pt-BR" sz="1600" dirty="0"/>
          </a:p>
        </p:txBody>
      </p:sp>
      <p:sp>
        <p:nvSpPr>
          <p:cNvPr id="13314" name="AutoShape 2" descr="data:image/jpeg;base64,/9j/4AAQSkZJRgABAQAAAQABAAD/2wCEAAkGBhQSEBUUExQUFRIWFRUUGRUWFhUWFRYXFBcVFhgXFBUcHCYeFx0jGRUVHy8gJCcpLy0tFR4xNTAqNSYsLCkBCQoKDgwOGg8PGjIkHyUwLDEwLDAxLCwsNSwsLCwsLCwsLCwsLy8sLCwsLCwqLCksLSwsLCwsLCwsLywpLCwsKf/AABEIAHkBogMBIgACEQEDEQH/xAAcAAEAAgMBAQEAAAAAAAAAAAAABgcDBAUCAQj/xABSEAACAQMBBAYFBwcIBwcFAAABAgMABBEFBhIhMQcTQVFhcTKBkaGxFCJCUnKSwSNigqKywtEVMzRDU3OT0ggXJDVjo/BUg7PD0+LxFjZVdOH/xAAaAQEAAwEBAQAAAAAAAAAAAAAAAwQFAgEG/8QANBEAAgIBAgIGCgICAwEAAAAAAAECAxEEEiExE0FRYXGRBRQiMjNCUoGhscHwI9E0Q+EG/9oADAMBAAIRAxEAPwC8aUpQCla95qMUQzLIkY73ZUHtJFR296UNNi53SMe6MPJ71BHvrqMJS5I5ckubJVSq5uunSxX0UuH8kRR+s4Purnnp3Vv5qylf/vB8FRqmWmtfynHSw7S1qVVX+t+8b0NLlI85j8Iq+/61NR//ABMv3Z//AE6erWf1odLEtSlVI/ThNGcS6ey+cjqf1oq2Lbp9gPp20y/ZeN/ju176rb2fodNDtLTpUGsumbTpPSeSL+8jbHtTeFSXTNqbW4/mbiGQn6Kuu993OfdUUqpx5pnanF8mdSlKVGdClKUApSlAKVoarrsNsuZXC9w5sfJRxqG3HSo0jlLO0lnI7eOB5hQcesip69PZYsxXDt5L8kcrIx4Nlg0qum2n1ojK2CAeIyfZ1oPurSn6Tb+3P+02YQd5WWMepjkVLHR2S4Rab8UcO+K5p+RaVKgWndL1u+OtjePxGJF9eMH3Gphpmsw3C70MiSDt3TxH2hzHrqK3TW1e/HH68zuFsJ+6zdpSlQEgpSlAKUpQClKUApSlAKUpQClKUApSlAKUpQClfDXB1KW5VWd2jjjXjiNmZuYHFio7+zFcTltWTic9izg79KqHWdtbgTJHDO4Lusa53ebsFBPDlk1amm2xjjCtI8rdrvjLHyAAA8BXNdvSckRU3q3OEbVKUqUsClKUApSlAKUpQCqX2l2lvr/VJbK1n6iOMyLkMUBEQ/KPI6gtzBwB4eJq6KobYyXf1TUZvqwX0n3pAB8auaWK9qXYV73jCPsewVoDvXV7LM3aIkx/zJSc+yt6HT9Li9G0aU/Wmmc+1F+bXAN3Xg3dfQrRr5m3+P1gxHq5dSX98SWx7RxR/wAzaWkfisCb33jXqTby4xgPujuUIo9y1DDd14N1Xa0dS+UjeqsfzErk2yuD/WyffYfA1hba2f8AtZP8ST/NUXNzXwzGpVpq/pRG759pKRtncD+tk/xH/E1im2pL/wA4kcn244n/AGkNRnrDXzNPVqvpQ9Ys7TtyXNm/p2kPmitGf+W6j3VrybP6fL6LzQt2fOWRR+i4U/r1y6V49LDq4HS1Vi5nc+Ualp6dZb3nXQLxIyW3R+dDJnA8UJA76tHo321Oo2zNIoWaNtx93O62RlWUHiMjPDPMGqZtgSHXJwY5eGeHCJzy9VTboAl4Xa+MDe3rR+ArH1+mjCLfXw4mro73Yy3qUpWGagqJ7Y7bJaowUjeHNvqnuHefhXa13UOqiJBwxBAPd3t6h78VTGnQ/wAo6msbcYIvyrjsbBAVD9piM+AarunqjtdtnJdRXtm8qESR7N7LPfEXN7v9W/zo4MkM4PJ5jzCnsXmRxPDgbKs7ERoERVjQckQBVHqFe7O23Rk862agtula8yJYQUFwMYhFeJbRWBB4g8CDxBHiORrPSoTsrTbDotUhpbQBHGSYhwRvsfUPhyPhVe7HWd1cXi/JnaEIRvzjkg7scnJ7E7e3hX6Fv7JZomjYsFcFW3SVODzAYcRkcOHfWlpmzkNuqpCgSNc4Ud55kk8ST3mr8ddYqnW3n/RXdEXPcdKEfNHEngOJxk+Jxwr3QUqgWBSlfCaA+0r4DX2gFKUoBSlKAUr5mvtAKUpQClKUApSlAK5m0YzbOD27o/WWunXL2kP+zt5r8RXFnuPwIrvhy8GUn1WdVtV7PlCH2Pn8KvyAYUeVURYDOsWv99n2bxq+Y+QqDS+4VtD8M9UpSrReFK+b1faAUpSgFKUoDzI+ASeQBPsqhei6xknXUerGZHtwgGQOMzMTxPL0auzaCfctJ3+rDK3sRjVadAEGIrt+9oU+6rn96rlEtlU5Lu/ZXtW6Sj4mrB0S3jek0CebsT+qpHvroQdDTn07lB9mJm95cfCrNDFgCCACM8iefrFeTAx/rGHkEHxBqaXpLUPrx9kQR0NK6skBi6Govp3Mp+yka/HercToftO2S5P6cY+EdSPSl66PeZ5Cd+Vf5xl9CR1HBSOwCto6TEea732mZviTUT1l75zZKtNSuUURheiewHMTHzmcfAivv+rLTRzVvXcy/wCeu7qWlwrBKRFHkRuc7i54KTzxUf0+3UxoxRMGND6K/VGSeFRvUW/W/Nnaph9K8gejXTDyVvVcy/56xv0U2DeiZx9mYn4g17kvrZThngB7i0YPxrBfXUPV5QxMd+P0Sh5yJnl4ZryOrszhTfmSS0iSy4cPA15+h6D6FxcL9oROP2AffXJu+iGYfzdxG/g6NGfapf4VI9L1eKV5Ejb58bEMAGXHziBjlnl2V1kuXH0j6+Pxqav0jcuKnn8kNughF7Zww/IrBNibuCUGSElMOC6EOoDIy5OPnAceZArP0BTYuble+FG+65H79WrG/WRgn6S/EYNVB0JybmqSIe2CVfWskZ/A1as1EtRVNy5pIr10xpmlHrL3pSlY5okB6SNU3Y3APIBPaN4/EeyuD0H2O8txMebSqmfBF3vjJWh0j6tvyyx/VkYH1cK7vQW4+SzjtWcn70cePga2NRW69LFFKuW61lnUpSscuilKUApSlAKw3d2sSF3OFHb+A7zWY1W/STtFuowB4LlQO8j0j7eHqPfUVtmyOS1pdP09m3q6zPLtJd38zQ2eIY09OU8SoPLJ+sccFX21tr0bRsMy3N1I/a28oGfAEH41sdHOnbmnw97qJnPazy/PJPkCq+SipaBXMak1mfFktmrlCTjT7KXZz+75lU7RbOXVgplhld4RxJGUkjHewBwy+I9Y7a+7L9LDK4jvPnRngJgMMv8AeAcGHiOI8atOWMMCCAQQQQeRB4EGqB2z2c+SXUkag9XnfT7DcQPUcr+jVW6LoanDl2GrorIa+Mqb1mSWU+sv+OQMAQQQQCCDkEHkQe2vVVr0O7SmRJLRzkxAPH/dscFf0WI9T47KsG+udxCe2rFmphXS7pckjCtolXa6zQ1zaBYBgDekJwqjiSTwAA7TWrDpM8vzp5mXP9XHjh4FuRPkPWaj2hXBuNRdjxESHd8Gc7ufYH9tWBHHgVn6SuWsh02o6+UepL+X4ns30b2x8yP3GzhAzFK+e58EH1gAj31zI9dmhYg5yvNG4+w/iKm1R/anTAyCQD5y8D4qf4H41Br9BGmDv03syjx4daJKbtz2WcUzo6RrKXCZXgRwZTzU/iPGt+qrttTNpcrIPRzhx3oefs5+qrNubkJGX5gDPn3e2r/o3VvVVJv3iG+vo5dxy9pdqorOMs3znxkIDj1k9gri28eqXS77Sx2iNxWMJvSY7N/Po+3PgKh+oX/XaxbROd4dcGYHkSgLgeWVAx3CrghThk8637EtOlFJN823x8slGGbct8it9c1K9seM7tJGTgSo7YB7Aw5qfd41wLHai4u7gRC9e3L8ELFyrN9XIPAnszz5d2bi1LTknieOQZR1KkeB7vEcx4gV+c9e0preWSNvSjdlz37p4EeYwfXWho5xvhJYSkuvC/RXui65LjwLr2Z2Xnibfub2ed88EDusQ8xnLnz4eFdTaf8Ao5+0tafR9rhu9PhlY5kwUc97RkqT68A+utvan+jn7Q/GsHVOT3buZYsSVTx2FO6Rx1m1/vD+y9XwnKqH0X/fNr/eH9h6vgcqq6X3CHQ/CNDW9bS2jLvxPYo5sfwHjUOsVvNTHWNMba0JIUR+nIBwyPD848+wVH+kLWGmlWMHHWukY8FZgox7SfXVrafbBUUKAFUBVXsCqMAewCvYvpW+xH0U16pCOF7b45548P8AZDb7o3wuYLiXrP8Ai4ZWPiVAK+fHyqHwbZ3tjMVYsdxt14ZCWX9Fua8OII4cRzq3tV12C2XM0ip3An5x8lHE1UO10kuqXBeyt5GQKqGQgKmRn5zOfmjnjGSeFQXVqLXR8GXdFqJ2Rl6yswxzfb3MtvQdcjvLdZo+KtwKnmrDmreIP4HtrZEZG6QOO7x8zjn8fVUL6Kdl5rKOUTSK3WFW3FB3UYAgkMcZJGBy+iKn1Xo5xx5mFaoqbUORynt3ycA4ye2ldWldEZHukGfc0u7P/AkX743f3qiPQou5plxJ3zSH1JFH+Oa7/S3Nu6RcfndUv3pY/wAM1xujpOr2edvrC6b3sn7tW4/8d97IH8T7E0t9TRY0GSSFUcB4CvL639WMnzZR8M1yYowBw7ePuFZBVXJNg09nNZcQlVVOMsx4ljzcseAHj310zqs/fEP+7Y/F64GzI/JN4SyfEV1GmUc2A8yBXr5nkVwPmp30xhkzIMdW+QI1GRuntJNV5pcc2oy9UZGS2hVQQuBnHzR5kkHic4A9s41G9j6mQb6ZKPw3l+qfGoVs/eiwny/G3nVSXHHq2GcBu7BLDHcQeyq9+cLPLPH+9hr+jGk7Oj+Jt9nz4478ciRQdH1qo9Fm8WIP4Vpa9sVbRwl1TDBlHAkc2A76kaa/bnlPEfJ1rgbabTwfJykcivIxXAQhgMHOWI4Dy50aqistLBzVZr7rNkJy3Pvf57jjbEWJ+XT9XIwSMsMdkg3mVQ/7Xqqwsnu9lRnYLRzBAzPjrJSGIyMqozug+JyT6xUorzTx2w4nXpa9W6qW15Sws+C4/kz6NNmLH1ZJF9kjEe4iqm2APVbRFO+S6j90hHvUVZ2jycZ17ps/fjQ/HNVdE3U7TKe+7H/OGP362KFmEl3Hz0+El4l/0oKVnFwovpKs+r1CbufdkH6SjP6watzoX1QR3k0BPCZA6/aizketWJ/RqSdL2gl4kuVGTH8x/sMeB9Tft1U9levBNHNGcSRsHXu4dh8CMg+Br6RJarSJLmlj7oy3/iuZ+nKVzdn9cju7dJozwYcV7UYekjeIP4HtrpV84008M0088UK8u4AJJAA4kngB5mvVcjV9mY7k/lXmK/UWQonsXGfXmvYqLftPgHnHAyrtJbE4E8RPgwpPtHbIMvNGo8WAriSbC2sKO8cbb6oxBMsh4hSRw3sc6qXbLXJWwr8CBWjRparsuLeFz5Fad04cGkXxYa3DcBjDIkoXmUOQDzAJ76pPb+csijvGT5njVt7C26pp1uFUKDDGxx2s6KzMe8kk8apvbGNluJIm5oxX1c1PrXBrA12ItY5H03oWO7enzwv5Lm2FlDadbMO2CL3IAfeDXeqBdDmq9ZYdST8+B2TH5jkuh97D9Gp7VqD3RTMm+DhZKL7RUB6UNLDiN+3ddT6sMPi1T6ol0iTBYUz3uf1cfiKi1CTreSz6Nk46mLXf+mVf0ZXBTWYwPpJKp8twt8VFXBtLNgY/NJqqOiWwMupSz/QiUoD+fIcfsq3tFWptXH81W7OKn18R+NY/pOuT9HyS7n9sos6icZawjHR6f9rmB5lAfYx/zVY9Vbs9c9RfoTwVyYyft8v1gtWlVz0Xap6dY6jO1EcTFYrqLeRh3gj3Vlr4x4VozSlFp8iFPDyVPtPFjFS/5aTo6ycyII3PkoUn3A1C9t5zvLGnF2IVR3sxwPjVmaNYhLZIiMqEEeDyIChePnXz/wD84nCHSPl/6W9b7TwUEdY3L+K5PJJlc/Zz879Umv0ZE4Kgg5BAII5EHkRVE7dbDS2UjOis9qTlXAzuA/Rk7sct7kfPhXf6OOkxEiW2uSd1fmxyjLYXsRwOPDkCOzgeWa+81la1CVlPHuMWiTre2ZbVUt0vIqTyNwyQpPnuAVZuqbYW8MW+W3uHAKDx9Z4Cq9s9lpNVn+V3Q3bZm3kj7ZscB9mMADjzbHdxqtpc0ZtnwWMeLJbcWYiiT9EFm0elxBuBcvLjwkYlf1d0+uu9tV/Rz9ofA10LC13EArn7V/0c/aHwNZd8t0ZM6uWKmu4p3RP982v94f2Hq8r5sQuRzCMf1TVG6H/vm1/vD+zJV7um8pB5EYPkeFV9N8Mi9HvFafeUBtVc7txE/YjRv91gfwq2b2y1CcYjmt7eI9sYeSTB7d8hR7APOqc2niImeN/SRmQ/onH/AF51b3RltCLmyRWP5aECJx2kAYR/Wo9qtUOmalmDPsfSkJV7bopP7Z5nrTOjy2jbfl3rmXmXmO8M+CcvbmpMLYYAwAo5AcAPIVnpV+MVHgkfPWWzteZvJ5SMDkK9UpXRGKUpQFf9N027pgH1p4l9gdv3a+7OQ7mziDvtpG++zN+9XO6e7jFpbr3zlvuRsP36lWj6fnSYYe02caetoh+Jq4+FEfFlf/sfga0bZ4ZPJT2dor11I7S33iPhisWnMTEmQQ26ARg5DAYII8wa2hC/Yjn9Ej44qoTnA0G1BV8qpxPIDkZwBjlnxrsrbIOSKPJR/CvNhpEqdZ+T4NIzjLIODBeeCe3Nbg06b6sY85G/BK6eWzlYSNO6jzG4HajD2gitHR7cPaxhwGQxgbjDK8z2Hh/8V2/5Km74h98/wrHabPyRoEEkeF4D5jcs5+v415jhg9Tw8o4E2xNm39SB9lnX4NWpquzFvDbO0UShhg7xJZh84ZwWJx6ql/8AJEn9on+G3/qVhvdBeSNkLphlK53GGM9vpGuI0xTzhFmetvnDY7JNdmWdfcBAyAeHaAaxPaJ9UDy4fCvqFwACFPDsY/5a8Szd4I9hqylkpNnGgAS5nHYUhf3Ov4VVW3EnU6ykv51vL9wrn9mrPu5Py7MORiVfWHc/jVXdKaflom7TGw+6x/zVe00eOCrZI/RApWjod51ttDJ9eKN/vID+Nb1ZL4GgY7i3V1ZWAZWBUg8iCMEH1VRG3GxT2MhZQWtmPzH57ufoSdx7j2+eRV91iurVZEKOoZWGCrAEEHsIPOrWm1MtPLK5daIbalYuJ+f9kNr5bCXeT50bY34yeDY7QfosO/1Grv0DaiC8TehcE9qHhIv2l/EcPGoJtH0OKSXtJOr7erbLR/on0l99Q6TYvUbd8rESRyeGRc+riGHsrQtem1XtZ2y/vMrwVtXDGUfoKlU5pu0mtx4XqJpB/wASHe/WGCfbUgt9otaflZRr4vhfcZaoy0jXzx8ydXZ+V+RPL4/kn+w3wNfnTbu5VpTg5/8AirSuNK1e5UrLPBAh4EJknB5j5o4/erjr0LRFsyzTTHtxuxL+8ffViiyGmjJOWW+wjsjK1rhhE+2M/oFt/cQ/+GtRnpO2Ja4X5RAuZkXDoOciDkV72Hd2jyAqaaVYiGFI1GFRVQDngKAAM9vACtysm2CsTTNHT3z081OHM/PWxu0psboScSh+ZIg5lc8wPrKeI9Y7avvTtSjnjWSJ1dG5MD7j3HwPGo7tN0dW12xcqUlPOSM7rH7QwQ3mRnxqO2XRdNAxMF9LFnujIJ892QA+yq9cbKuHNGjqLdPqvbb2y8Mr8fssuaZVUsxAUDJJOAB4mqi2112TUbgW9mpfA3QeSqufnSufor/AdpxUnHR40uPlV7czgfR9BfeW92KkembPwwJuQxrGmcnHpMe92PFj4k11KMrOEuCIK7atNmUHul24wl/LZzNhdlUsoFjXjjLM5GC7n0mPsAA7ABUivbQSxsjciMeI7iPKsyrjlX2pnBSjta4FHc87usqjXdPaGQpIMHmrdjDvB/6xU42W2iE8YVyOuUYI+tj6Q/EV1NR0yOdN2RQw8fiD2GopNsDutmOV07RwDY8uR99Y1eiu0k3KjjF9T4FiVsbFifPtJtXH2i15LeM5I3iOA7a0oNDuMYa8fHgnH2ljW1abMxI2/hpJOx5DvEHvUcgfHGatW+sXx6NR2J823l47kv2RrZF5byRLZ7Z2Sa4FzOpB5xxnmM/1jDsOOAHiT3VYsSYAFeYbcLx7e+shOKt0UxpgoQ5IjnJyeWfJIwRg1wrnZSAbzrBCZMEgmJCS2OHHHfitTXukS3tjujelflhOWe7e7fUDWhHtLqkwzFYpGp5GZt0+wlW91aEKLEt3LxeCu7IvhzKw2o1GWQBGOMLiro2O1uG6t1eMjKqqtHyMZAA3SO7hwPIiqw2l2G1Bmed44SSd4xwsSfHdQj14B78VGNJ1aW2lEsLFHXh596uvaO8Gti6qvVw/xvivIpwnKl+0uDP0tXC2xuFS2yxwN5R7mrHsXtcl/BvAbsqYWRPqk8ivep448iOytjX9l47vd61pAFBwEbdGTzPI8ezNfOX1yScOsuWZsrah1lN6LOg1W2csABJgk8AN4MBk9nEir7Q8Krt+h+23s/l+f9r/AO2pJs9sXBatvIJC3Z1khYL9kcB68VBTCVawyLT1TqW1kT6VNjmYm7hXPDEqgccLykA7cDgfAA99V9oGvy2cwliPHkVPoup5q3h8K/RxFQXabopt7hjJEWgkPE9XjcJ7zGeHsxUVumblvhwZ9NpfSajX0N6zH+Ow6OgdI9rcqN5xDJ2pIccfzX9Fh7D4V25tdgRd5p4QO8yJj41U56IJwf6SuPGE5/bru6L0TQqwad5JyPo4EUfrAJY/eFSRd3JpFe2Gi5wk/DGfzwJvpW0EdySYcvGuQZcERlh9FCeL+JAwO/srp1htLdY0CIqoijAVQAAB2ADlWarCzjiZ0ms+zyFKUr05Ke/0gJv6InhO3/hAfjVpWsO5GifVRF+6oFVJ02NvajaIeC9WvHs+fMQfctWfdyysx3ZIY0zwbjK5HfujCr76uzX+KC8f2Vk/bk/A6Oa+4rgvbA+ncXL+CssS+xQDWI2UH9jvHvkkkk/aNRKB1vJA8yjmyjzIFYTqUX9rH/iJ/GuOojX0YIF8olz7a9fLW7N0eSJ/CvejZ50iOr/KkP8Aaxf4ifxp/KcX9rF/iJ/GuO14/wBb3AfhWNrhj2muuhZ50h3lu0PJ0Pkyn8aGUfWX2io1Jx54PmAaxdUv1V+6v8K66F9pz0pJJL2Mc3QebqPxrl3erxngrq3gp3v2c1ppIRy4eXCsw1CQfTb2mulW0eOaZybvUO5XP6JUe1sVBukKAvCkhxlHxgdgcHme3iBVo/ytKP6w+vFQLpR2xcRi1DKS43pMohIX6IBxwJIznmAB31Yq37lhEUtuCedE+pddpUHHJj3oT4bjHd/UKVMKiXRds41npyK/CSQmZ1P0S4UBfMKq58c1Lazbcb5Y5ZL0M7VkVXe2XS+ltcfJLSBry8zulEzuo2PROAS7DtA5dpBqWbYaubWwuZx6UcMjLn6+6Qn6xFQH/R/0BVspLxxvT3EjjrDxbq0OMZPfJvk9+B3VEdmnddJWuWy9dc6WnyccW3Q4KrzyzB33PNlqfbGbYW2qW/Ww8CDuyRtjfjbubvB5gjn5ggSMiodsh0ZQ6ddz3EMsm7NvDqMKIkUtvAAczu8QDnkTQEr+RL3V6W3Aqu9tOky5S+Gn6bbrPdgAuXzuJlQ2MbyjgCCWJAGQOJ5R7VNuNoNOUT3ltA9vvKGK7pC5OAC0bkpkkAEgjOKAtParVfkllPcKoZoo2kCkkA7o5E1r7CbRtf6fDdMixtIHyqkkDckdOBPgufXXI2s1pLvZ64uI8hJbRnAPMZHFTjtByPVWt0UagkGzsE0rBY40ndmPYqzzE+flQE/pVPpt7reo70mm2aR2m8Qkk27vPunGcs4U8exQQCCMnFdfZDpJuflgsNVtxb3TjMTrwjl8ObDJwcMGIJGMA8wLJpVedJ3STJpdxZqqI0Mpcy5VjIFRoweqwwGcMeeeOK4Oo7W7RlDcx2UUduAXETBXl3MZy674cnHYAp8KAuHFKivRztwNUshPuCORWMciA5AcAHKk8d0qwPHlxHHGaht90m6hf3MsOjW6PFCcNcSYwxyeKlmCqDg4HEkDPDsAlXSht2+lW0cyRLKXl6vDMVAG4zZyPs1MRX5u6U9r7ya2Sz1G36m6jmEodP5uWMpImRxIyCRxBIPHkRg3jtxtjHplm1xIC5yESMHBeRskLnsGASTxwFPA8qAkNKp2HaPaW4RZ4bW3SJgGVDuBmU8QcPJvcR5VIejDpJk1B5ra6iEN5BxZVBAIDbjZViSrK2ARn6QoCwcUqqNoulO9j1S50+2t45ph1a24AOd5o0kdpSXAIVS3d4nANSrYC61RxKNTjiQqVEZjxl8glid1iuB80DkedAS2oXt/r5ijYA4VRx/OYjOD4AYPr8KmhqlulK6cXMkLZCnDqe9WA+BBHqq/oK1Zbx6lkr6mW2BIejDSA8QvHAaeUsVY8eqjDFQE7i2CSe4gVYixd9QLoe1pHtBbkgTQ7w3e1oyxZWXvxvYPdgd9WDVfU7ullv5klWNqweTEO6oB0j7BpLE9zCu7MgLOBykUc8j6wHHPbjB7MWDXJ2o1NILSV3IA3GUDvZgQAP8ArsNNPOULE4cxbFSi8lQ9Et60eq7g9GSGQMPsYYH2g/eq9KqDon0Fmne8YYQgxRZ+kMjfceGVCg/a7qt+pddJSueDmhNQWRSlKpkwpSlAfMV9xSlAKUpQClKUBC+lDYn5fa70Y/2mEFo/zx9KM+eMjxA7zVf9Gm2O4ptZt75vGLClm58Yt0DPM5HdxHdV6VS3S3sQ8M/y62Vt1m3pNwHMcgORKMcg3aexvtVf01ia6KX2K10Me2ibLeyN6MLAd8jLH+qN5v1a9BZDzZF8FVm/WLL+zVVR7d6pc8IEJ7PyMBc57ySGx7q2F0PXp+y6A8ZFhHs3l+FWHVj3pJEClnkizxCe1nP3QPcuffRmx4ef/wDarIdFeryemwH27kn4ZrKvQdfn0pbYeckp/wDLrnFS5zR7if0lhvOv1l9orEbtPrp95f41BR0C3fbPbf8AMP7le/8AUHc/9ot/uyfwr3dT9Y2T7CaG7T66feX+NfPlKfXX7w/jUM/1B3P/AGi3+6/8K8noEuuye39kn+Wvd1P1nmyfYTcSDvHtFehUEboHvOya29so/crGehDUByktz5SSD/y6bqvrPNk+wl20OsR20DSSgEclQgHfY8lAPvPYMmoZ0Y7LNqF8bmYZhiYO3DCvJzSNRy3RwJHcFHbWa36FL95FWWSJY88W6xpCo7d1McT7POrn0LRIrSBIIVwiDHix7WY9pJ4k1HbdCuDUHlskrqbeZLgdClKVmF0j3SDpzT6XdxqCWaCQqBzJUbwA8yuPXUX6AtTWTSBGCN6GWVCO357daD698+w1ZNU5q2wWoaVeyXejBZIZeMlsccOJO7ukjeUEndKkMMkcuJAuOoxp/SHazajLYJ1hni3sndzGdwAthwTjBO6cgceFQO6271+4TqodMaCQ8DKytgeKGTCL5neqS9FvRqdNR5Z3El7N6bAkhFzvbiseLEtxZu0gd2SBy9pukTq9Qkt9MsFur5RuyzBPR9HKsyjeYA7oJLKAQBxqMbeXuvzafO13Db29oFUuq7hdhvoFUfPdvSKns5equlqOkanpGq3N3Z23yu3u2LsqgswLMXIIX5ykMzYOCpB7+XjaCx1vWraRZIEs7dFMiwnPW3EiDKIcnI494UZxzxwA6enf/Zp//Tm/beuDdSsNiI93kTut9k3jn4gD11K9J0G5/wDpd7R4WW6EE0QiO7liXcpg5xxVh299buyGxjPs8lhdo0bNHKjKcFkJmkdGGDjIyjCgIbs3YbR/I7f5NNai3MMZiG7BkRlQVB/J5zjnntzX2+2G166ubWW6e2f5NKsilTGhX5yM3ooM+gOB7q+6Lc65oq/Jfkfy22Unqnj3mwCScArllGcndZeGeBxXT0HSNX1LUIru+3rK1gO8kCMyM5BB3WXe3sEqN4vjIGAOOQB56X4g2r6MrDKmfBHeOut6tsiq56SNm7i41TSpYYmeKCYNKw3cIOthbJyR2Kx4d1WMaAo7oekZNG1Vo/TXriuOe8LclcevFSnoAiQaOpX0mmlL/aBUDP6IWvPQpstcWltdJdQtGZJt4K26d5SgB5E+VcCDRdV0G4lFlAbzT5X31jGWdCeAyF+crAAKWwQwA5HkBs/6SUCG0tXOOsEzqO/daMlveiVNOkjae1sbMSXUK3G827HCyo2++CfpAhQBnLY4Z8cVVe2+zetatGlxNbbgV9yK0TG8qsCXlfebIOVRePE9wA42B0wbFT31vC9rg3FtIZFQkDfBxkLn5u8CqkA8Dg0BxE2t2iuRmDTooEPIy8GAPLIkkX9j1Vx+iBJxtDfC6ZWuepk6wrjdL9dBnGAB7q68O3OvzqIk0sRTHgZpFdYxzywDkDhz5t5HlWPo52FvdP1qZ7gGaOWBg1yMbrSSGOVs5O96auuSOPA8M0Bl0CMHbK+JHFbcEeB6u0HwJ9tW5Vb6Js3cJtPeXbRMLaSAKkuV3WbdthgDOeaN2dlWRQCo9thsdFfxAMSkq53JAMlc8wR9JT3ezFSGldQnKD3ReGeNKSwygbvYnULSUMiMxU5WSAkkeOODD2VItP6QNTjG7JbtLjtaCQN6yoAPsq2XiB5isXyJezhV/wBe3rFkFIr+r4eYtogcO2mqTcItP3SfpOrqvtcqKyRbEXF26yalMHA4i3iOE8mYYwO8LxP1qnQth41kVAKgepx8OKj4c/Nkiq+p5MFpZqgAChQAFVQAAoHAADsGK2aUqqSilKUApSlAKUpQClKUApSlAKUpQHwLX2lKAUpSgFKUoBSlKAUpSgFKUoBSlKAUpSgFKUoBSlKAUpSgFKUoBSlKAUpSgFKUoBSlKAUpSgFKUoBSlKAUpSgFK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16" name="AutoShape 4" descr="data:image/jpeg;base64,/9j/4AAQSkZJRgABAQAAAQABAAD/2wCEAAkGBhAQERMUEhQUERUUERcXFhgSEh4dFRgXFRcVFRQYFRgYHCYhGB4jGRIeHzAsJC0pLCwsFh4yNTAqNSYrLCkBCQoKDgwOGg8PGi8kHyUsKjQwMjU2LiotMCosKi0wMCwsNSkpMC0vLCwsKjUsLywqLDQ0LywqKS4sLCk0LCwsLP/AABEIAKAA8AMBIgACEQEDEQH/xAAbAAEAAwEBAQEAAAAAAAAAAAAABQYHBAMCAf/EAEQQAAEDAgQDBQQHBAcJAAAAAAEAAgMEEQUGEiETMUEHIjJRYRRxgZEjQlKSobHRFVVywRczQ1OCk+EkJTVERWJzdKL/xAAZAQEAAwEBAAAAAAAAAAAAAAAAAgMEAQX/xAAwEQACAgECBAQDCAMAAAAAAAAAAQIRAyExBBJBUSJhcaETFPAVMoGRscHh8QVC0f/aAAwDAQACEQMRAD8A3FERAEREAREQBERAEREAREQBERAEREAREQBERAEREAREQBERAEREAREQBERAEREAREQBERAEREAREQBERAEREAREQBERAEREAREQBERAEREAREQBERAERfMkgaCXENAFySbAAcyT0QH0iq0vaNR3IhbUVdjYupad8jL9RrAsvAdqdA1wbMJ6Unl7RTuYD8bK9cPlbpRd+/5bkOePcuCLmoMRhnYHwyMlYfrMcCPmF0qlpp0yYREXAEREAREQBEUFmPNkdCwvla7QBzuBc+QvzUZSUVbITnGCuROouDBMT9pgjm0mPiN1BpIJAPK9utunRd6kTWoREQBERAEREAREQBERAEREAREQBZbjuIS4viZoWEilp+9MGm3FcDs1x8v0WlV8xZFI4b6Y3Hb0BKyjsTqWyVWIPPifw3i530nXf891swxccU8q3VJeV9SmbuaiajR4PFG0NDRsLDawAHRoHIL4xXAKepidHLGxzXDq3kehCkUWNaOy4qHZ/kMYW2QauI6R3ecRuQL6bD6oAKtNVWRxN1SPbG0dXuAHzK9XGyzPBar9rYpUGWz4qUARMduwEkjVpOxdtzK5kySlLXVsvw4U4ym9Ixr32ReKTNVFK7SyeMu8tVj8A611KqrZtyNT1cDgGhsrWkxvAsbjkDbmCq/2T5slk41JUOLnwNDmF3iMfJzXX+ybfP0VXxHGXLMvfDwnhebFejSaeu+zT0/Q0aWZrRdxDR5k2XlDiMT/AAvafj+qqeG1T66uqGvtw6fQGi3226ibHa6mcUy7G5pcwaXhux8wOhWb4+aeL42NKqtLW2vXo36Mz8kVLlkTa8KmuiitxHsZflreBf3XKq+AZlcG1UcvedTN1tc4+KMglt/UFpF1D9nMDcThmqqoNme+oew8QB2ljbaWMDrhg7x5Wut/CyhnwLiP9XXrbKMlwnydS81GN00dtc8TL8tUrRf3XO6pnbPIHYbcbguBB+SqGZcEZhOK07gxslNO8DTKxrw0OdZzW6wbWNiLK19tLQ3DgBy12/JS4/FHHjTi7TSfv+xjzycsUr7r9UW/KbAKKmA/uGH5gFfdZmWjhdoknjY69iC8XB8nfZ+KquYcwvosFifGbSOgjYw+V2i5HqAvHDX0ENMyFzPa5XxB0kcEXEeXOFy6V9trk83HZUSnrSPZxcPcFOSbu6rst229t/5RfYayN7Q9j2uafrNcC35jZeoN1meQsuVlPVS3aGUkt/oS/XY3uwl1rBwGx8/gtMY0AADYBTg21bVFOeEITcYStdz9RRmZsZ9jpJ6iwdwonOAJsCRyB+JWbRZjxiZjXPrqWlMkbXhjYNRaHi7b8+hWjHhlk+6Y8maOPRmuIslM+IXGrGHEdeHRt9/kvGeSqvc4vVXPlAB+A2Vy4PI/plT4qCNgRYpNiNQ3/qtX/lbf6rxdmquaTbFZQB9qjafwAU/s/K9kR+dxm4osOZ2l4pFuKmCpsOUlOWXsOpFlrOUcdNdRwVBAaZGXcGm4DgS11vS4VObhsmFJzRbi4iGV1EmERFmNAREQH45txY9VgrHSZfxe7mkxOu29vHA83u3zc0gXHp6re1F5gy1TV8XCqGB7ebTyc0+bHDcFa+G4hYrjJXGW/wD1FWTHzU1ujroMQinjbJE8SMcLhzTsf09yjsay+6oc1wmnj08hHMWMuPMAbqn0nZNU0biaHEZoGnm1zQ5p945H32upuLLGJEWlxGUg8+FFG0+u+kkfBcrHF3Cfs79tPc7q1TRVsgYrVVGLVkc8z3tigLWt1dxvf03DfP1XHkKtNBjFRBUdwz3bd2wLw4uYfc4Hb4K85V7PKbDpXyxFxe9tnOc4kuBN97nzXZmjJVLiAHGbZ7fDIw2ePS46Kji2s2b4kNO3obOEyrDilhyK1KvVNbMm6ioZG1z3uDWtF3FxsABzJJWV9mlGZ8QrKtoLYnh0cZI8QvfV7th81aYsgNsGzTTVLRybPM4s25XaDZ3+K6suH4dHA3SwAD0FvkByCzuHM7l5+5L4sYY5Qg7ur6bFOyvIIMQnY7bjAXv/AHjOgHq3dXiaQNaS4gAC5J5WURjuVYashxuyRvJ7DY7LxGWnuYGSyOlaPtuJ+Yvv8VlwYcuDH8KNNLZvovPTWvL2K5yjN8z0KzlCiFbUV0rh9BNHwGW21MBOpw8tybe5R2WMOxDAZZmPY2eic7WZGus5nPvafdsR7t1ecaxWnwmkdK4d1o2Debj/AC/koOhixLEYdc0vszJmbRQRt7rHDk98oOpxB6WXq8Hj+XwLHfg21611VdfPYzZZc82194icPpv2/VMq3HTBSylkUQO9xYl8vqdrD0XZ22D/AHeP4/0VSxTA67LkoqYHmWnLgHgnYi/hlHK/k4LSsYy3S4xBDI/VpLA9tnuGzgDYgEArvH4udJ43cXt5U9vrfczyjLJBw2en62V3O2GSS4HBpBPDiic8ddGkAm3pz+akOzfMVPWUscby0TQtDHMO1w3Zrmj6wIA9xViy/l1lHEYmFzmeT3ud8BqJsPQKr4p2P0kkvEhc+nJN7RusAf8At+z8Fi5JKXNE9qGfFLAsOZPRtprXfo7ovYlaCG3ANthfe3uXooDLeUo6O5BL3HxPe4ukd73OJIHoLBT6tV9TFLlvw7FM7XakMwqoB/tNDPvPB/ILNK/GY+KBG4vDIYmjhxuPhYAeTd7cloXaw3iMoIdvpcShuDbdrA5zufwVumlERAYwEm57tm2HmfivQ4fiPgRtK7s8/Pg+NKm6oxBmJSHw09U/3U7/AC9QvRoq3ju0dYbWv9Fb16lbJJicgLRpALr2ueVhe5svirxR8bHvc6IBjS43uNhz6q77Qn2RX8jHuzF5cNrj/wAnVf5Y/VcFRhVW02dS1A6/1JO3+G61mPtFifvGJJR5x00hA/HdIu0WN1SyCzgX7anscwB3QFrjffzXI/5iS6o0S/wOXXwS0t7dEYzIC3xslZ/HC8fm1bF2M1AdhbGj+zllb/8AZcPwcrJBWl79DtLhpvtv1AtY+9VfsvAjlxSEWGnEHPAFrBsjQQAByGy5xPFS4iHiWxTw/DrBPwvcvyIi8w9AIiIAiIgCIiAIiIAiIgCIiAp/aflWXEKMshP0jHag0mzXi1i0+tuShMudo01PCyCsoqlskbQy8TAQ7SAASC4WO3S60tfDomnmAfgtEc/gUJJNLby/Ig4a2nRQcwvqsYi9nET6Sne5pkdLpM0gBvpjY0kNB23J6cleMOoxDEyNosGNDQByAGwAUdV48yGtp6Xhm9QyVweLAN4QBII5m91NKORypWqXT6/A7GgiIqSQREQFDzeTJjGERj6pnldufqtAb+N1Yq6zpN2l4DOQta5IO9yq4+QS5j/9bDb+l5Hgfk5WZ9O7U5wc3vW8TTcWFui0SWi9ChPV+pwSMbxGDhkCziRYXO3vUdm3CH1NHLFFGWv7rhyGrQblvPqpw0Ti4O1i4BGzTbdfRgP2/kFXKHMuVl2HM8ORZI7ppr8CsUGeKFkTGv8A9mc1gBjfG4WIFjaw3G2y5MPnfXYgypbHoghicIjINOt3IuHUjvK1va1jBqkOkfaDbfNwUbV4jDcOdUC4BAu5o2PMbe5cWCcqt6IvfF4cak8cGpSTWruk968Kd1pbbOqSYse0kgEtLbAfHn8FB5Sl045iLBykp4JRv1Aa07f4l5T5iomX+njJ35P1O9bLlwOsH7apZG301VBIATf+zc42P3Qtrx8sH6HlrJzTVGpoiLzzcEREAUZmPH4qGnfPLqLW2AawXc5zjZrWjzJKk1X87ZhNFThzIxNLLKyKFjvCZX306j0AsT8FbhjzzUavX0OSdIimYlmB4EgpaNjSLiKSd/Ft5FwGkFTWVMzNr4S/Q6GSOR0c0Tjd0cjPE2/UdQVCMy3jZs92Jsa/mWMpGmIegv3iF59mTJmyYmJ3NfKK/vujFmk8Jm4HRbMkMcscmuW1W19/Pcri3fU95s2V1VNLHhsML2QPMck9S8iMyDxMjawXda+5XPFm/E/aYqOSlgindd5kMzjA+JltZis3Vr35HkozK+bqXCZKqiq38PRVSPZKAXRubL3w1xaDpeL7grvpcQGLYlSz07H+zUbJiZnNLWySShrQyPULuA0XJ9fnc8Sg3cFypaS17addbfQjd9dSdzPmh9O+KnpovaaqYEsYXaWNY3xSSO6NF/ioqXNOJUJa/EYIPZy4NdLSPcTDqNgZGvG7bkAkcrqMxOKufjswpJYYX+wR7zxlwLdR1aLcu9a66MawLG5aeWOesoRE+Mh5NO4Wb1NybBRhixxUYy5dUru717Vpp/Z1ybssWdM1jDqYVGjit40bCA6x0vNiW7G5tyHVRjsYxyb6SCkp44ubWVMrhO9vQkNGlhI6E7XXHnWDh4ZQM1iXTVULdbeT9LmDUPQ2v8Vf1nbhixpqKbbe97KuhLWT3IPKmaG11OZSwwuY90czHHeORnjBPUdVBU+bMTr9UmH08Apw4hktW9wMuk2JjawXDb8ifJQ+FvcMOx4t8XtdXa3P+qjV2yTGxuH0gZbT7NHa3q0E/ircmOGHmmo3qkk9lpZxNypFPjxWomxqgZU05ppY4Km9n6onhwbZ0TuZHdNwRcXVgxvNlR7SaOhgbPMxgfK+ZxbDE13h1EC7nHyC58e/43hn/gq/yjXlXYnXVtZUU1C+Okjp9AnndHrkdI8agyNp22HUqbUZ8kuVUoedLxP8X6HNVa8/2Ema8RonRnEYIOA+RrDNSyOIjc82bxGPF7Em1xyV3BWT9omDYnBQSGaubVQ8SLU19OGv/rG20Obtz81qtP4G/wAI/IKjiYQ5IzjWra0utK7+pKDdtHoiIsJYZtmOpfheJy1sseqmqoY4uK0k8FzBykbbk4jYqajxascA4RWY5oc1xDCHAi4Is+/I3Vpq6RkzHRyND2PaQ5rhcEHmCFn7uyEsJEFdPDFfuMsHaAfqhx3IHS61QyRa8RnnCSdxJd2J1AG5YLjlo3/ArzOK1APMH1DDZRg7Kqn95T/cH6p/RVU/vKo+4P1U+bH3IcuTsSP7VqPT7i+X4hK7xMid/FBf+a4P6Kqn951H3B+q/f6Kqn951H3B+q7z4+5zlydj3e9nN9JBIeumJrTbmdzyUVl5v7RxKnqKWHg01EJGOlLyWyOe0jRELfVJ3PJdp7I5H2bNiFRLET32WA1Dnpv0ur9QUEcEbIomNjjY0BrWiwAChPLFKo6koYm3clR0IiLIagiIgCgs45b9vp+G1/ClZI2WF9r6ZY92kjqN7H3qdRThNwkpR3Rxq9ClNrswObw/ZqNj+Rn45LPVwi03+F195RwObC466SrlE4fK6oMjQdRDYwXlzeh7uwBKuS+ZIw4EEAgggg8iDsQVc+ItOKiknvX82R5etmaZSwPEXwvmpKmOmp6mV00UM0ImcA83u99xYm17b2vzUnNj2KYc6H20U1RBLOyHiU92SMdIbNJjOzh7l0N7NI4ifZKuso2Ek8OGa8YubnS14On4Lqwzs/gjlZNNNUVssZux1VLqDD5sYAGg+tlrnnxSbcmmu1U/z/e2QUWhmvLdRJNDV0T2MqoA5tpR9HLG7d0b7bjcXB6XUXiWH4xiTPZ6iKChp3EcZ0c3Eke0EEsj7oDb25lXxFkhxMopaJtbPqvrzJuCZW82ZZfUU0EMGhgiqYHgOJADIXA2Fgd7DZWREVMpuUVF9L9ySVFayplh9M2tbPoeKmsllAbcjhyNY2zrgb90qHw3DcXwxvs9NHDXU7SeCZJuHLG0m4Y/YhwF9iP9FfUV3zMrfMk7rT0I8iKLh2VsSfiNPW1csJ0RytMMV9MQf4RGT4yfrE25DmvfEMCr6SslqqARTNqQ3jwTO0d9g0tfG8A2JB3B/Hpc0XXxU27aVVVVpV2ORGb5ly9jWKwOZIaejYHNcImvLzIWuB+kkA7oHMADnzWiwNIa0HmGi9uV7L7RQyZ3kio0kl28/wCup1RrUIiKgkEREAREQBERAEREAREQBERAEREAREQBERAEREAREQBERAEREAREQBERAEREAREQBERAEREAREQBERAEREAREQBERAEREAREQBERAEREAREQBERAEREAREQBERAEREARE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18" name="AutoShape 6" descr="data:image/jpeg;base64,/9j/4AAQSkZJRgABAQAAAQABAAD/2wCEAAkGBxMRDxUUEhQVFRMTGB4YGRcVGRofHhweIBciHx4fHRgYIyoiIiEnICUhLTQhMTUwOjQ6Ih86ODMtNzQtMSsBCgoKDg0OGxAQGzQkICY3Ljc0Ky80MC8xMC8uLCwsLDQrNyw3MDQsLy4vNC81LDcsLzQvLDc0LCwsMC0sLDQsLP/AABEIACMArAMBEQACEQEDEQH/xAAbAAEAAgMBAQAAAAAAAAAAAAAAAwYCBAUBB//EADMQAAIBAwQABQIEBAcAAAAAAAECAwAEEQUSITEGE0FhcSJRFEKBoQcjMrEzUmKCkZLB/8QAGgEBAAMBAQEAAAAAAAAAAAAAAAEDBAIFBv/EAC8RAAEEAAUDAgUDBQAAAAAAAAEAAgMRBBIhMUETUWFxkQUiMrHBFIGhQoLR4fH/2gAMAwEAAhEDEQA/APpmra5I9z+FtceZ+dzyE+PetTYmsjEknOw/z4VReXOyt91MdBmK83cwf7g8Z+Oq4E+v0j2XWTyVH4fe+Wd47jDxL/TJjBP/ABXU7oXAFgo89lDA4XZVjrMrEoi8Jx3UEgbogOeqA3si9qUWEqBlKno/Y4/cUItQReion8MpmeS53MxwwAyfTFY8H9BPled8M1iJO9lX3NbF6S9oiURKIlESiJREoiURaGqamIGgUqT58oiGPQlGbJ/61bHEXhx7C/suXOqlv1Uukoi+f/w7l3XVyW/xCcnPzz+9en8SbWStqWbDHQ+qv5OO68xaVBJexhSd6nAJ4I9BUlpAshS35iAFVfDhGo+ZLMSyBiqpngD4/wDazxgPGYr0saHYSTpR6UBryStA3z6dqqW+5mtrgZVWOdpOev1FB8j64WiRrcVgesRT2mie48rvWshurlwxOyMDCj3rFg3txZfI/UA0BwAB9yvPnaYQ1reRdqPVJTZSIUJ8tyAVPzg1mkvB4xnT+h/9PAPjt/1XRgTwuzfU3ladhc/j7yeORiI4jtVASOiRnj1r6yZpgYws5F2vHYeoXXwtHwzb+Tqs0DFn2DKsTyARkA/pVmMfnhY8aXuPRcwtp7gud4G1DyIL6X1Q8fJwB+5r57DuyxEqPgEPWyx9yVvxx/ibbISSW5kGRIcqEPodx5OPsBj4q7IHN2s919F1jBMSXU0Gso1sDuNtfJtW3wxb3EdsqXLh5F/MPUemfer2ihRXmzvY+QuY2geFyvE12i3AWe6eOPZlYrcOZGOeWby1LBRxjr1rfh2EstjLPc1X7WsjzR1Ki8Ma3uN2iSvPHbqjo0ikP9SsSjBgDwV7I9a6xMFBhIomwa20rVRG+7Cga2mbTjefjJRMYvNyCPLGVzt2YxgdZ7rrMwTdLIKuvKijkzXqstV1cRJaQyTyQrNGZHkOS5AA+nIBwSW79qiOEuL3hoNGq4UudVC1N4d1ZPxnkQ3D3EToW/mBiUZSON5AyCD+1czwu6edzcpB45RjvmoG1H4dsJ7u1Es13MGLOE8shQoEjAZ4+o8evFTPIyKTKxg439EYC4WSkOq3E9rZRCTZLclhJKoGQsYO4qDxlsAe2aGKNkkjq0bsPXZMziAO6x1nSmguLEieV4zdAFJTu58qTBDdj14qYZQ9knygHLuPUKHNot15TWL2IXMi3F5MpB+iO1WQ7Fx3IY1P1H346pFG4sBYwerq19LKOcL1Psur4M1Mz27Ev5vlyvGJCMFgp4JGBzg8/FUYuLI8aVYBpdxusKv65pU9jem8tkMkbnMiL2M/1cfY959K1RzxzRdGU0RsVU5jmOzN9l2YfFtncR7ZCy7hyjo2fjgEGspw0jDbSD5BCtEjSNVWtI08PrBeOJxbbGAJUqOQOgcH71fiJQcM2MmzevPdcxNLZM4W5oVvPpU8sbxSTWsh3I8WCV9mUkHqvIY0s04Xu4ueLGhsmbK8CiDsfII/K2W0uS/1GO5eMxQwLhFfG5jkkkgEgewz84rsNt2YrO+dseH6DDdmyePAF/yuh5MlpdFwheJ+ynJHsR7V5kWHkwcrixuZjtaG4P77qHyMnjAcacO+xTUYHvZIwEKRIckv2f0q/ounmbK8UG3QO5Pc1t41VYkEUbmtNk+wC0Nfggimea2lK3QXlIwWDH/UFBwa9+Fzy1rZR8nn8LzngWS3dY/w/wBQidpN+fxhJL7u2+M/2qMdC5pDhqziuPCQuBFHdc3wfokwW6guIJIxcZw+UIHHHR7zzXjQxEMLXDdR8K6mDIcRqDf+lL4f1G707NvPaySop+iSHaeP9xHH9qsZnaKItfQ4v9JindZj8hO4IO/7Wr5p1y0kYZkKE/lJyR81aL5XkPDQaabHdcG6E1rfTTrbvcR3CIMxFN6FARghyv0nOcg/etzcksTWF2Ui97o36cqg21xNWtW0eeKS+u7qMQI8UezDByAgf+oD831Djr3rtwY5scUZsgnxvSgWC5ztFyNM0GeOFDLZmVQN5RLs4J7yYW+jJ725xV8k7HOOV9f2/ndcNYQNR/KsFxM0wtr+1jMgVGBiOFYo+MgZ43AgcZx3zWVrQwvgkNefIVh1p4W5pdxczz+Y8T28CqQI5Cm92J7IQkAAdc85quRsbGZQcx7jYe6lpcTdUFL4Usngs0jkGHBckZB7kYjkexrnEva+Qubtp9lLAQ2iuLBo9xDa2rogae1dyYtwG9HLBgG63YII+K0maN8jwTo6texC4yuABHCyu3u7ye1YWrQwwTiRzMybz/LYfSqEjAz3nPXFQ0RQseM9kihV1uO6HM4jSlJayXFlJMgtJJxLK0iSRNHzu9JN7AjHWeeMVDhHMGnOBQqjf8UgLmkirW34TtJ445jcIqSSTvJhGDDDYxg1Xinxuc3IbAAC6YCLtWCsqsURtkznaufgURSKoHQxRF7REoiURRXSMY2CHDFSAfsccGumkBwJUHZULwnqCWfmRXcbpLvJ3lGYNk+hANb8VGJn9SNwINaXVe6ojOQZXBb6WgutSjuIUKJGpDORt3k+x5wPeqHSZIeld2b9FYBbsyudZVYmKIlESiKO4gWRCjgMrDBB6IqWuLTYQi1xB4Qtuv523/J50u3427sY9q0/rJPHrQVfSau3BCqKFQBVUYAHQA9BWYkk2VYBSkqESiJREoiURKIlESiJREoiURKIlEWDxg9gH5FEWSqB1xRF7REoiURKIlESiJREoiURKIlESiJR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762000" y="1981200"/>
            <a:ext cx="2057400" cy="1447800"/>
            <a:chOff x="762000" y="1981200"/>
            <a:chExt cx="2057400" cy="1447800"/>
          </a:xfrm>
        </p:grpSpPr>
        <p:sp>
          <p:nvSpPr>
            <p:cNvPr id="20" name="Nuvem 19"/>
            <p:cNvSpPr/>
            <p:nvPr/>
          </p:nvSpPr>
          <p:spPr>
            <a:xfrm>
              <a:off x="762000" y="1981200"/>
              <a:ext cx="2057400" cy="1447800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320" name="Picture 8" descr="https://encrypted-tbn1.gstatic.com/images?q=tbn:ANd9GcRTDL6fxK4dMzJqP9IQ-92peVf5WyRYajFlE-t2P-dF_v2p-dv3"/>
            <p:cNvPicPr>
              <a:picLocks noChangeAspect="1" noChangeArrowheads="1"/>
            </p:cNvPicPr>
            <p:nvPr/>
          </p:nvPicPr>
          <p:blipFill>
            <a:blip r:embed="rId6"/>
            <a:srcRect l="29167" r="29167" b="38889"/>
            <a:stretch>
              <a:fillRect/>
            </a:stretch>
          </p:blipFill>
          <p:spPr bwMode="auto">
            <a:xfrm>
              <a:off x="1447800" y="2286000"/>
              <a:ext cx="762000" cy="838200"/>
            </a:xfrm>
            <a:prstGeom prst="round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Tecnologias a serem </a:t>
            </a:r>
            <a:r>
              <a:rPr lang="pt-BR" dirty="0" smtClean="0"/>
              <a:t>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Tecnologias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5" name="Picture 8" descr="https://encrypted-tbn2.gstatic.com/images?q=tbn:ANd9GcT2JFw8lWWENerrWU-5zJxxm0pHE9SuJzfaQLr0NxMgCyx9ai6E"/>
          <p:cNvPicPr>
            <a:picLocks noChangeAspect="1" noChangeArrowheads="1"/>
          </p:cNvPicPr>
          <p:nvPr/>
        </p:nvPicPr>
        <p:blipFill>
          <a:blip r:embed="rId2"/>
          <a:srcRect t="17647" b="17647"/>
          <a:stretch>
            <a:fillRect/>
          </a:stretch>
        </p:blipFill>
        <p:spPr bwMode="auto">
          <a:xfrm>
            <a:off x="4184073" y="2057400"/>
            <a:ext cx="2826327" cy="1828800"/>
          </a:xfrm>
          <a:prstGeom prst="rect">
            <a:avLst/>
          </a:prstGeom>
          <a:noFill/>
        </p:spPr>
      </p:pic>
      <p:pic>
        <p:nvPicPr>
          <p:cNvPr id="6" name="Picture 10" descr="https://encrypted-tbn0.gstatic.com/images?q=tbn:ANd9GcQisjfVtdqzkMgZiG9ZtqnBGuKLHAFBWMuJJRXRBGAjZJ9398N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09800"/>
            <a:ext cx="3009682" cy="1828800"/>
          </a:xfrm>
          <a:prstGeom prst="rect">
            <a:avLst/>
          </a:prstGeom>
          <a:noFill/>
        </p:spPr>
      </p:pic>
      <p:pic>
        <p:nvPicPr>
          <p:cNvPr id="7" name="Picture 16" descr="https://encrypted-tbn2.gstatic.com/images?q=tbn:ANd9GcSb-OcdmEj5ikbS0_v5qv6p_N-fyApXLAcLa81SU0qIxGz9b6M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800600"/>
            <a:ext cx="1905000" cy="816430"/>
          </a:xfrm>
          <a:prstGeom prst="rect">
            <a:avLst/>
          </a:prstGeom>
          <a:noFill/>
        </p:spPr>
      </p:pic>
      <p:pic>
        <p:nvPicPr>
          <p:cNvPr id="8" name="Picture 20" descr="https://encrypted-tbn1.gstatic.com/images?q=tbn:ANd9GcR2RwwSJGwlBT7L3kajM_-xbcAVtYjycyJJN9v8ynaEuE4Sv1Hs"/>
          <p:cNvPicPr>
            <a:picLocks noChangeAspect="1" noChangeArrowheads="1"/>
          </p:cNvPicPr>
          <p:nvPr/>
        </p:nvPicPr>
        <p:blipFill>
          <a:blip r:embed="rId5"/>
          <a:srcRect l="10667" t="3556" r="11111" b="28889"/>
          <a:stretch>
            <a:fillRect/>
          </a:stretch>
        </p:blipFill>
        <p:spPr bwMode="auto">
          <a:xfrm>
            <a:off x="2514600" y="4724400"/>
            <a:ext cx="1058779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Arquitetura a ser </a:t>
            </a:r>
            <a:r>
              <a:rPr lang="pt-BR" dirty="0" smtClean="0"/>
              <a:t>Utilizada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as tecnologias.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as funcionalidades do sistema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Diagrama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diagrama de caso de uso geral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Banca">
  <a:themeElements>
    <a:clrScheme name="Design padrão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6CCFF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66CC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Template_Banca</Template>
  <TotalTime>176</TotalTime>
  <Words>182</Words>
  <Application>Microsoft Office PowerPoint</Application>
  <PresentationFormat>Apresentação na tela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Template_Banca</vt:lpstr>
      <vt:lpstr>Advocacia Moreira Ogi</vt:lpstr>
      <vt:lpstr>Agenda</vt:lpstr>
      <vt:lpstr>Visão Geral</vt:lpstr>
      <vt:lpstr>Cenário Atual</vt:lpstr>
      <vt:lpstr>Solução Proposta</vt:lpstr>
      <vt:lpstr>Tecnologias a serem Utilizadas</vt:lpstr>
      <vt:lpstr>Arquitetura a ser Utilizada</vt:lpstr>
      <vt:lpstr>Funcionalidades</vt:lpstr>
      <vt:lpstr>Diagrama de Caso de Uso</vt:lpstr>
      <vt:lpstr>Caso de Uso Principal</vt:lpstr>
      <vt:lpstr>Modelo de Dados</vt:lpstr>
      <vt:lpstr>Diagrama de Atividades</vt:lpstr>
      <vt:lpstr>Apresentação do Sistema</vt:lpstr>
      <vt:lpstr>Trabalhos futuros</vt:lpstr>
      <vt:lpstr>Lições aprendidas</vt:lpstr>
      <vt:lpstr>Conclusão</vt:lpstr>
    </vt:vector>
  </TitlesOfParts>
  <Company>DCL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FIT</dc:creator>
  <cp:lastModifiedBy>nani</cp:lastModifiedBy>
  <cp:revision>40</cp:revision>
  <cp:lastPrinted>1601-01-01T00:00:00Z</cp:lastPrinted>
  <dcterms:created xsi:type="dcterms:W3CDTF">2011-03-26T13:46:18Z</dcterms:created>
  <dcterms:modified xsi:type="dcterms:W3CDTF">2013-08-31T04:50:45Z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