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EAEA-1089-4DB2-99BB-BB5F5FCF0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BA898-26C6-4660-9BBB-93A6A7C4E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76E5-8EB5-404A-A677-908998B6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74E9-A9FD-4445-BD6A-D101E09EF0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D1D25-270E-45B4-9333-7E7AA20A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712CE-6D60-42EA-B364-CEFA5EB0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DC52-691E-4AEF-AB17-48FD1F789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BC5C-31C6-46BF-98BD-9D45ECD8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7F8F5-1F80-4664-A1D2-22AA2D3B9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FDFB7-81AF-44EA-912F-5E39DF46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74E9-A9FD-4445-BD6A-D101E09EF0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3D743-BEF7-4177-8CE5-4689C450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AF374-E09A-4D4A-8391-FF3AC433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DC52-691E-4AEF-AB17-48FD1F789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7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0B0E6-7295-4FA9-A3D5-E63B1C174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3639E-D31E-4CEE-810E-FBE9E9DBE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21C5-9E7A-4A16-9954-5FAFF3FD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74E9-A9FD-4445-BD6A-D101E09EF0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DEC7-CC57-4CBC-9A0D-13A613E8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9B98-FFF9-46AF-B560-266CF943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DC52-691E-4AEF-AB17-48FD1F789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5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7A0D-CEBF-4BB3-8EB5-A3BA2B39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C261-7FD0-433E-B45B-47C1FE42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DE3B-E8E2-4166-8BE0-E0D5ADB5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74E9-A9FD-4445-BD6A-D101E09EF0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2E1D-167C-4B8F-BA12-C6999FB7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9047-0C06-4E32-9CA8-D8B67096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DC52-691E-4AEF-AB17-48FD1F789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7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191E-1CBB-4E5F-AD58-77AE8959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16B9-47E8-4683-9E14-14E21C3D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45B83-C9ED-4D4A-AA5B-BC9DB686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74E9-A9FD-4445-BD6A-D101E09EF0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BCBD3-F23E-48C3-8922-4C0F1DC1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BE4A-4B35-4E31-AB37-8520A1E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DC52-691E-4AEF-AB17-48FD1F789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4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28F7-0EE9-429A-A34A-7925D4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93D4D-0CC0-45F2-96DB-B9009C2B8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F92BC-542A-49F6-ABD8-9DDA03EA6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0064B-F425-4D19-B365-F70AD204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74E9-A9FD-4445-BD6A-D101E09EF0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7F2CF-FCC6-410C-8DC0-DE104B89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47A31-5F38-4095-AFB3-B57FFE4E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DC52-691E-4AEF-AB17-48FD1F789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28DD-81D2-4F1F-A616-A6BB2F61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023B2-35BC-42DD-A162-A74F57F29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6620E-8787-4661-9D4A-7E95A154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FA0F8-3328-4A74-9FDA-97FF4CBAC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5DCEC-A8AE-4474-AD06-6297E7D95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B1293-E7E1-493F-A45E-70FA62B4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74E9-A9FD-4445-BD6A-D101E09EF0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5B040-DEEC-480B-8B0F-02C3F279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DDE9C-B30B-4422-B696-D10E09EF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DC52-691E-4AEF-AB17-48FD1F789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AF9F-DFE9-455E-8431-B238415B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D2D91-94FB-47D5-A5CF-FEEAAC7B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74E9-A9FD-4445-BD6A-D101E09EF0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23166-526B-4A47-BCFA-F375A949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93084-C48F-48F0-B6AF-234F9E88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DC52-691E-4AEF-AB17-48FD1F789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9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B15DF-ED9A-45A7-80A5-B0F50B03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74E9-A9FD-4445-BD6A-D101E09EF0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CBFBA-C40D-4C5F-AC93-81848FC9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92FB5-2425-4F05-AE81-722F5FC6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DC52-691E-4AEF-AB17-48FD1F789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7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351E-2B00-4FA2-B75F-3A9D6FBB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12F2-419B-4B87-96A4-DDE0944F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C167D-6D6C-458D-AEAF-8ED832CD6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F8735-1859-417E-83D1-5CAA493C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74E9-A9FD-4445-BD6A-D101E09EF0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718FF-1CBC-456A-90F4-1A8BB1FE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A83CC-38EE-4F29-899E-55806968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DC52-691E-4AEF-AB17-48FD1F789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2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39AC-DE9E-430F-A3B5-072D2264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EA4E6-7664-47B7-B60E-731932363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5B49E-D275-4FE9-BA7F-B05E2CCC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7E783-8DA1-4736-A81D-508BD52B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74E9-A9FD-4445-BD6A-D101E09EF0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5B25-2625-4F89-BAF2-D60C8E78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32B6-AD34-4D14-8562-4F37F7D0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DC52-691E-4AEF-AB17-48FD1F789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8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750E3-8F8B-4F1C-8673-19C4C536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68666-4B12-4790-A647-864899591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53508-91D6-4A63-AB04-416BF089C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B74E9-A9FD-4445-BD6A-D101E09EF0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B78F-A3B9-440E-B55A-5FBB44C66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436C-3C2F-4804-A18A-105FD939E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DDC52-691E-4AEF-AB17-48FD1F789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3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A1D6-93CF-46C6-AB1A-7D71FF24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6" y="806823"/>
            <a:ext cx="10515600" cy="552674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Introduction to Technical Report Writing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1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F5117-A5FE-4E8A-B3FE-E30C2B2E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research? (Developing something new based on the work of earlier research).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research process:</a:t>
            </a:r>
          </a:p>
          <a:p>
            <a:r>
              <a:rPr lang="en-US" dirty="0"/>
              <a:t>Choose a topic</a:t>
            </a:r>
          </a:p>
          <a:p>
            <a:r>
              <a:rPr lang="en-US" dirty="0"/>
              <a:t>Review the literature and identify a gap</a:t>
            </a:r>
          </a:p>
          <a:p>
            <a:r>
              <a:rPr lang="en-US" dirty="0"/>
              <a:t>Design an experiment</a:t>
            </a:r>
          </a:p>
          <a:p>
            <a:r>
              <a:rPr lang="en-US" dirty="0"/>
              <a:t>Collect and analyze data</a:t>
            </a:r>
          </a:p>
          <a:p>
            <a:r>
              <a:rPr lang="en-US" dirty="0"/>
              <a:t> Write up and present your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2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EC1C-73FD-4E25-9804-D09823E6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0271"/>
            <a:ext cx="10515600" cy="5356692"/>
          </a:xfrm>
        </p:spPr>
        <p:txBody>
          <a:bodyPr>
            <a:normAutofit/>
          </a:bodyPr>
          <a:lstStyle/>
          <a:p>
            <a:r>
              <a:rPr lang="en-US" dirty="0"/>
              <a:t>Listing out problems (Class activity in groups)</a:t>
            </a:r>
          </a:p>
          <a:p>
            <a:pPr marL="0" indent="0">
              <a:buNone/>
            </a:pPr>
            <a:r>
              <a:rPr lang="en-US" dirty="0"/>
              <a:t>(observation, from the literature, experience, from your field..)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Clearly state in 1/ 2 sentences what exactly is the problem.</a:t>
            </a:r>
          </a:p>
          <a:p>
            <a:endParaRPr lang="en-US" dirty="0"/>
          </a:p>
          <a:p>
            <a:r>
              <a:rPr lang="en-US" dirty="0"/>
              <a:t>Identifying 1/2 specific problems/ mark in the list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</a:t>
            </a:r>
          </a:p>
          <a:p>
            <a:r>
              <a:rPr lang="en-US" dirty="0"/>
              <a:t>Problem- 1-Dumping </a:t>
            </a:r>
            <a:r>
              <a:rPr lang="en-US"/>
              <a:t>waste near </a:t>
            </a:r>
            <a:r>
              <a:rPr lang="en-US" dirty="0"/>
              <a:t>the road is a severe problem.</a:t>
            </a:r>
          </a:p>
          <a:p>
            <a:r>
              <a:rPr lang="en-US" dirty="0"/>
              <a:t>Problem-2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2024-08-20T05:16:21Z</dcterms:created>
  <dcterms:modified xsi:type="dcterms:W3CDTF">2024-09-04T05:07:00Z</dcterms:modified>
</cp:coreProperties>
</file>