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7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53194" autoAdjust="0"/>
  </p:normalViewPr>
  <p:slideViewPr>
    <p:cSldViewPr snapToGrid="0">
      <p:cViewPr varScale="1">
        <p:scale>
          <a:sx n="61" d="100"/>
          <a:sy n="61" d="100"/>
        </p:scale>
        <p:origin x="16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03DF-BA6B-429A-9C79-B3C613080D34}" type="datetimeFigureOut">
              <a:rPr lang="en-NZ" smtClean="0"/>
              <a:t>31/07/2016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C2760-1881-4909-B224-10EFB094A4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80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Photo (or better, video) of each person</a:t>
            </a:r>
          </a:p>
          <a:p>
            <a:pPr lvl="1"/>
            <a:r>
              <a:rPr lang="en-NZ" dirty="0" smtClean="0"/>
              <a:t>Voice-over saying what each person brings and is contributing</a:t>
            </a:r>
          </a:p>
          <a:p>
            <a:r>
              <a:rPr lang="en-NZ" dirty="0" smtClean="0"/>
              <a:t>Video of everyone working on their various project elements</a:t>
            </a:r>
          </a:p>
          <a:p>
            <a:pPr lvl="1"/>
            <a:r>
              <a:rPr lang="en-NZ" dirty="0" smtClean="0"/>
              <a:t>Voice-over explaining how much fun we had and how well we worked together (e.g. </a:t>
            </a:r>
          </a:p>
          <a:p>
            <a:pPr lvl="2"/>
            <a:r>
              <a:rPr lang="en-NZ" dirty="0" smtClean="0"/>
              <a:t>Short bursts of alignment/collaboration</a:t>
            </a:r>
          </a:p>
          <a:p>
            <a:pPr lvl="2"/>
            <a:r>
              <a:rPr lang="en-NZ" dirty="0" smtClean="0"/>
              <a:t>Pair programming and design</a:t>
            </a:r>
          </a:p>
          <a:p>
            <a:pPr lvl="2"/>
            <a:r>
              <a:rPr lang="en-NZ" dirty="0" smtClean="0"/>
              <a:t>People just got on with their parts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C2760-1881-4909-B224-10EFB094A4C0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124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C2760-1881-4909-B224-10EFB094A4C0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965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2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668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207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21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42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994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613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60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12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470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68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B147-4DDF-49DA-8814-DDAB8DB20B3B}" type="datetimeFigureOut">
              <a:rPr lang="en-NZ" smtClean="0"/>
              <a:t>30/07/2016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FB09-286A-4F9D-B15A-830065AC54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9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24" y="365454"/>
            <a:ext cx="428877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 dirty="0" smtClean="0"/>
              <a:t>Process Cycle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Draft Outline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Static (wireframe equivalent) storyboard version first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Refinement Feedback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Create Assets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Editing and Ongoing Refinements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Production</a:t>
            </a:r>
          </a:p>
          <a:p>
            <a:pPr marL="342900" indent="-342900">
              <a:buFont typeface="+mj-lt"/>
              <a:buAutoNum type="arabicPeriod"/>
            </a:pP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6182598" y="365454"/>
            <a:ext cx="6009402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smtClean="0"/>
              <a:t>Draft Outline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Title Sequence (PowerPoint Animation)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The Team (Photos and Voice-Over)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Intro (Text as well as talking head)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What it 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NZ" dirty="0" smtClean="0"/>
              <a:t>Tight description on who it's for and what it's 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NZ" dirty="0" smtClean="0"/>
              <a:t>Current alternatives (Photos first – video later)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Our objectives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NZ" dirty="0" smtClean="0"/>
              <a:t>Fun (Each person?)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NZ" dirty="0" smtClean="0"/>
              <a:t>Do something worthwhile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NZ" dirty="0" smtClean="0"/>
              <a:t>Get something up on the </a:t>
            </a:r>
            <a:r>
              <a:rPr lang="en-NZ" dirty="0" err="1" smtClean="0"/>
              <a:t>Playstore</a:t>
            </a:r>
            <a:endParaRPr lang="en-NZ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It's on the Google </a:t>
            </a:r>
            <a:r>
              <a:rPr lang="en-NZ" dirty="0" err="1" smtClean="0"/>
              <a:t>PlayStore</a:t>
            </a:r>
            <a:r>
              <a:rPr lang="en-NZ" dirty="0" smtClean="0"/>
              <a:t> (screenshot)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Quick Application Demo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Site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Current Feature Set (list voice-over – later: screenshot)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Datasets we used for it list (static Slide)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Application Architecture (static slide)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Future Features &amp; </a:t>
            </a:r>
            <a:r>
              <a:rPr lang="en-NZ" dirty="0" err="1" smtClean="0"/>
              <a:t>RoadMap</a:t>
            </a:r>
            <a:r>
              <a:rPr lang="en-NZ" dirty="0" smtClean="0"/>
              <a:t> (voice-over)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Our experience of the event (brief comments)</a:t>
            </a:r>
          </a:p>
        </p:txBody>
      </p:sp>
    </p:spTree>
    <p:extLst>
      <p:ext uri="{BB962C8B-B14F-4D97-AF65-F5344CB8AC3E}">
        <p14:creationId xmlns:p14="http://schemas.microsoft.com/office/powerpoint/2010/main" val="28653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Features and </a:t>
            </a:r>
            <a:r>
              <a:rPr lang="en-NZ" dirty="0" err="1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54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Our experience of the event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Great fun</a:t>
            </a:r>
          </a:p>
          <a:p>
            <a:r>
              <a:rPr lang="en-NZ" dirty="0" smtClean="0"/>
              <a:t>Valuable experience</a:t>
            </a:r>
          </a:p>
          <a:p>
            <a:r>
              <a:rPr lang="en-NZ" dirty="0" smtClean="0"/>
              <a:t>Catering and venue was amazing</a:t>
            </a:r>
          </a:p>
          <a:p>
            <a:r>
              <a:rPr lang="en-NZ" dirty="0" smtClean="0"/>
              <a:t>Thanks to Cherie, IAG and all of our sponsors (Sponsor logos?)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644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86" y="2227835"/>
            <a:ext cx="3148116" cy="619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5009851"/>
            <a:ext cx="2400188" cy="744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94" y="3699195"/>
            <a:ext cx="2835264" cy="521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67" y="1740118"/>
            <a:ext cx="2025996" cy="697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17" y="2350322"/>
            <a:ext cx="1496678" cy="14966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6" y="4947831"/>
            <a:ext cx="2176916" cy="806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83" y="3311910"/>
            <a:ext cx="1302428" cy="936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62" y="6003313"/>
            <a:ext cx="1736354" cy="553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144" y="5350963"/>
            <a:ext cx="1736354" cy="934324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NZ" b="1" dirty="0" smtClean="0"/>
              <a:t>Thanks to our Sponsors!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2757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r="9109"/>
          <a:stretch/>
        </p:blipFill>
        <p:spPr>
          <a:xfrm>
            <a:off x="6669605" y="817295"/>
            <a:ext cx="3000378" cy="207965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58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/>
          <a:stretch/>
        </p:blipFill>
        <p:spPr>
          <a:xfrm>
            <a:off x="3072714" y="-3441"/>
            <a:ext cx="9119286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32462" y="0"/>
            <a:ext cx="45719" cy="6858000"/>
          </a:xfrm>
          <a:prstGeom prst="rect">
            <a:avLst/>
          </a:prstGeom>
          <a:solidFill>
            <a:srgbClr val="CA1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1888" y="6260401"/>
            <a:ext cx="3032462" cy="584887"/>
          </a:xfrm>
          <a:prstGeom prst="rect">
            <a:avLst/>
          </a:prstGeom>
        </p:spPr>
        <p:txBody>
          <a:bodyPr anchor="t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600" b="1">
                <a:solidFill>
                  <a:srgbClr val="CA1E5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Team Tumbleweed</a:t>
            </a:r>
          </a:p>
          <a:p>
            <a:r>
              <a:rPr lang="en-US" sz="1400" dirty="0">
                <a:latin typeface="+mn-lt"/>
              </a:rPr>
              <a:t>(Auckland)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896" t="9814" r="59792" b="83334"/>
          <a:stretch/>
        </p:blipFill>
        <p:spPr>
          <a:xfrm>
            <a:off x="199306" y="30659"/>
            <a:ext cx="2800350" cy="704850"/>
          </a:xfrm>
          <a:prstGeom prst="rect">
            <a:avLst/>
          </a:prstGeom>
        </p:spPr>
      </p:pic>
      <p:pic>
        <p:nvPicPr>
          <p:cNvPr id="7" name="Picture 2" descr="The Playground Fin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72" y="1233579"/>
            <a:ext cx="2059942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5944" y="3666831"/>
            <a:ext cx="302057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NZ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</a:p>
          <a:p>
            <a:pPr algn="ctr">
              <a:spcAft>
                <a:spcPts val="600"/>
              </a:spcAft>
            </a:pPr>
            <a:r>
              <a:rPr lang="en-NZ" sz="2800" b="1" dirty="0" smtClean="0">
                <a:latin typeface="+mn-lt"/>
              </a:rPr>
              <a:t>Kiwi Playgrounds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NZ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 &amp; Website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NZ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4896" t="9814" r="59792" b="83334"/>
          <a:stretch/>
        </p:blipFill>
        <p:spPr>
          <a:xfrm>
            <a:off x="9431902" y="5879526"/>
            <a:ext cx="2800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637"/>
            <a:ext cx="11353800" cy="1325563"/>
          </a:xfrm>
        </p:spPr>
        <p:txBody>
          <a:bodyPr/>
          <a:lstStyle/>
          <a:p>
            <a:r>
              <a:rPr lang="en-NZ" b="1" dirty="0" smtClean="0">
                <a:latin typeface="+mn-lt"/>
              </a:rPr>
              <a:t>Our Team</a:t>
            </a:r>
            <a:endParaRPr lang="en-NZ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24" y="4339486"/>
            <a:ext cx="1904400" cy="190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39" y="4513009"/>
            <a:ext cx="1904400" cy="190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61" y="3387286"/>
            <a:ext cx="1904400" cy="190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00" y="158648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3" y="3037589"/>
            <a:ext cx="1904400" cy="190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00" y="1154032"/>
            <a:ext cx="1904400" cy="190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6152" y="4941989"/>
            <a:ext cx="22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Quentin </a:t>
            </a:r>
            <a:r>
              <a:rPr lang="en-NZ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Thurier</a:t>
            </a:r>
            <a:endParaRPr lang="en-NZ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5359" y="3094393"/>
            <a:ext cx="197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Stefan </a:t>
            </a:r>
            <a:r>
              <a:rPr lang="en-NZ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Schlieb</a:t>
            </a:r>
            <a:endParaRPr lang="en-NZ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3177" y="6223734"/>
            <a:ext cx="157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Doug </a:t>
            </a:r>
            <a:r>
              <a:rPr lang="en-NZ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Hunt</a:t>
            </a:r>
            <a:endParaRPr lang="en-NZ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9015" y="6313808"/>
            <a:ext cx="179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Fred </a:t>
            </a:r>
            <a:r>
              <a:rPr lang="en-NZ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Schmidt</a:t>
            </a:r>
            <a:endParaRPr lang="en-NZ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58995" y="5291686"/>
            <a:ext cx="1787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Gary </a:t>
            </a:r>
            <a:r>
              <a:rPr lang="en-NZ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Bartlett</a:t>
            </a:r>
            <a:endParaRPr lang="en-NZ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0585" y="3517812"/>
            <a:ext cx="16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John </a:t>
            </a:r>
            <a:r>
              <a:rPr lang="en-NZ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Graves</a:t>
            </a:r>
            <a:endParaRPr lang="en-NZ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it is</a:t>
            </a:r>
          </a:p>
          <a:p>
            <a:pPr lvl="1"/>
            <a:r>
              <a:rPr lang="en-NZ" dirty="0" smtClean="0"/>
              <a:t>It’s an app that enables parents to quickly find playgrounds close to where they are or further on the basis of playground equipment, key features and user-provided ratings.</a:t>
            </a:r>
          </a:p>
          <a:p>
            <a:pPr lvl="1"/>
            <a:r>
              <a:rPr lang="en-NZ" dirty="0" smtClean="0"/>
              <a:t>Current alternatives - from most to least helpful – include:</a:t>
            </a:r>
          </a:p>
          <a:p>
            <a:pPr lvl="2"/>
            <a:r>
              <a:rPr lang="en-NZ" dirty="0" smtClean="0"/>
              <a:t>Family Places (App) – Nice idea.  Dated (2011)</a:t>
            </a:r>
          </a:p>
          <a:p>
            <a:pPr lvl="2"/>
            <a:r>
              <a:rPr lang="en-NZ" dirty="0" err="1" smtClean="0"/>
              <a:t>PlayGrounds</a:t>
            </a:r>
            <a:r>
              <a:rPr lang="en-NZ" dirty="0" smtClean="0"/>
              <a:t> in Auckland (Site) – List arranged in sequence on a page</a:t>
            </a:r>
          </a:p>
          <a:p>
            <a:pPr lvl="2"/>
            <a:r>
              <a:rPr lang="en-NZ" dirty="0"/>
              <a:t>A</a:t>
            </a:r>
            <a:r>
              <a:rPr lang="en-NZ" dirty="0" smtClean="0"/>
              <a:t>uckland Regional Parks (Site) – parks, not </a:t>
            </a:r>
            <a:r>
              <a:rPr lang="en-NZ" dirty="0" err="1" smtClean="0"/>
              <a:t>playgounds</a:t>
            </a:r>
            <a:r>
              <a:rPr lang="en-NZ" dirty="0" smtClean="0"/>
              <a:t>.</a:t>
            </a:r>
          </a:p>
          <a:p>
            <a:pPr lvl="2"/>
            <a:endParaRPr lang="en-NZ" dirty="0" smtClean="0"/>
          </a:p>
          <a:p>
            <a:r>
              <a:rPr lang="en-NZ" dirty="0" smtClean="0"/>
              <a:t>It’s on the Google Play Store: Kiwi Playgrounds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00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Quick Application Demo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App</a:t>
            </a:r>
          </a:p>
          <a:p>
            <a:pPr lvl="1"/>
            <a:r>
              <a:rPr lang="en-NZ" dirty="0" smtClean="0"/>
              <a:t>Use Case Story</a:t>
            </a:r>
          </a:p>
          <a:p>
            <a:pPr lvl="2"/>
            <a:r>
              <a:rPr lang="en-NZ" dirty="0" smtClean="0"/>
              <a:t>I want my child to learn, have fun and meet new people</a:t>
            </a:r>
          </a:p>
          <a:p>
            <a:pPr lvl="2"/>
            <a:r>
              <a:rPr lang="en-NZ" dirty="0" smtClean="0"/>
              <a:t>It’s difficult to find playgrounds and know if I and my child will like them</a:t>
            </a:r>
          </a:p>
          <a:p>
            <a:pPr lvl="2"/>
            <a:r>
              <a:rPr lang="en-NZ" dirty="0" smtClean="0"/>
              <a:t>Being able to find out what they have and see a photo of them – and other people’s ratings would make it so much easier.</a:t>
            </a:r>
          </a:p>
          <a:p>
            <a:pPr lvl="2"/>
            <a:r>
              <a:rPr lang="en-NZ" dirty="0" smtClean="0"/>
              <a:t>So, all I do is… Run the app.  It will centre on my current location.  Wow, there are lots of playgrounds in Auckland.  I can scale things in the normal way.  Click on a playground; read the information; decide where I want to go; (Click the Go There icon and it will pop Google Maps and tell me how far away it is in minutes – and I can use the directions if I don’t know how to get there already.).</a:t>
            </a:r>
          </a:p>
          <a:p>
            <a:pPr lvl="2"/>
            <a:r>
              <a:rPr lang="en-NZ" dirty="0" smtClean="0"/>
              <a:t>Or I can select the criteria that interest me and it will provide a filtered set of playgrounds that match the criteria I’ve specified. </a:t>
            </a:r>
          </a:p>
          <a:p>
            <a:r>
              <a:rPr lang="en-NZ" dirty="0" smtClean="0"/>
              <a:t>Website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756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Alternatives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8" t="15069" r="25739" b="5249"/>
          <a:stretch/>
        </p:blipFill>
        <p:spPr>
          <a:xfrm>
            <a:off x="2943571" y="1486248"/>
            <a:ext cx="3484402" cy="2509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8" r="30895"/>
          <a:stretch/>
        </p:blipFill>
        <p:spPr>
          <a:xfrm>
            <a:off x="929070" y="3995790"/>
            <a:ext cx="3069218" cy="2128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2"/>
          <a:stretch/>
        </p:blipFill>
        <p:spPr>
          <a:xfrm>
            <a:off x="5364092" y="4483564"/>
            <a:ext cx="3199817" cy="1542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5" t="21262" r="14660"/>
          <a:stretch/>
        </p:blipFill>
        <p:spPr>
          <a:xfrm>
            <a:off x="7500028" y="1213945"/>
            <a:ext cx="2763573" cy="2191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637" y="2741019"/>
            <a:ext cx="1960363" cy="34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Current Feature Set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10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Datasets we used for it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64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Application Architecture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57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546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Our Team</vt:lpstr>
      <vt:lpstr>Intro</vt:lpstr>
      <vt:lpstr>Quick Application Demo</vt:lpstr>
      <vt:lpstr>Alternatives</vt:lpstr>
      <vt:lpstr>Current Feature Set</vt:lpstr>
      <vt:lpstr>Datasets we used for it</vt:lpstr>
      <vt:lpstr>Application Architecture</vt:lpstr>
      <vt:lpstr>Future Features and RoadMap</vt:lpstr>
      <vt:lpstr>Our experience of the event</vt:lpstr>
      <vt:lpstr>Thanks to our Sponsors!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Bartlett</dc:creator>
  <cp:lastModifiedBy>Gary Bartlett</cp:lastModifiedBy>
  <cp:revision>18</cp:revision>
  <dcterms:created xsi:type="dcterms:W3CDTF">2016-07-30T00:20:51Z</dcterms:created>
  <dcterms:modified xsi:type="dcterms:W3CDTF">2016-07-30T20:51:22Z</dcterms:modified>
</cp:coreProperties>
</file>