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6869-1C9B-9946-B9BD-AE79085B28A8}" type="datetimeFigureOut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ECC0-C275-8E46-ACAF-C74EBAE7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897" y="884939"/>
            <a:ext cx="1803748" cy="1277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Auckland 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Council 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043" y="2511236"/>
            <a:ext cx="1830601" cy="1277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Auckland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Data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(Park Extent)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5912" y="1171414"/>
            <a:ext cx="1589414" cy="70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Scraper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5912" y="2797016"/>
            <a:ext cx="1589414" cy="70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 &amp; Merge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8591" y="818365"/>
            <a:ext cx="1772897" cy="70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4558" y="2031994"/>
            <a:ext cx="1803748" cy="12776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658" y="3817653"/>
            <a:ext cx="1803748" cy="12776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</a:t>
            </a:r>
            <a:br>
              <a:rPr lang="en-US" dirty="0" smtClean="0"/>
            </a:b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5621" y="2317772"/>
            <a:ext cx="1772897" cy="70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Ratings, clicks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5913" y="4103432"/>
            <a:ext cx="1589414" cy="70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Map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2351645" y="1523767"/>
            <a:ext cx="1054267" cy="6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2351644" y="3150064"/>
            <a:ext cx="10542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4995326" y="1171414"/>
            <a:ext cx="1313265" cy="19786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200619" y="1877512"/>
            <a:ext cx="0" cy="9195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>
            <a:off x="7195040" y="1524463"/>
            <a:ext cx="1392" cy="507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8"/>
          <p:cNvCxnSpPr>
            <a:stCxn id="7" idx="2"/>
            <a:endCxn id="13" idx="0"/>
          </p:cNvCxnSpPr>
          <p:nvPr/>
        </p:nvCxnSpPr>
        <p:spPr>
          <a:xfrm>
            <a:off x="4200619" y="3503112"/>
            <a:ext cx="1" cy="600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0" idx="1"/>
          </p:cNvCxnSpPr>
          <p:nvPr/>
        </p:nvCxnSpPr>
        <p:spPr>
          <a:xfrm>
            <a:off x="4995327" y="4456481"/>
            <a:ext cx="1296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7897" y="5153530"/>
            <a:ext cx="1803748" cy="1277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Data</a:t>
            </a:r>
          </a:p>
        </p:txBody>
      </p:sp>
      <p:cxnSp>
        <p:nvCxnSpPr>
          <p:cNvPr id="35" name="Straight Arrow Connector 34"/>
          <p:cNvCxnSpPr>
            <a:stCxn id="34" idx="3"/>
            <a:endCxn id="10" idx="2"/>
          </p:cNvCxnSpPr>
          <p:nvPr/>
        </p:nvCxnSpPr>
        <p:spPr>
          <a:xfrm flipV="1">
            <a:off x="2351645" y="5095308"/>
            <a:ext cx="4841887" cy="69705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2" idx="1"/>
          </p:cNvCxnSpPr>
          <p:nvPr/>
        </p:nvCxnSpPr>
        <p:spPr>
          <a:xfrm flipV="1">
            <a:off x="8098306" y="2670821"/>
            <a:ext cx="1227315" cy="1"/>
          </a:xfrm>
          <a:prstGeom prst="straightConnector1">
            <a:avLst/>
          </a:prstGeom>
          <a:ln w="76200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310195" y="3817653"/>
            <a:ext cx="1803748" cy="1277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Open Data!</a:t>
            </a:r>
          </a:p>
        </p:txBody>
      </p:sp>
      <p:cxnSp>
        <p:nvCxnSpPr>
          <p:cNvPr id="72" name="Straight Arrow Connector 71"/>
          <p:cNvCxnSpPr>
            <a:endCxn id="10" idx="0"/>
          </p:cNvCxnSpPr>
          <p:nvPr/>
        </p:nvCxnSpPr>
        <p:spPr>
          <a:xfrm>
            <a:off x="7176714" y="3186247"/>
            <a:ext cx="16818" cy="6314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71" idx="0"/>
          </p:cNvCxnSpPr>
          <p:nvPr/>
        </p:nvCxnSpPr>
        <p:spPr>
          <a:xfrm rot="5400000">
            <a:off x="9815179" y="3420761"/>
            <a:ext cx="793783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1"/>
            <a:endCxn id="10" idx="3"/>
          </p:cNvCxnSpPr>
          <p:nvPr/>
        </p:nvCxnSpPr>
        <p:spPr>
          <a:xfrm flipH="1">
            <a:off x="8095406" y="4456481"/>
            <a:ext cx="1214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tp://opensourcemac.com/wp-content/uploads/2009/12/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3" y="2239143"/>
            <a:ext cx="990714" cy="9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toolbox.cloudpassage.com/images/python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85" y="274883"/>
            <a:ext cx="1018315" cy="101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cdn1.iconfinder.com/data/icons/app-stores-2/128/Google_Play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06" y="1542851"/>
            <a:ext cx="984331" cy="9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tp://www.macupdate.com/images/icons256/275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30" y="1539713"/>
            <a:ext cx="987469" cy="9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tps://developer.ibm.com/bluemix/wp-content/uploads/sites/20/2015/04/bluemix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06" y="4548342"/>
            <a:ext cx="1254688" cy="12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tp://leafletjs.com/docs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84" y="4803656"/>
            <a:ext cx="1376587" cy="3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tp://cdn2.hubspot.net/hub/438329/hubfs/Dev_IMG_2016/Dev_IMG_Files/Cloud_Platform/cp_icon_5.png?t=14694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113" y="3503111"/>
            <a:ext cx="1008679" cy="9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34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Schliebs</dc:creator>
  <cp:lastModifiedBy>Stefan Schliebs</cp:lastModifiedBy>
  <cp:revision>7</cp:revision>
  <dcterms:created xsi:type="dcterms:W3CDTF">2016-07-30T22:09:56Z</dcterms:created>
  <dcterms:modified xsi:type="dcterms:W3CDTF">2016-07-30T23:21:25Z</dcterms:modified>
</cp:coreProperties>
</file>