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22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B8E8-E553-43E9-BE56-EAF8C9C54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A9E5C-10F5-47A1-806B-22EB9B135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A9A72-A41F-4034-AA9F-5DCFA239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AD1E2-7C95-429F-94A1-222552BAB80A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80BF3-6FA0-4A13-B984-E62697462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23E1F-E299-4242-A668-B908295F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23C8-128E-4777-A8F2-6E3F1D49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0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F54F-39DA-4BF3-A95E-0574461A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5E67B-2CC1-45A4-841E-9E1110E24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0C9FC-DFB9-4786-B6FB-949DD2C2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AD1E2-7C95-429F-94A1-222552BAB80A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61739-E1F8-4373-89E1-C1DEC0720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6B98E-5B01-4803-BA67-7F43123D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23C8-128E-4777-A8F2-6E3F1D49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9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E2AA05-E06B-497D-B5C1-FD59523B6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F11D2-83C4-4BA1-A4B7-FEE3F6A47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567F0-0C7E-42E7-93D2-D951961A3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AD1E2-7C95-429F-94A1-222552BAB80A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C4893-A490-48F9-9DC6-AE30122A6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A2119-7F21-4926-B210-BEB8B462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23C8-128E-4777-A8F2-6E3F1D49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6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2F2C-4198-4B55-B5EC-773AEDE9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2F8E3-6138-4465-9C41-8818B20BD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0D284-960F-4CA9-9C49-0A2E998B9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AD1E2-7C95-429F-94A1-222552BAB80A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7D3A0-7E0A-45DE-8615-1DA428780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75D70-8B5A-4CB6-ACA4-BC4D1114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23C8-128E-4777-A8F2-6E3F1D49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4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8E14-954B-48A0-B507-5C4EB5D1C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A93-40A8-45DE-83B5-611071AA9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FA7FE-CDBC-4266-BE29-DCDD86225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AD1E2-7C95-429F-94A1-222552BAB80A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C36DC-2C20-4A3A-A6D1-F390344B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79B38-1641-48DF-8E8E-C0B253B7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23C8-128E-4777-A8F2-6E3F1D49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6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62322-828F-459E-BD70-F9BA2A92A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CC305-A658-411B-972D-F848B5398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66546-8D3E-4780-9F6D-1BB52219F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2620B-16B3-45F5-9574-B9B1EC39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AD1E2-7C95-429F-94A1-222552BAB80A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7A15D-BC10-4632-B2E5-E44EDC64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02575-9027-4C06-9BC0-0E6F57D3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23C8-128E-4777-A8F2-6E3F1D49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4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B98A-F228-431B-8928-94E061C1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24323-C6B8-436C-B5C0-33F98D689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A2CAD-EB63-4DF4-9174-183BD08BE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8829F7-366D-41F3-BE25-E2B79624B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31914-9955-4DDD-A400-352DDFAFE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161A1-746C-49C5-AD57-2A9F5CF3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AD1E2-7C95-429F-94A1-222552BAB80A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1FCE6-11A3-4FA8-BA17-AC162B67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DCA3B-9C8D-4EF4-AB77-2FA698D9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23C8-128E-4777-A8F2-6E3F1D49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3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E1EA-BC06-4B40-9938-877ABA807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D88E86-D06E-4E2C-A6FC-1EF4C37DC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AD1E2-7C95-429F-94A1-222552BAB80A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08039-3239-4D25-824F-FABF066C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8006B-CC65-4290-ADFF-C2F4C63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23C8-128E-4777-A8F2-6E3F1D49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013CC-5E5A-430B-8178-1A546B570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AD1E2-7C95-429F-94A1-222552BAB80A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A25A3-C679-440E-9250-5650EAED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DDD4E-46CB-4BAE-B569-E46DD420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23C8-128E-4777-A8F2-6E3F1D49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3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803DA-5B04-4D2E-A516-5AA7D1DA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07295-1BE8-480A-B26F-8C49A9949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D9E1E-35E5-4711-B793-3F69527AA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B78D8-2CC2-4563-B809-A10AE073B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AD1E2-7C95-429F-94A1-222552BAB80A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F80C7-22EF-48CC-872C-C8B444F0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447BF-CBB8-48B6-AB31-DC1E2A92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23C8-128E-4777-A8F2-6E3F1D49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4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565A-7B42-4DC3-93D3-20DFFA52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3D846F-7DB8-4A2B-B894-F5DD58A2E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F3183-62DD-4513-A8AD-2751FFD74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32402-A642-49AE-A8AA-5BF438C1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AD1E2-7C95-429F-94A1-222552BAB80A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60B38-0C8A-44D6-B37B-CE404FE0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87513-AC20-48FC-A15B-DACF2853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23C8-128E-4777-A8F2-6E3F1D49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0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E9B44A-CCF6-49ED-8155-28BE51F3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87666-5523-46AC-8060-FF539A5AD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1C67C-C421-44F3-9A76-1A61CE0CF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AD1E2-7C95-429F-94A1-222552BAB80A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58C44-D10F-446D-98A9-BAB851D0D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1D5B1-679E-4549-B1F4-3C1C17365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F23C8-128E-4777-A8F2-6E3F1D49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2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85770E-C1F9-4F2B-BA5B-92D5636AD1ED}"/>
              </a:ext>
            </a:extLst>
          </p:cNvPr>
          <p:cNvSpPr txBox="1"/>
          <p:nvPr/>
        </p:nvSpPr>
        <p:spPr>
          <a:xfrm>
            <a:off x="6395026" y="721150"/>
            <a:ext cx="8545947" cy="484674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txBody>
          <a:bodyPr wrap="square" lIns="228600" tIns="228600" rIns="228600" bIns="228600" rtlCol="0" anchor="ctr" anchorCtr="0">
            <a:noAutofit/>
          </a:bodyPr>
          <a:lstStyle/>
          <a:p>
            <a:pPr algn="ctr"/>
            <a:r>
              <a:rPr lang="en-US" sz="9600" dirty="0"/>
              <a:t>Ultrasound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946C2-357B-4B2C-94FE-C2C2E7542179}"/>
              </a:ext>
            </a:extLst>
          </p:cNvPr>
          <p:cNvSpPr txBox="1"/>
          <p:nvPr/>
        </p:nvSpPr>
        <p:spPr>
          <a:xfrm>
            <a:off x="-2449947" y="721150"/>
            <a:ext cx="8545947" cy="484674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txBody>
          <a:bodyPr wrap="square" lIns="228600" tIns="228600" rIns="228600" bIns="228600" rtlCol="0" anchor="ctr" anchorCtr="0">
            <a:noAutofit/>
          </a:bodyPr>
          <a:lstStyle/>
          <a:p>
            <a:pPr algn="ctr"/>
            <a:r>
              <a:rPr lang="en-US" sz="9600" dirty="0"/>
              <a:t>Webcam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056CEA-C000-40F1-9EAB-3BAE0CBBCD84}"/>
              </a:ext>
            </a:extLst>
          </p:cNvPr>
          <p:cNvSpPr txBox="1"/>
          <p:nvPr/>
        </p:nvSpPr>
        <p:spPr>
          <a:xfrm>
            <a:off x="-2449947" y="-4333450"/>
            <a:ext cx="8545947" cy="484674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txBody>
          <a:bodyPr wrap="square" lIns="228600" tIns="228600" rIns="228600" bIns="228600" rtlCol="0" anchor="ctr" anchorCtr="0">
            <a:noAutofit/>
          </a:bodyPr>
          <a:lstStyle/>
          <a:p>
            <a:pPr algn="ctr"/>
            <a:r>
              <a:rPr lang="en-US" sz="9600" dirty="0"/>
              <a:t>Camera</a:t>
            </a:r>
          </a:p>
        </p:txBody>
      </p:sp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B131F22D-1071-4575-9322-44EBC0D27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449948" y="5775750"/>
            <a:ext cx="8545948" cy="4901609"/>
          </a:xfrm>
          <a:prstGeom prst="rect">
            <a:avLst/>
          </a:prstGeom>
        </p:spPr>
      </p:pic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943BA427-DC17-4B34-B6FD-98ADC7E66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95025" y="5775750"/>
            <a:ext cx="8545947" cy="49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0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Doughty</dc:creator>
  <cp:lastModifiedBy>Mitchell Doughty</cp:lastModifiedBy>
  <cp:revision>4</cp:revision>
  <dcterms:created xsi:type="dcterms:W3CDTF">2021-11-06T22:30:10Z</dcterms:created>
  <dcterms:modified xsi:type="dcterms:W3CDTF">2021-11-07T01:13:29Z</dcterms:modified>
</cp:coreProperties>
</file>