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C4580A-95BE-46B3-885E-F71EEBCF09D0}" v="4" dt="2019-07-15T19:41:08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rmeyer, Doug" userId="S::dkellermeyer@paychex.com::1b5f67f6-c6d9-4bfe-88bc-14456ce51e92" providerId="AD" clId="Web-{6FC4580A-95BE-46B3-885E-F71EEBCF09D0}"/>
    <pc:docChg chg="addSld modSld">
      <pc:chgData name="Kellermeyer, Doug" userId="S::dkellermeyer@paychex.com::1b5f67f6-c6d9-4bfe-88bc-14456ce51e92" providerId="AD" clId="Web-{6FC4580A-95BE-46B3-885E-F71EEBCF09D0}" dt="2019-07-15T20:31:33.023" v="1384"/>
      <pc:docMkLst>
        <pc:docMk/>
      </pc:docMkLst>
      <pc:sldChg chg="addSp delSp modSp mod setBg setClrOvrMap delDesignElem modShow">
        <pc:chgData name="Kellermeyer, Doug" userId="S::dkellermeyer@paychex.com::1b5f67f6-c6d9-4bfe-88bc-14456ce51e92" providerId="AD" clId="Web-{6FC4580A-95BE-46B3-885E-F71EEBCF09D0}" dt="2019-07-15T15:41:29.132" v="88"/>
        <pc:sldMkLst>
          <pc:docMk/>
          <pc:sldMk cId="109857222" sldId="256"/>
        </pc:sldMkLst>
        <pc:spChg chg="mod">
          <ac:chgData name="Kellermeyer, Doug" userId="S::dkellermeyer@paychex.com::1b5f67f6-c6d9-4bfe-88bc-14456ce51e92" providerId="AD" clId="Web-{6FC4580A-95BE-46B3-885E-F71EEBCF09D0}" dt="2019-07-15T15:39:35.768" v="8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ellermeyer, Doug" userId="S::dkellermeyer@paychex.com::1b5f67f6-c6d9-4bfe-88bc-14456ce51e92" providerId="AD" clId="Web-{6FC4580A-95BE-46B3-885E-F71EEBCF09D0}" dt="2019-07-15T15:39:35.768" v="84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38:22.859" v="59"/>
          <ac:spMkLst>
            <pc:docMk/>
            <pc:sldMk cId="109857222" sldId="256"/>
            <ac:spMk id="5" creationId="{CE3D4922-3D1C-4679-9A86-15BFC1A252F0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38:22.859" v="59"/>
          <ac:spMkLst>
            <pc:docMk/>
            <pc:sldMk cId="109857222" sldId="256"/>
            <ac:spMk id="6" creationId="{164E9BCF-1B67-4514-808C-A5DCBDEB4A85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38:18.202" v="57"/>
          <ac:spMkLst>
            <pc:docMk/>
            <pc:sldMk cId="109857222" sldId="256"/>
            <ac:spMk id="8" creationId="{E67A1FC6-22FB-4EA7-B90A-C9F18FBEF30F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38:28.593" v="61"/>
          <ac:spMkLst>
            <pc:docMk/>
            <pc:sldMk cId="109857222" sldId="256"/>
            <ac:spMk id="9" creationId="{CE3D4922-3D1C-4679-9A86-15BFC1A252F0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38:18.202" v="57"/>
          <ac:spMkLst>
            <pc:docMk/>
            <pc:sldMk cId="109857222" sldId="256"/>
            <ac:spMk id="10" creationId="{6246FDC4-DD97-431A-914A-9EB57A4A3C7C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38:28.593" v="61"/>
          <ac:spMkLst>
            <pc:docMk/>
            <pc:sldMk cId="109857222" sldId="256"/>
            <ac:spMk id="11" creationId="{93667F4D-F2CD-4E50-BACC-24766910F77C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38:18.202" v="57"/>
          <ac:spMkLst>
            <pc:docMk/>
            <pc:sldMk cId="109857222" sldId="256"/>
            <ac:spMk id="12" creationId="{CD4E68A2-74B0-42F5-BB75-2E1A7C2018C7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38:28.593" v="61"/>
          <ac:spMkLst>
            <pc:docMk/>
            <pc:sldMk cId="109857222" sldId="256"/>
            <ac:spMk id="13" creationId="{20CAAE25-D2F2-493F-9569-EC552C1ADD70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38:28.593" v="61"/>
          <ac:spMkLst>
            <pc:docMk/>
            <pc:sldMk cId="109857222" sldId="256"/>
            <ac:spMk id="14" creationId="{92FDEA97-0861-44C0-9B26-4BB5F777AE11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38:43.125" v="69"/>
          <ac:spMkLst>
            <pc:docMk/>
            <pc:sldMk cId="109857222" sldId="256"/>
            <ac:spMk id="15" creationId="{E67A1FC6-22FB-4EA7-B90A-C9F18FBEF30F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38:28.593" v="61"/>
          <ac:spMkLst>
            <pc:docMk/>
            <pc:sldMk cId="109857222" sldId="256"/>
            <ac:spMk id="16" creationId="{0FC953F9-A744-406B-9DCA-1E7B5D4713AE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38:33.984" v="63"/>
          <ac:spMkLst>
            <pc:docMk/>
            <pc:sldMk cId="109857222" sldId="256"/>
            <ac:spMk id="17" creationId="{675B157A-751A-4B3B-84E6-DAD66F6593CA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38:28.593" v="61"/>
          <ac:spMkLst>
            <pc:docMk/>
            <pc:sldMk cId="109857222" sldId="256"/>
            <ac:spMk id="18" creationId="{859003D2-E7D2-4253-9EF1-1F513027A894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38:36.594" v="65"/>
          <ac:spMkLst>
            <pc:docMk/>
            <pc:sldMk cId="109857222" sldId="256"/>
            <ac:spMk id="21" creationId="{9CD9ACDE-8038-488C-AB0C-5FD1A373C8CD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38:36.594" v="65"/>
          <ac:spMkLst>
            <pc:docMk/>
            <pc:sldMk cId="109857222" sldId="256"/>
            <ac:spMk id="22" creationId="{DA6C2449-5F66-4753-AAA3-4AD81E57A0E5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38:40.376" v="67"/>
          <ac:spMkLst>
            <pc:docMk/>
            <pc:sldMk cId="109857222" sldId="256"/>
            <ac:spMk id="24" creationId="{CE3D4922-3D1C-4679-9A86-15BFC1A252F0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38:40.376" v="67"/>
          <ac:spMkLst>
            <pc:docMk/>
            <pc:sldMk cId="109857222" sldId="256"/>
            <ac:spMk id="25" creationId="{164E9BCF-1B67-4514-808C-A5DCBDEB4A85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38:33.984" v="63"/>
          <ac:spMkLst>
            <pc:docMk/>
            <pc:sldMk cId="109857222" sldId="256"/>
            <ac:spMk id="26" creationId="{734F9891-918B-4907-B215-68406A700E8D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38:43.125" v="69"/>
          <ac:spMkLst>
            <pc:docMk/>
            <pc:sldMk cId="109857222" sldId="256"/>
            <ac:spMk id="28" creationId="{6246FDC4-DD97-431A-914A-9EB57A4A3C7C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38:43.125" v="69"/>
          <ac:spMkLst>
            <pc:docMk/>
            <pc:sldMk cId="109857222" sldId="256"/>
            <ac:spMk id="29" creationId="{CD4E68A2-74B0-42F5-BB75-2E1A7C2018C7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38:46.250" v="71"/>
          <ac:spMkLst>
            <pc:docMk/>
            <pc:sldMk cId="109857222" sldId="256"/>
            <ac:spMk id="30" creationId="{E5A92FE9-DB05-4D0D-AF5A-BE8664B9FFB4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38:48.954" v="73"/>
          <ac:spMkLst>
            <pc:docMk/>
            <pc:sldMk cId="109857222" sldId="256"/>
            <ac:spMk id="32" creationId="{CE3D4922-3D1C-4679-9A86-15BFC1A252F0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38:48.954" v="73"/>
          <ac:spMkLst>
            <pc:docMk/>
            <pc:sldMk cId="109857222" sldId="256"/>
            <ac:spMk id="33" creationId="{93667F4D-F2CD-4E50-BACC-24766910F77C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38:48.954" v="73"/>
          <ac:spMkLst>
            <pc:docMk/>
            <pc:sldMk cId="109857222" sldId="256"/>
            <ac:spMk id="34" creationId="{20CAAE25-D2F2-493F-9569-EC552C1ADD70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38:48.954" v="73"/>
          <ac:spMkLst>
            <pc:docMk/>
            <pc:sldMk cId="109857222" sldId="256"/>
            <ac:spMk id="35" creationId="{92FDEA97-0861-44C0-9B26-4BB5F777AE11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38:48.954" v="73"/>
          <ac:spMkLst>
            <pc:docMk/>
            <pc:sldMk cId="109857222" sldId="256"/>
            <ac:spMk id="36" creationId="{0FC953F9-A744-406B-9DCA-1E7B5D4713AE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38:48.954" v="73"/>
          <ac:spMkLst>
            <pc:docMk/>
            <pc:sldMk cId="109857222" sldId="256"/>
            <ac:spMk id="37" creationId="{859003D2-E7D2-4253-9EF1-1F513027A894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39:35.768" v="84"/>
          <ac:spMkLst>
            <pc:docMk/>
            <pc:sldMk cId="109857222" sldId="256"/>
            <ac:spMk id="38" creationId="{675B157A-751A-4B3B-84E6-DAD66F6593CA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39:35.768" v="84"/>
          <ac:spMkLst>
            <pc:docMk/>
            <pc:sldMk cId="109857222" sldId="256"/>
            <ac:spMk id="46" creationId="{734F9891-918B-4907-B215-68406A700E8D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39:29.455" v="81"/>
          <ac:spMkLst>
            <pc:docMk/>
            <pc:sldMk cId="109857222" sldId="256"/>
            <ac:spMk id="49" creationId="{CE3D4922-3D1C-4679-9A86-15BFC1A252F0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39:29.455" v="81"/>
          <ac:spMkLst>
            <pc:docMk/>
            <pc:sldMk cId="109857222" sldId="256"/>
            <ac:spMk id="50" creationId="{164E9BCF-1B67-4514-808C-A5DCBDEB4A85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39:23.096" v="79"/>
          <ac:spMkLst>
            <pc:docMk/>
            <pc:sldMk cId="109857222" sldId="256"/>
            <ac:spMk id="52" creationId="{CE3D4922-3D1C-4679-9A86-15BFC1A252F0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39:35.753" v="83"/>
          <ac:spMkLst>
            <pc:docMk/>
            <pc:sldMk cId="109857222" sldId="256"/>
            <ac:spMk id="53" creationId="{CE3D4922-3D1C-4679-9A86-15BFC1A252F0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39:23.096" v="79"/>
          <ac:spMkLst>
            <pc:docMk/>
            <pc:sldMk cId="109857222" sldId="256"/>
            <ac:spMk id="54" creationId="{93667F4D-F2CD-4E50-BACC-24766910F77C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39:35.753" v="83"/>
          <ac:spMkLst>
            <pc:docMk/>
            <pc:sldMk cId="109857222" sldId="256"/>
            <ac:spMk id="55" creationId="{93667F4D-F2CD-4E50-BACC-24766910F77C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39:23.096" v="79"/>
          <ac:spMkLst>
            <pc:docMk/>
            <pc:sldMk cId="109857222" sldId="256"/>
            <ac:spMk id="56" creationId="{20CAAE25-D2F2-493F-9569-EC552C1ADD70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39:35.753" v="83"/>
          <ac:spMkLst>
            <pc:docMk/>
            <pc:sldMk cId="109857222" sldId="256"/>
            <ac:spMk id="57" creationId="{20CAAE25-D2F2-493F-9569-EC552C1ADD70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39:23.096" v="79"/>
          <ac:spMkLst>
            <pc:docMk/>
            <pc:sldMk cId="109857222" sldId="256"/>
            <ac:spMk id="58" creationId="{92FDEA97-0861-44C0-9B26-4BB5F777AE11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39:35.753" v="83"/>
          <ac:spMkLst>
            <pc:docMk/>
            <pc:sldMk cId="109857222" sldId="256"/>
            <ac:spMk id="59" creationId="{92FDEA97-0861-44C0-9B26-4BB5F777AE11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39:23.096" v="79"/>
          <ac:spMkLst>
            <pc:docMk/>
            <pc:sldMk cId="109857222" sldId="256"/>
            <ac:spMk id="60" creationId="{0FC953F9-A744-406B-9DCA-1E7B5D4713AE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39:35.753" v="83"/>
          <ac:spMkLst>
            <pc:docMk/>
            <pc:sldMk cId="109857222" sldId="256"/>
            <ac:spMk id="61" creationId="{0FC953F9-A744-406B-9DCA-1E7B5D4713AE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39:23.096" v="79"/>
          <ac:spMkLst>
            <pc:docMk/>
            <pc:sldMk cId="109857222" sldId="256"/>
            <ac:spMk id="62" creationId="{859003D2-E7D2-4253-9EF1-1F513027A894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39:35.753" v="83"/>
          <ac:spMkLst>
            <pc:docMk/>
            <pc:sldMk cId="109857222" sldId="256"/>
            <ac:spMk id="63" creationId="{859003D2-E7D2-4253-9EF1-1F513027A894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41:29.132" v="88"/>
          <ac:spMkLst>
            <pc:docMk/>
            <pc:sldMk cId="109857222" sldId="256"/>
            <ac:spMk id="64" creationId="{CE3D4922-3D1C-4679-9A86-15BFC1A252F0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41:29.132" v="88"/>
          <ac:spMkLst>
            <pc:docMk/>
            <pc:sldMk cId="109857222" sldId="256"/>
            <ac:spMk id="65" creationId="{164E9BCF-1B67-4514-808C-A5DCBDEB4A85}"/>
          </ac:spMkLst>
        </pc:spChg>
        <pc:spChg chg="add">
          <ac:chgData name="Kellermeyer, Doug" userId="S::dkellermeyer@paychex.com::1b5f67f6-c6d9-4bfe-88bc-14456ce51e92" providerId="AD" clId="Web-{6FC4580A-95BE-46B3-885E-F71EEBCF09D0}" dt="2019-07-15T15:41:29.132" v="88"/>
          <ac:spMkLst>
            <pc:docMk/>
            <pc:sldMk cId="109857222" sldId="256"/>
            <ac:spMk id="77" creationId="{CE3D4922-3D1C-4679-9A86-15BFC1A252F0}"/>
          </ac:spMkLst>
        </pc:spChg>
        <pc:spChg chg="add">
          <ac:chgData name="Kellermeyer, Doug" userId="S::dkellermeyer@paychex.com::1b5f67f6-c6d9-4bfe-88bc-14456ce51e92" providerId="AD" clId="Web-{6FC4580A-95BE-46B3-885E-F71EEBCF09D0}" dt="2019-07-15T15:41:29.132" v="88"/>
          <ac:spMkLst>
            <pc:docMk/>
            <pc:sldMk cId="109857222" sldId="256"/>
            <ac:spMk id="79" creationId="{164E9BCF-1B67-4514-808C-A5DCBDEB4A85}"/>
          </ac:spMkLst>
        </pc:spChg>
        <pc:grpChg chg="add del">
          <ac:chgData name="Kellermeyer, Doug" userId="S::dkellermeyer@paychex.com::1b5f67f6-c6d9-4bfe-88bc-14456ce51e92" providerId="AD" clId="Web-{6FC4580A-95BE-46B3-885E-F71EEBCF09D0}" dt="2019-07-15T15:38:22.859" v="59"/>
          <ac:grpSpMkLst>
            <pc:docMk/>
            <pc:sldMk cId="109857222" sldId="256"/>
            <ac:grpSpMk id="7" creationId="{32238778-9D1D-45F4-BB78-76F208A224B4}"/>
          </ac:grpSpMkLst>
        </pc:grpChg>
        <pc:grpChg chg="add del">
          <ac:chgData name="Kellermeyer, Doug" userId="S::dkellermeyer@paychex.com::1b5f67f6-c6d9-4bfe-88bc-14456ce51e92" providerId="AD" clId="Web-{6FC4580A-95BE-46B3-885E-F71EEBCF09D0}" dt="2019-07-15T15:38:33.984" v="63"/>
          <ac:grpSpMkLst>
            <pc:docMk/>
            <pc:sldMk cId="109857222" sldId="256"/>
            <ac:grpSpMk id="19" creationId="{FBC8EF01-693C-48AC-85A7-E9DECBCDB7D3}"/>
          </ac:grpSpMkLst>
        </pc:grpChg>
        <pc:grpChg chg="add del">
          <ac:chgData name="Kellermeyer, Doug" userId="S::dkellermeyer@paychex.com::1b5f67f6-c6d9-4bfe-88bc-14456ce51e92" providerId="AD" clId="Web-{6FC4580A-95BE-46B3-885E-F71EEBCF09D0}" dt="2019-07-15T15:38:36.594" v="65"/>
          <ac:grpSpMkLst>
            <pc:docMk/>
            <pc:sldMk cId="109857222" sldId="256"/>
            <ac:grpSpMk id="23" creationId="{329F7DAB-18F4-436A-A0D8-61013DEB6F50}"/>
          </ac:grpSpMkLst>
        </pc:grpChg>
        <pc:grpChg chg="add del">
          <ac:chgData name="Kellermeyer, Doug" userId="S::dkellermeyer@paychex.com::1b5f67f6-c6d9-4bfe-88bc-14456ce51e92" providerId="AD" clId="Web-{6FC4580A-95BE-46B3-885E-F71EEBCF09D0}" dt="2019-07-15T15:38:40.376" v="67"/>
          <ac:grpSpMkLst>
            <pc:docMk/>
            <pc:sldMk cId="109857222" sldId="256"/>
            <ac:grpSpMk id="27" creationId="{32238778-9D1D-45F4-BB78-76F208A224B4}"/>
          </ac:grpSpMkLst>
        </pc:grpChg>
        <pc:grpChg chg="add del">
          <ac:chgData name="Kellermeyer, Doug" userId="S::dkellermeyer@paychex.com::1b5f67f6-c6d9-4bfe-88bc-14456ce51e92" providerId="AD" clId="Web-{6FC4580A-95BE-46B3-885E-F71EEBCF09D0}" dt="2019-07-15T15:38:46.250" v="71"/>
          <ac:grpSpMkLst>
            <pc:docMk/>
            <pc:sldMk cId="109857222" sldId="256"/>
            <ac:grpSpMk id="31" creationId="{53D9B26A-5143-49A7-BA98-D871D5BD719A}"/>
          </ac:grpSpMkLst>
        </pc:grpChg>
        <pc:grpChg chg="add del">
          <ac:chgData name="Kellermeyer, Doug" userId="S::dkellermeyer@paychex.com::1b5f67f6-c6d9-4bfe-88bc-14456ce51e92" providerId="AD" clId="Web-{6FC4580A-95BE-46B3-885E-F71EEBCF09D0}" dt="2019-07-15T15:39:35.768" v="84"/>
          <ac:grpSpMkLst>
            <pc:docMk/>
            <pc:sldMk cId="109857222" sldId="256"/>
            <ac:grpSpMk id="39" creationId="{FBC8EF01-693C-48AC-85A7-E9DECBCDB7D3}"/>
          </ac:grpSpMkLst>
        </pc:grpChg>
        <pc:grpChg chg="add del">
          <ac:chgData name="Kellermeyer, Doug" userId="S::dkellermeyer@paychex.com::1b5f67f6-c6d9-4bfe-88bc-14456ce51e92" providerId="AD" clId="Web-{6FC4580A-95BE-46B3-885E-F71EEBCF09D0}" dt="2019-07-15T15:39:29.455" v="81"/>
          <ac:grpSpMkLst>
            <pc:docMk/>
            <pc:sldMk cId="109857222" sldId="256"/>
            <ac:grpSpMk id="51" creationId="{32238778-9D1D-45F4-BB78-76F208A224B4}"/>
          </ac:grpSpMkLst>
        </pc:grpChg>
        <pc:grpChg chg="add del">
          <ac:chgData name="Kellermeyer, Doug" userId="S::dkellermeyer@paychex.com::1b5f67f6-c6d9-4bfe-88bc-14456ce51e92" providerId="AD" clId="Web-{6FC4580A-95BE-46B3-885E-F71EEBCF09D0}" dt="2019-07-15T15:41:29.132" v="88"/>
          <ac:grpSpMkLst>
            <pc:docMk/>
            <pc:sldMk cId="109857222" sldId="256"/>
            <ac:grpSpMk id="66" creationId="{32238778-9D1D-45F4-BB78-76F208A224B4}"/>
          </ac:grpSpMkLst>
        </pc:grpChg>
        <pc:grpChg chg="add">
          <ac:chgData name="Kellermeyer, Doug" userId="S::dkellermeyer@paychex.com::1b5f67f6-c6d9-4bfe-88bc-14456ce51e92" providerId="AD" clId="Web-{6FC4580A-95BE-46B3-885E-F71EEBCF09D0}" dt="2019-07-15T15:41:29.132" v="88"/>
          <ac:grpSpMkLst>
            <pc:docMk/>
            <pc:sldMk cId="109857222" sldId="256"/>
            <ac:grpSpMk id="81" creationId="{32238778-9D1D-45F4-BB78-76F208A224B4}"/>
          </ac:grpSpMkLst>
        </pc:grpChg>
        <pc:cxnChg chg="add del">
          <ac:chgData name="Kellermeyer, Doug" userId="S::dkellermeyer@paychex.com::1b5f67f6-c6d9-4bfe-88bc-14456ce51e92" providerId="AD" clId="Web-{6FC4580A-95BE-46B3-885E-F71EEBCF09D0}" dt="2019-07-15T15:38:33.984" v="63"/>
          <ac:cxnSpMkLst>
            <pc:docMk/>
            <pc:sldMk cId="109857222" sldId="256"/>
            <ac:cxnSpMk id="20" creationId="{ABE42DBE-98BB-40FC-9C91-3BCB67F8385F}"/>
          </ac:cxnSpMkLst>
        </pc:cxnChg>
        <pc:cxnChg chg="add del">
          <ac:chgData name="Kellermeyer, Doug" userId="S::dkellermeyer@paychex.com::1b5f67f6-c6d9-4bfe-88bc-14456ce51e92" providerId="AD" clId="Web-{6FC4580A-95BE-46B3-885E-F71EEBCF09D0}" dt="2019-07-15T15:39:35.768" v="84"/>
          <ac:cxnSpMkLst>
            <pc:docMk/>
            <pc:sldMk cId="109857222" sldId="256"/>
            <ac:cxnSpMk id="47" creationId="{ABE42DBE-98BB-40FC-9C91-3BCB67F8385F}"/>
          </ac:cxnSpMkLst>
        </pc:cxnChg>
      </pc:sldChg>
      <pc:sldChg chg="addSp delSp modSp new mod setBg delDesignElem">
        <pc:chgData name="Kellermeyer, Doug" userId="S::dkellermeyer@paychex.com::1b5f67f6-c6d9-4bfe-88bc-14456ce51e92" providerId="AD" clId="Web-{6FC4580A-95BE-46B3-885E-F71EEBCF09D0}" dt="2019-07-15T15:51:26.408" v="233" actId="20577"/>
        <pc:sldMkLst>
          <pc:docMk/>
          <pc:sldMk cId="43237485" sldId="257"/>
        </pc:sldMkLst>
        <pc:spChg chg="mod">
          <ac:chgData name="Kellermeyer, Doug" userId="S::dkellermeyer@paychex.com::1b5f67f6-c6d9-4bfe-88bc-14456ce51e92" providerId="AD" clId="Web-{6FC4580A-95BE-46B3-885E-F71EEBCF09D0}" dt="2019-07-15T15:44:58.876" v="130" actId="20577"/>
          <ac:spMkLst>
            <pc:docMk/>
            <pc:sldMk cId="43237485" sldId="257"/>
            <ac:spMk id="2" creationId="{ABE19E80-7E01-4208-A7CE-704F7706C251}"/>
          </ac:spMkLst>
        </pc:spChg>
        <pc:spChg chg="mod">
          <ac:chgData name="Kellermeyer, Doug" userId="S::dkellermeyer@paychex.com::1b5f67f6-c6d9-4bfe-88bc-14456ce51e92" providerId="AD" clId="Web-{6FC4580A-95BE-46B3-885E-F71EEBCF09D0}" dt="2019-07-15T15:51:26.408" v="233" actId="20577"/>
          <ac:spMkLst>
            <pc:docMk/>
            <pc:sldMk cId="43237485" sldId="257"/>
            <ac:spMk id="3" creationId="{2008B90E-4A9D-4B8A-A204-48E42D94C3A9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41:56.399" v="93"/>
          <ac:spMkLst>
            <pc:docMk/>
            <pc:sldMk cId="43237485" sldId="257"/>
            <ac:spMk id="8" creationId="{01355D4F-439D-46D1-9007-6D39B8422A19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41:56.384" v="92"/>
          <ac:spMkLst>
            <pc:docMk/>
            <pc:sldMk cId="43237485" sldId="257"/>
            <ac:spMk id="18" creationId="{E03BF673-8C68-4092-BF1B-53C57EFEC21F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41:56.384" v="92"/>
          <ac:spMkLst>
            <pc:docMk/>
            <pc:sldMk cId="43237485" sldId="257"/>
            <ac:spMk id="19" creationId="{B1BDB70B-F0E6-4867-818F-C582494FB6D6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41:50.930" v="90"/>
          <ac:spMkLst>
            <pc:docMk/>
            <pc:sldMk cId="43237485" sldId="257"/>
            <ac:spMk id="21" creationId="{C8643778-7F6C-4E8D-84D1-D5CDB9928191}"/>
          </ac:spMkLst>
        </pc:spChg>
        <pc:spChg chg="add">
          <ac:chgData name="Kellermeyer, Doug" userId="S::dkellermeyer@paychex.com::1b5f67f6-c6d9-4bfe-88bc-14456ce51e92" providerId="AD" clId="Web-{6FC4580A-95BE-46B3-885E-F71EEBCF09D0}" dt="2019-07-15T15:41:56.399" v="93"/>
          <ac:spMkLst>
            <pc:docMk/>
            <pc:sldMk cId="43237485" sldId="257"/>
            <ac:spMk id="22" creationId="{24C41CF4-4A13-4AA9-9300-CB7A2E37C861}"/>
          </ac:spMkLst>
        </pc:spChg>
        <pc:spChg chg="add del">
          <ac:chgData name="Kellermeyer, Doug" userId="S::dkellermeyer@paychex.com::1b5f67f6-c6d9-4bfe-88bc-14456ce51e92" providerId="AD" clId="Web-{6FC4580A-95BE-46B3-885E-F71EEBCF09D0}" dt="2019-07-15T15:41:50.930" v="90"/>
          <ac:spMkLst>
            <pc:docMk/>
            <pc:sldMk cId="43237485" sldId="257"/>
            <ac:spMk id="23" creationId="{1D22F88D-6907-48AF-B024-346E855E0D96}"/>
          </ac:spMkLst>
        </pc:spChg>
        <pc:grpChg chg="add del">
          <ac:chgData name="Kellermeyer, Doug" userId="S::dkellermeyer@paychex.com::1b5f67f6-c6d9-4bfe-88bc-14456ce51e92" providerId="AD" clId="Web-{6FC4580A-95BE-46B3-885E-F71EEBCF09D0}" dt="2019-07-15T15:41:56.399" v="93"/>
          <ac:grpSpMkLst>
            <pc:docMk/>
            <pc:sldMk cId="43237485" sldId="257"/>
            <ac:grpSpMk id="10" creationId="{BAACB4EA-FD87-4345-AC16-8265F9596779}"/>
          </ac:grpSpMkLst>
        </pc:grpChg>
        <pc:grpChg chg="add del">
          <ac:chgData name="Kellermeyer, Doug" userId="S::dkellermeyer@paychex.com::1b5f67f6-c6d9-4bfe-88bc-14456ce51e92" providerId="AD" clId="Web-{6FC4580A-95BE-46B3-885E-F71EEBCF09D0}" dt="2019-07-15T15:41:56.384" v="92"/>
          <ac:grpSpMkLst>
            <pc:docMk/>
            <pc:sldMk cId="43237485" sldId="257"/>
            <ac:grpSpMk id="20" creationId="{1E52C707-F508-47B5-8864-8CC3EE0F030B}"/>
          </ac:grpSpMkLst>
        </pc:grpChg>
        <pc:grpChg chg="add del">
          <ac:chgData name="Kellermeyer, Doug" userId="S::dkellermeyer@paychex.com::1b5f67f6-c6d9-4bfe-88bc-14456ce51e92" providerId="AD" clId="Web-{6FC4580A-95BE-46B3-885E-F71EEBCF09D0}" dt="2019-07-15T15:41:50.930" v="90"/>
          <ac:grpSpMkLst>
            <pc:docMk/>
            <pc:sldMk cId="43237485" sldId="257"/>
            <ac:grpSpMk id="25" creationId="{F3842748-48B5-4DD0-A06A-A31C74024A99}"/>
          </ac:grpSpMkLst>
        </pc:grpChg>
        <pc:cxnChg chg="add">
          <ac:chgData name="Kellermeyer, Doug" userId="S::dkellermeyer@paychex.com::1b5f67f6-c6d9-4bfe-88bc-14456ce51e92" providerId="AD" clId="Web-{6FC4580A-95BE-46B3-885E-F71EEBCF09D0}" dt="2019-07-15T15:41:56.399" v="93"/>
          <ac:cxnSpMkLst>
            <pc:docMk/>
            <pc:sldMk cId="43237485" sldId="257"/>
            <ac:cxnSpMk id="24" creationId="{7A77B115-9FF3-46AE-AE08-826DEB9A6246}"/>
          </ac:cxnSpMkLst>
        </pc:cxnChg>
      </pc:sldChg>
      <pc:sldChg chg="addSp delSp modSp add replId modNotes">
        <pc:chgData name="Kellermeyer, Doug" userId="S::dkellermeyer@paychex.com::1b5f67f6-c6d9-4bfe-88bc-14456ce51e92" providerId="AD" clId="Web-{6FC4580A-95BE-46B3-885E-F71EEBCF09D0}" dt="2019-07-15T20:00:39.077" v="1375" actId="1076"/>
        <pc:sldMkLst>
          <pc:docMk/>
          <pc:sldMk cId="1982486046" sldId="258"/>
        </pc:sldMkLst>
        <pc:spChg chg="mod">
          <ac:chgData name="Kellermeyer, Doug" userId="S::dkellermeyer@paychex.com::1b5f67f6-c6d9-4bfe-88bc-14456ce51e92" providerId="AD" clId="Web-{6FC4580A-95BE-46B3-885E-F71EEBCF09D0}" dt="2019-07-15T15:51:57.768" v="248" actId="14100"/>
          <ac:spMkLst>
            <pc:docMk/>
            <pc:sldMk cId="1982486046" sldId="258"/>
            <ac:spMk id="2" creationId="{ABE19E80-7E01-4208-A7CE-704F7706C251}"/>
          </ac:spMkLst>
        </pc:spChg>
        <pc:spChg chg="del">
          <ac:chgData name="Kellermeyer, Doug" userId="S::dkellermeyer@paychex.com::1b5f67f6-c6d9-4bfe-88bc-14456ce51e92" providerId="AD" clId="Web-{6FC4580A-95BE-46B3-885E-F71EEBCF09D0}" dt="2019-07-15T15:59:46.116" v="249"/>
          <ac:spMkLst>
            <pc:docMk/>
            <pc:sldMk cId="1982486046" sldId="258"/>
            <ac:spMk id="3" creationId="{2008B90E-4A9D-4B8A-A204-48E42D94C3A9}"/>
          </ac:spMkLst>
        </pc:spChg>
        <pc:spChg chg="add del mod">
          <ac:chgData name="Kellermeyer, Doug" userId="S::dkellermeyer@paychex.com::1b5f67f6-c6d9-4bfe-88bc-14456ce51e92" providerId="AD" clId="Web-{6FC4580A-95BE-46B3-885E-F71EEBCF09D0}" dt="2019-07-15T17:08:35.354" v="253"/>
          <ac:spMkLst>
            <pc:docMk/>
            <pc:sldMk cId="1982486046" sldId="258"/>
            <ac:spMk id="7" creationId="{0916EE53-3D27-4888-B277-74E5131FC727}"/>
          </ac:spMkLst>
        </pc:spChg>
        <pc:picChg chg="add mod ord">
          <ac:chgData name="Kellermeyer, Doug" userId="S::dkellermeyer@paychex.com::1b5f67f6-c6d9-4bfe-88bc-14456ce51e92" providerId="AD" clId="Web-{6FC4580A-95BE-46B3-885E-F71EEBCF09D0}" dt="2019-07-15T20:00:39.077" v="1375" actId="1076"/>
          <ac:picMkLst>
            <pc:docMk/>
            <pc:sldMk cId="1982486046" sldId="258"/>
            <ac:picMk id="3" creationId="{0E5DC3F3-49C9-42B3-B1A4-F8296DB43541}"/>
          </ac:picMkLst>
        </pc:picChg>
        <pc:picChg chg="add del mod ord">
          <ac:chgData name="Kellermeyer, Doug" userId="S::dkellermeyer@paychex.com::1b5f67f6-c6d9-4bfe-88bc-14456ce51e92" providerId="AD" clId="Web-{6FC4580A-95BE-46B3-885E-F71EEBCF09D0}" dt="2019-07-15T16:01:12.573" v="252"/>
          <ac:picMkLst>
            <pc:docMk/>
            <pc:sldMk cId="1982486046" sldId="258"/>
            <ac:picMk id="4" creationId="{F1519484-E947-41B9-B1D3-96E8C9C69B72}"/>
          </ac:picMkLst>
        </pc:picChg>
      </pc:sldChg>
      <pc:sldChg chg="addSp modSp add replId modNotes">
        <pc:chgData name="Kellermeyer, Doug" userId="S::dkellermeyer@paychex.com::1b5f67f6-c6d9-4bfe-88bc-14456ce51e92" providerId="AD" clId="Web-{6FC4580A-95BE-46B3-885E-F71EEBCF09D0}" dt="2019-07-15T20:01:12.234" v="1380" actId="20577"/>
        <pc:sldMkLst>
          <pc:docMk/>
          <pc:sldMk cId="2818903426" sldId="259"/>
        </pc:sldMkLst>
        <pc:spChg chg="mod">
          <ac:chgData name="Kellermeyer, Doug" userId="S::dkellermeyer@paychex.com::1b5f67f6-c6d9-4bfe-88bc-14456ce51e92" providerId="AD" clId="Web-{6FC4580A-95BE-46B3-885E-F71EEBCF09D0}" dt="2019-07-15T17:13:22.858" v="269" actId="20577"/>
          <ac:spMkLst>
            <pc:docMk/>
            <pc:sldMk cId="2818903426" sldId="259"/>
            <ac:spMk id="2" creationId="{ABE19E80-7E01-4208-A7CE-704F7706C251}"/>
          </ac:spMkLst>
        </pc:spChg>
        <pc:spChg chg="mod">
          <ac:chgData name="Kellermeyer, Doug" userId="S::dkellermeyer@paychex.com::1b5f67f6-c6d9-4bfe-88bc-14456ce51e92" providerId="AD" clId="Web-{6FC4580A-95BE-46B3-885E-F71EEBCF09D0}" dt="2019-07-15T20:01:12.234" v="1380" actId="20577"/>
          <ac:spMkLst>
            <pc:docMk/>
            <pc:sldMk cId="2818903426" sldId="259"/>
            <ac:spMk id="3" creationId="{2008B90E-4A9D-4B8A-A204-48E42D94C3A9}"/>
          </ac:spMkLst>
        </pc:spChg>
        <pc:picChg chg="add mod">
          <ac:chgData name="Kellermeyer, Doug" userId="S::dkellermeyer@paychex.com::1b5f67f6-c6d9-4bfe-88bc-14456ce51e92" providerId="AD" clId="Web-{6FC4580A-95BE-46B3-885E-F71EEBCF09D0}" dt="2019-07-15T20:01:08.314" v="1379" actId="1076"/>
          <ac:picMkLst>
            <pc:docMk/>
            <pc:sldMk cId="2818903426" sldId="259"/>
            <ac:picMk id="4" creationId="{67F58E7A-6BBE-4BE1-B92C-EB9D1A50F57D}"/>
          </ac:picMkLst>
        </pc:picChg>
      </pc:sldChg>
      <pc:sldChg chg="addSp delSp modSp add replId modNotes">
        <pc:chgData name="Kellermeyer, Doug" userId="S::dkellermeyer@paychex.com::1b5f67f6-c6d9-4bfe-88bc-14456ce51e92" providerId="AD" clId="Web-{6FC4580A-95BE-46B3-885E-F71EEBCF09D0}" dt="2019-07-15T20:00:44.155" v="1376" actId="1076"/>
        <pc:sldMkLst>
          <pc:docMk/>
          <pc:sldMk cId="1682650429" sldId="260"/>
        </pc:sldMkLst>
        <pc:spChg chg="mod">
          <ac:chgData name="Kellermeyer, Doug" userId="S::dkellermeyer@paychex.com::1b5f67f6-c6d9-4bfe-88bc-14456ce51e92" providerId="AD" clId="Web-{6FC4580A-95BE-46B3-885E-F71EEBCF09D0}" dt="2019-07-15T18:39:04.241" v="753" actId="20577"/>
          <ac:spMkLst>
            <pc:docMk/>
            <pc:sldMk cId="1682650429" sldId="260"/>
            <ac:spMk id="2" creationId="{ABE19E80-7E01-4208-A7CE-704F7706C251}"/>
          </ac:spMkLst>
        </pc:spChg>
        <pc:spChg chg="add mod">
          <ac:chgData name="Kellermeyer, Doug" userId="S::dkellermeyer@paychex.com::1b5f67f6-c6d9-4bfe-88bc-14456ce51e92" providerId="AD" clId="Web-{6FC4580A-95BE-46B3-885E-F71EEBCF09D0}" dt="2019-07-15T18:41:13.793" v="851" actId="20577"/>
          <ac:spMkLst>
            <pc:docMk/>
            <pc:sldMk cId="1682650429" sldId="260"/>
            <ac:spMk id="5" creationId="{B529059C-5327-4E82-A998-C9F72ABC7C2A}"/>
          </ac:spMkLst>
        </pc:spChg>
        <pc:spChg chg="add del mod">
          <ac:chgData name="Kellermeyer, Doug" userId="S::dkellermeyer@paychex.com::1b5f67f6-c6d9-4bfe-88bc-14456ce51e92" providerId="AD" clId="Web-{6FC4580A-95BE-46B3-885E-F71EEBCF09D0}" dt="2019-07-15T18:44:45.050" v="907"/>
          <ac:spMkLst>
            <pc:docMk/>
            <pc:sldMk cId="1682650429" sldId="260"/>
            <ac:spMk id="8" creationId="{A5B995C5-EEC6-4A66-9E09-92E7BDA70F53}"/>
          </ac:spMkLst>
        </pc:spChg>
        <pc:spChg chg="add mod">
          <ac:chgData name="Kellermeyer, Doug" userId="S::dkellermeyer@paychex.com::1b5f67f6-c6d9-4bfe-88bc-14456ce51e92" providerId="AD" clId="Web-{6FC4580A-95BE-46B3-885E-F71EEBCF09D0}" dt="2019-07-15T18:45:31.333" v="936" actId="20577"/>
          <ac:spMkLst>
            <pc:docMk/>
            <pc:sldMk cId="1682650429" sldId="260"/>
            <ac:spMk id="9" creationId="{9AD53C9A-7FEF-4E3B-B350-8704581C9867}"/>
          </ac:spMkLst>
        </pc:spChg>
        <pc:picChg chg="del">
          <ac:chgData name="Kellermeyer, Doug" userId="S::dkellermeyer@paychex.com::1b5f67f6-c6d9-4bfe-88bc-14456ce51e92" providerId="AD" clId="Web-{6FC4580A-95BE-46B3-885E-F71EEBCF09D0}" dt="2019-07-15T18:25:52.808" v="647"/>
          <ac:picMkLst>
            <pc:docMk/>
            <pc:sldMk cId="1682650429" sldId="260"/>
            <ac:picMk id="3" creationId="{0E5DC3F3-49C9-42B3-B1A4-F8296DB43541}"/>
          </ac:picMkLst>
        </pc:picChg>
        <pc:picChg chg="add mod">
          <ac:chgData name="Kellermeyer, Doug" userId="S::dkellermeyer@paychex.com::1b5f67f6-c6d9-4bfe-88bc-14456ce51e92" providerId="AD" clId="Web-{6FC4580A-95BE-46B3-885E-F71EEBCF09D0}" dt="2019-07-15T20:00:44.155" v="1376" actId="1076"/>
          <ac:picMkLst>
            <pc:docMk/>
            <pc:sldMk cId="1682650429" sldId="260"/>
            <ac:picMk id="6" creationId="{14C4C160-1F25-4FD5-8D86-472E0C033B7B}"/>
          </ac:picMkLst>
        </pc:picChg>
      </pc:sldChg>
      <pc:sldChg chg="addSp delSp modSp add replId modNotes">
        <pc:chgData name="Kellermeyer, Doug" userId="S::dkellermeyer@paychex.com::1b5f67f6-c6d9-4bfe-88bc-14456ce51e92" providerId="AD" clId="Web-{6FC4580A-95BE-46B3-885E-F71EEBCF09D0}" dt="2019-07-15T19:59:59.123" v="1374" actId="1076"/>
        <pc:sldMkLst>
          <pc:docMk/>
          <pc:sldMk cId="3321979170" sldId="261"/>
        </pc:sldMkLst>
        <pc:spChg chg="mod">
          <ac:chgData name="Kellermeyer, Doug" userId="S::dkellermeyer@paychex.com::1b5f67f6-c6d9-4bfe-88bc-14456ce51e92" providerId="AD" clId="Web-{6FC4580A-95BE-46B3-885E-F71EEBCF09D0}" dt="2019-07-15T19:39:42.765" v="989" actId="14100"/>
          <ac:spMkLst>
            <pc:docMk/>
            <pc:sldMk cId="3321979170" sldId="261"/>
            <ac:spMk id="2" creationId="{ABE19E80-7E01-4208-A7CE-704F7706C251}"/>
          </ac:spMkLst>
        </pc:spChg>
        <pc:spChg chg="mod">
          <ac:chgData name="Kellermeyer, Doug" userId="S::dkellermeyer@paychex.com::1b5f67f6-c6d9-4bfe-88bc-14456ce51e92" providerId="AD" clId="Web-{6FC4580A-95BE-46B3-885E-F71EEBCF09D0}" dt="2019-07-15T19:41:26.767" v="1089" actId="1076"/>
          <ac:spMkLst>
            <pc:docMk/>
            <pc:sldMk cId="3321979170" sldId="261"/>
            <ac:spMk id="3" creationId="{2008B90E-4A9D-4B8A-A204-48E42D94C3A9}"/>
          </ac:spMkLst>
        </pc:spChg>
        <pc:picChg chg="del">
          <ac:chgData name="Kellermeyer, Doug" userId="S::dkellermeyer@paychex.com::1b5f67f6-c6d9-4bfe-88bc-14456ce51e92" providerId="AD" clId="Web-{6FC4580A-95BE-46B3-885E-F71EEBCF09D0}" dt="2019-07-15T19:40:14.703" v="1075"/>
          <ac:picMkLst>
            <pc:docMk/>
            <pc:sldMk cId="3321979170" sldId="261"/>
            <ac:picMk id="4" creationId="{67F58E7A-6BBE-4BE1-B92C-EB9D1A50F57D}"/>
          </ac:picMkLst>
        </pc:picChg>
        <pc:picChg chg="add mod">
          <ac:chgData name="Kellermeyer, Doug" userId="S::dkellermeyer@paychex.com::1b5f67f6-c6d9-4bfe-88bc-14456ce51e92" providerId="AD" clId="Web-{6FC4580A-95BE-46B3-885E-F71EEBCF09D0}" dt="2019-07-15T19:59:59.123" v="1374" actId="1076"/>
          <ac:picMkLst>
            <pc:docMk/>
            <pc:sldMk cId="3321979170" sldId="261"/>
            <ac:picMk id="5" creationId="{59544CF0-0EE8-4A1D-AEA4-8D8F6A42A804}"/>
          </ac:picMkLst>
        </pc:picChg>
      </pc:sldChg>
      <pc:sldChg chg="addSp delSp modSp add replId modNotes">
        <pc:chgData name="Kellermeyer, Doug" userId="S::dkellermeyer@paychex.com::1b5f67f6-c6d9-4bfe-88bc-14456ce51e92" providerId="AD" clId="Web-{6FC4580A-95BE-46B3-885E-F71EEBCF09D0}" dt="2019-07-15T19:59:17.811" v="1373" actId="1076"/>
        <pc:sldMkLst>
          <pc:docMk/>
          <pc:sldMk cId="2472170217" sldId="262"/>
        </pc:sldMkLst>
        <pc:spChg chg="mod">
          <ac:chgData name="Kellermeyer, Doug" userId="S::dkellermeyer@paychex.com::1b5f67f6-c6d9-4bfe-88bc-14456ce51e92" providerId="AD" clId="Web-{6FC4580A-95BE-46B3-885E-F71EEBCF09D0}" dt="2019-07-15T19:57:03.153" v="1357" actId="14100"/>
          <ac:spMkLst>
            <pc:docMk/>
            <pc:sldMk cId="2472170217" sldId="262"/>
            <ac:spMk id="2" creationId="{ABE19E80-7E01-4208-A7CE-704F7706C251}"/>
          </ac:spMkLst>
        </pc:spChg>
        <pc:spChg chg="del mod">
          <ac:chgData name="Kellermeyer, Doug" userId="S::dkellermeyer@paychex.com::1b5f67f6-c6d9-4bfe-88bc-14456ce51e92" providerId="AD" clId="Web-{6FC4580A-95BE-46B3-885E-F71EEBCF09D0}" dt="2019-07-15T19:52:54.775" v="1227"/>
          <ac:spMkLst>
            <pc:docMk/>
            <pc:sldMk cId="2472170217" sldId="262"/>
            <ac:spMk id="3" creationId="{2008B90E-4A9D-4B8A-A204-48E42D94C3A9}"/>
          </ac:spMkLst>
        </pc:spChg>
        <pc:spChg chg="add del mod">
          <ac:chgData name="Kellermeyer, Doug" userId="S::dkellermeyer@paychex.com::1b5f67f6-c6d9-4bfe-88bc-14456ce51e92" providerId="AD" clId="Web-{6FC4580A-95BE-46B3-885E-F71EEBCF09D0}" dt="2019-07-15T19:53:03.634" v="1230"/>
          <ac:spMkLst>
            <pc:docMk/>
            <pc:sldMk cId="2472170217" sldId="262"/>
            <ac:spMk id="8" creationId="{59C97470-0659-48C7-AC23-FAD92BF0D136}"/>
          </ac:spMkLst>
        </pc:spChg>
        <pc:picChg chg="add mod">
          <ac:chgData name="Kellermeyer, Doug" userId="S::dkellermeyer@paychex.com::1b5f67f6-c6d9-4bfe-88bc-14456ce51e92" providerId="AD" clId="Web-{6FC4580A-95BE-46B3-885E-F71EEBCF09D0}" dt="2019-07-15T19:59:16.529" v="1372" actId="1076"/>
          <ac:picMkLst>
            <pc:docMk/>
            <pc:sldMk cId="2472170217" sldId="262"/>
            <ac:picMk id="4" creationId="{D82F4A56-2421-4B67-9532-A3E7C5870608}"/>
          </ac:picMkLst>
        </pc:picChg>
        <pc:picChg chg="del">
          <ac:chgData name="Kellermeyer, Doug" userId="S::dkellermeyer@paychex.com::1b5f67f6-c6d9-4bfe-88bc-14456ce51e92" providerId="AD" clId="Web-{6FC4580A-95BE-46B3-885E-F71EEBCF09D0}" dt="2019-07-15T19:52:15.305" v="1206"/>
          <ac:picMkLst>
            <pc:docMk/>
            <pc:sldMk cId="2472170217" sldId="262"/>
            <ac:picMk id="5" creationId="{59544CF0-0EE8-4A1D-AEA4-8D8F6A42A804}"/>
          </ac:picMkLst>
        </pc:picChg>
        <pc:picChg chg="add del mod">
          <ac:chgData name="Kellermeyer, Doug" userId="S::dkellermeyer@paychex.com::1b5f67f6-c6d9-4bfe-88bc-14456ce51e92" providerId="AD" clId="Web-{6FC4580A-95BE-46B3-885E-F71EEBCF09D0}" dt="2019-07-15T19:58:59.342" v="1364"/>
          <ac:picMkLst>
            <pc:docMk/>
            <pc:sldMk cId="2472170217" sldId="262"/>
            <ac:picMk id="9" creationId="{31570D54-5B1E-4802-ABD8-7924041EDF7B}"/>
          </ac:picMkLst>
        </pc:picChg>
        <pc:picChg chg="add mod">
          <ac:chgData name="Kellermeyer, Doug" userId="S::dkellermeyer@paychex.com::1b5f67f6-c6d9-4bfe-88bc-14456ce51e92" providerId="AD" clId="Web-{6FC4580A-95BE-46B3-885E-F71EEBCF09D0}" dt="2019-07-15T19:59:17.811" v="1373" actId="1076"/>
          <ac:picMkLst>
            <pc:docMk/>
            <pc:sldMk cId="2472170217" sldId="262"/>
            <ac:picMk id="11" creationId="{1CB8CE2B-9A80-471F-9DAA-349E0D994570}"/>
          </ac:picMkLst>
        </pc:picChg>
      </pc:sldChg>
      <pc:sldChg chg="add replId modNotes">
        <pc:chgData name="Kellermeyer, Doug" userId="S::dkellermeyer@paychex.com::1b5f67f6-c6d9-4bfe-88bc-14456ce51e92" providerId="AD" clId="Web-{6FC4580A-95BE-46B3-885E-F71EEBCF09D0}" dt="2019-07-15T20:31:33.023" v="1384"/>
        <pc:sldMkLst>
          <pc:docMk/>
          <pc:sldMk cId="3802396633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CBC74-E949-4C30-815E-E997B66ADD9C}" type="datetimeFigureOut">
              <a:rPr lang="en-US"/>
              <a:t>7/15/2019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45426-2DFA-4619-A61A-2C89F885340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0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 what's happening here? </a:t>
            </a:r>
          </a:p>
          <a:p>
            <a:r>
              <a:rPr lang="en-US"/>
              <a:t>* We assign the `outer()`function to the variable `access`</a:t>
            </a:r>
          </a:p>
          <a:p>
            <a:r>
              <a:rPr lang="en-US"/>
              <a:t>* We invoke `access` as a function `access()`, which invokes `outer()`</a:t>
            </a:r>
          </a:p>
          <a:p>
            <a:r>
              <a:rPr lang="en-US"/>
              <a:t>* Because `outer()` returns the `inner()` function, invoking `access()` essentially executes `inner()`</a:t>
            </a:r>
          </a:p>
          <a:p>
            <a:r>
              <a:rPr lang="en-US" dirty="0"/>
              <a:t>* Although `inner()`is being executed outside of its original lexical scope, it stil has access to its lexical scope and is a textbook example of </a:t>
            </a:r>
            <a:r>
              <a:rPr lang="en-US" b="1"/>
              <a:t>closure</a:t>
            </a:r>
            <a:endParaRPr lang="en-US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45426-2DFA-4619-A61A-2C89F885340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So we understand how a function can access its original lexical environment despite it being outside of that environment.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- Let's look at how 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45426-2DFA-4619-A61A-2C89F8853408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12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Cool, so closures are a thing. 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Why and when would I use them?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1. Data privacy – closures are commonly used to provide data privacy</a:t>
            </a:r>
          </a:p>
          <a:p>
            <a:r>
              <a:rPr lang="en-US"/>
              <a:t>The function `secret()` takes the argument `msg` and returns a new function that returns `msg`. </a:t>
            </a:r>
          </a:p>
          <a:p>
            <a:r>
              <a:rPr lang="en-US"/>
              <a:t>This means that whatever we pass into `secret()` becomes the value of `msg`.</a:t>
            </a:r>
          </a:p>
          <a:p>
            <a:r>
              <a:rPr lang="en-US">
                <a:cs typeface="Calibri"/>
              </a:rPr>
              <a:t>This protects data or makes it private.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45426-2DFA-4619-A61A-2C89F885340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00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We have our variable function counter, which has 2 private items (privateCounter and changeBy()) and returns 3 public methods (increment, decrement, showValue)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45426-2DFA-4619-A61A-2C89F8853408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10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Each closure (counter1, counter2) is independent from each other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Each closure references a differenct version of the privateCounter and changeBy function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45426-2DFA-4619-A61A-2C89F8853408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76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45426-2DFA-4619-A61A-2C89F8853408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9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0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8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87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43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98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68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80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88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9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8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6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2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9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8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0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1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164E9BCF-1B67-4514-808C-A5DCBDEB4A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4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6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0405" y="1396180"/>
            <a:ext cx="6698127" cy="384257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Closures in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7" y="1396180"/>
            <a:ext cx="2531516" cy="384256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Web Dev Guild</a:t>
            </a:r>
          </a:p>
          <a:p>
            <a:r>
              <a:rPr lang="en-US">
                <a:solidFill>
                  <a:srgbClr val="FFFFFF"/>
                </a:solidFill>
              </a:rPr>
              <a:t>July 18, 2019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0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19E80-7E01-4208-A7CE-704F7706C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21497" cy="52160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What is a closure?</a:t>
            </a:r>
          </a:p>
        </p:txBody>
      </p:sp>
      <p:cxnSp>
        <p:nvCxnSpPr>
          <p:cNvPr id="24" name="Straight Connector 22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8B90E-4A9D-4B8A-A204-48E42D94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dirty="0"/>
              <a:t>Prevalent in many languages (Java, Python)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JavaScript, a closure is </a:t>
            </a:r>
            <a:r>
              <a:rPr lang="en-US" dirty="0">
                <a:ea typeface="+mn-lt"/>
                <a:cs typeface="+mn-lt"/>
              </a:rPr>
              <a:t>the </a:t>
            </a:r>
            <a:r>
              <a:rPr lang="en-US" b="1" dirty="0">
                <a:ea typeface="+mn-lt"/>
                <a:cs typeface="+mn-lt"/>
              </a:rPr>
              <a:t>combination of a function and the lexical environment</a:t>
            </a:r>
            <a:r>
              <a:rPr lang="en-US" dirty="0">
                <a:ea typeface="+mn-lt"/>
                <a:cs typeface="+mn-lt"/>
              </a:rPr>
              <a:t> within which that function was declared.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0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19E80-7E01-4208-A7CE-704F7706C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309386" cy="52160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Simple closure</a:t>
            </a:r>
          </a:p>
        </p:txBody>
      </p:sp>
      <p:cxnSp>
        <p:nvCxnSpPr>
          <p:cNvPr id="24" name="Straight Connector 22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0E5DC3F3-49C9-42B3-B1A4-F8296DB43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60443" y="1665698"/>
            <a:ext cx="7560075" cy="401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8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0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19E80-7E01-4208-A7CE-704F7706C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309386" cy="5216013"/>
          </a:xfrm>
        </p:spPr>
        <p:txBody>
          <a:bodyPr>
            <a:normAutofit/>
          </a:bodyPr>
          <a:lstStyle/>
          <a:p>
            <a:pPr algn="l"/>
            <a:r>
              <a:rPr lang="en-US"/>
              <a:t>A step further</a:t>
            </a:r>
          </a:p>
        </p:txBody>
      </p:sp>
      <p:cxnSp>
        <p:nvCxnSpPr>
          <p:cNvPr id="24" name="Straight Connector 22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29059C-5327-4E82-A998-C9F72ABC7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6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14C4C160-1F25-4FD5-8D86-472E0C033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776" y="1690704"/>
            <a:ext cx="7664449" cy="366470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D53C9A-7FEF-4E3B-B350-8704581C9867}"/>
              </a:ext>
            </a:extLst>
          </p:cNvPr>
          <p:cNvSpPr txBox="1">
            <a:spLocks/>
          </p:cNvSpPr>
          <p:nvPr/>
        </p:nvSpPr>
        <p:spPr>
          <a:xfrm>
            <a:off x="4412471" y="637371"/>
            <a:ext cx="7086600" cy="3586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Passing data using closures</a:t>
            </a:r>
            <a:endParaRPr lang="en-US" sz="320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5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0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19E80-7E01-4208-A7CE-704F7706C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21497" cy="5216013"/>
          </a:xfrm>
        </p:spPr>
        <p:txBody>
          <a:bodyPr>
            <a:normAutofit/>
          </a:bodyPr>
          <a:lstStyle/>
          <a:p>
            <a:pPr algn="l"/>
            <a:r>
              <a:rPr lang="en-US"/>
              <a:t>So what?</a:t>
            </a:r>
          </a:p>
        </p:txBody>
      </p:sp>
      <p:cxnSp>
        <p:nvCxnSpPr>
          <p:cNvPr id="24" name="Straight Connector 22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8B90E-4A9D-4B8A-A204-48E42D94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88404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sz="3200"/>
              <a:t>Why and when would I utilize closures?</a:t>
            </a:r>
            <a:endParaRPr lang="en-US" sz="3200" dirty="0"/>
          </a:p>
          <a:p>
            <a:pPr lvl="1"/>
            <a:r>
              <a:rPr lang="en-US" sz="2800"/>
              <a:t>Data privacy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A close up of a screen&#10;&#10;Description generated with high confidence">
            <a:extLst>
              <a:ext uri="{FF2B5EF4-FFF2-40B4-BE49-F238E27FC236}">
                <a16:creationId xmlns:a16="http://schemas.microsoft.com/office/drawing/2014/main" id="{67F58E7A-6BBE-4BE1-B92C-EB9D1A50F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884" y="1786929"/>
            <a:ext cx="7585587" cy="356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0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0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19E80-7E01-4208-A7CE-704F7706C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43" y="764372"/>
            <a:ext cx="3692996" cy="5216013"/>
          </a:xfrm>
        </p:spPr>
        <p:txBody>
          <a:bodyPr>
            <a:normAutofit/>
          </a:bodyPr>
          <a:lstStyle/>
          <a:p>
            <a:pPr algn="l"/>
            <a:r>
              <a:rPr lang="en-US"/>
              <a:t>Private methods</a:t>
            </a:r>
          </a:p>
        </p:txBody>
      </p:sp>
      <p:cxnSp>
        <p:nvCxnSpPr>
          <p:cNvPr id="24" name="Straight Connector 22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8B90E-4A9D-4B8A-A204-48E42D94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638" y="235206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sz="3200"/>
              <a:t>We can emulate private methods using closures...</a:t>
            </a:r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5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59544CF0-0EE8-4A1D-AEA4-8D8F6A42A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974" y="1228680"/>
            <a:ext cx="4806950" cy="553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7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0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19E80-7E01-4208-A7CE-704F7706C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" y="108206"/>
            <a:ext cx="8614246" cy="84509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Private methods </a:t>
            </a:r>
            <a:r>
              <a:rPr lang="en-US"/>
              <a:t>(continued)</a:t>
            </a:r>
          </a:p>
        </p:txBody>
      </p:sp>
      <p:cxnSp>
        <p:nvCxnSpPr>
          <p:cNvPr id="24" name="Straight Connector 22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5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D82F4A56-2421-4B67-9532-A3E7C5870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82" y="956927"/>
            <a:ext cx="4891616" cy="5621480"/>
          </a:xfrm>
          <a:prstGeom prst="rect">
            <a:avLst/>
          </a:prstGeom>
        </p:spPr>
      </p:pic>
      <p:pic>
        <p:nvPicPr>
          <p:cNvPr id="11" name="Picture 11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CB8CE2B-9A80-471F-9DAA-349E0D9945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7732" y="955699"/>
            <a:ext cx="4944533" cy="342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7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0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19E80-7E01-4208-A7CE-704F7706C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43" y="764372"/>
            <a:ext cx="3692996" cy="5216013"/>
          </a:xfrm>
        </p:spPr>
        <p:txBody>
          <a:bodyPr>
            <a:normAutofit/>
          </a:bodyPr>
          <a:lstStyle/>
          <a:p>
            <a:pPr algn="l"/>
            <a:r>
              <a:rPr lang="en-US"/>
              <a:t>Private methods</a:t>
            </a:r>
          </a:p>
        </p:txBody>
      </p:sp>
      <p:cxnSp>
        <p:nvCxnSpPr>
          <p:cNvPr id="24" name="Straight Connector 22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8B90E-4A9D-4B8A-A204-48E42D94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638" y="235206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sz="3200"/>
              <a:t>We can emulate private methods using closures...</a:t>
            </a:r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5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59544CF0-0EE8-4A1D-AEA4-8D8F6A42A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974" y="1228680"/>
            <a:ext cx="4806950" cy="553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96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</TotalTime>
  <Words>258</Words>
  <Application>Microsoft Office PowerPoint</Application>
  <PresentationFormat>Widescreen</PresentationFormat>
  <Paragraphs>68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Corbel</vt:lpstr>
      <vt:lpstr>Parallax</vt:lpstr>
      <vt:lpstr>Closures in JavaScript</vt:lpstr>
      <vt:lpstr>What is a closure?</vt:lpstr>
      <vt:lpstr>Simple closure</vt:lpstr>
      <vt:lpstr>A step further</vt:lpstr>
      <vt:lpstr>So what?</vt:lpstr>
      <vt:lpstr>Private methods</vt:lpstr>
      <vt:lpstr>Private methods (continued)</vt:lpstr>
      <vt:lpstr>Private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Kellermeyer, Doug</dc:creator>
  <cp:lastModifiedBy>Kellermeyer, Doug</cp:lastModifiedBy>
  <cp:revision>286</cp:revision>
  <dcterms:created xsi:type="dcterms:W3CDTF">2013-07-15T20:26:40Z</dcterms:created>
  <dcterms:modified xsi:type="dcterms:W3CDTF">2019-07-15T20:46:03Z</dcterms:modified>
</cp:coreProperties>
</file>