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5"/>
  </p:normalViewPr>
  <p:slideViewPr>
    <p:cSldViewPr snapToGrid="0" snapToObjects="1">
      <p:cViewPr varScale="1">
        <p:scale>
          <a:sx n="96" d="100"/>
          <a:sy n="96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FA9E-986A-FB40-AF2B-3C2D46CBAC7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A15A-1E40-9AEF-3BBDCCDD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FA9E-986A-FB40-AF2B-3C2D46CBAC7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A15A-1E40-9AEF-3BBDCCDD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FA9E-986A-FB40-AF2B-3C2D46CBAC7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A15A-1E40-9AEF-3BBDCCDD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FA9E-986A-FB40-AF2B-3C2D46CBAC7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A15A-1E40-9AEF-3BBDCCDD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FA9E-986A-FB40-AF2B-3C2D46CBAC7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A15A-1E40-9AEF-3BBDCCDD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5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FA9E-986A-FB40-AF2B-3C2D46CBAC72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A15A-1E40-9AEF-3BBDCCDD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FA9E-986A-FB40-AF2B-3C2D46CBAC72}" type="datetimeFigureOut">
              <a:rPr lang="en-US" smtClean="0"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A15A-1E40-9AEF-3BBDCCDD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0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FA9E-986A-FB40-AF2B-3C2D46CBAC72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A15A-1E40-9AEF-3BBDCCDD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FA9E-986A-FB40-AF2B-3C2D46CBAC72}" type="datetimeFigureOut">
              <a:rPr lang="en-US" smtClean="0"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A15A-1E40-9AEF-3BBDCCDD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3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FA9E-986A-FB40-AF2B-3C2D46CBAC72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A15A-1E40-9AEF-3BBDCCDD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6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FA9E-986A-FB40-AF2B-3C2D46CBAC72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A15A-1E40-9AEF-3BBDCCDD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5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AFA9E-986A-FB40-AF2B-3C2D46CBAC7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856D-A15A-1E40-9AEF-3BBDCCDD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27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Churn Modeling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Kelly</a:t>
            </a:r>
          </a:p>
          <a:p>
            <a:r>
              <a:rPr lang="en-US" dirty="0" err="1" smtClean="0"/>
              <a:t>GalvanizeU</a:t>
            </a:r>
            <a:r>
              <a:rPr lang="en-US" dirty="0"/>
              <a:t> </a:t>
            </a:r>
            <a:r>
              <a:rPr lang="en-US" dirty="0" smtClean="0"/>
              <a:t>6006: Churn Technical Presentation</a:t>
            </a:r>
          </a:p>
          <a:p>
            <a:r>
              <a:rPr lang="en-US" dirty="0" smtClean="0"/>
              <a:t>03/08/3016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Presentation 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Data Collection &amp; Processing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Exploratory Data Analysis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Feature Selection Using Lasso and Logistic Regression + Random Forest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Modeling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Initial Results      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Tuning (Grid Search)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Validation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Churn Measurements      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Losses, Expected Losses, high probability churn candidates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1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 &amp; 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Binarize features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 Label Encoder for state feature</a:t>
            </a:r>
          </a:p>
          <a:p>
            <a:r>
              <a:rPr lang="en-US" dirty="0" smtClean="0"/>
              <a:t>Dropped area code and phone number columns</a:t>
            </a:r>
          </a:p>
          <a:p>
            <a:r>
              <a:rPr lang="en-US" dirty="0" smtClean="0"/>
              <a:t>Re-scaled numerical features</a:t>
            </a:r>
          </a:p>
          <a:p>
            <a:r>
              <a:rPr lang="en-US" dirty="0" smtClean="0"/>
              <a:t>Split data:</a:t>
            </a:r>
          </a:p>
          <a:p>
            <a:pPr lvl="1"/>
            <a:r>
              <a:rPr lang="en-US" dirty="0" smtClean="0"/>
              <a:t>Exploratory Set</a:t>
            </a:r>
          </a:p>
          <a:p>
            <a:pPr lvl="1"/>
            <a:r>
              <a:rPr lang="en-US" dirty="0" smtClean="0"/>
              <a:t>Modeling sets X (independent variables), y (churn; dependent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8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947" y="206099"/>
            <a:ext cx="10515600" cy="1325563"/>
          </a:xfrm>
        </p:spPr>
        <p:txBody>
          <a:bodyPr/>
          <a:lstStyle/>
          <a:p>
            <a:r>
              <a:rPr lang="en-US" b="1" dirty="0" smtClean="0"/>
              <a:t>Exploratory Data Analysis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1" y="2927074"/>
            <a:ext cx="5321300" cy="361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10"/>
          <a:stretch/>
        </p:blipFill>
        <p:spPr>
          <a:xfrm>
            <a:off x="6699533" y="2306431"/>
            <a:ext cx="5121406" cy="42401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556" y="1383101"/>
            <a:ext cx="6188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17 Features, 2 Binary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Perfect linearity between call and charge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Several customer activity features have bimodal distributions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outliers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1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Selection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Lasso Regression (L1 norm)</a:t>
            </a:r>
          </a:p>
          <a:p>
            <a:r>
              <a:rPr lang="en-US" dirty="0" smtClean="0"/>
              <a:t>Logistic Regression along with </a:t>
            </a:r>
            <a:r>
              <a:rPr lang="en-US" dirty="0" err="1" smtClean="0"/>
              <a:t>Scikit</a:t>
            </a:r>
            <a:r>
              <a:rPr lang="en-US" dirty="0" smtClean="0"/>
              <a:t>-learn recursive feature elimination</a:t>
            </a:r>
          </a:p>
          <a:p>
            <a:r>
              <a:rPr lang="en-US" dirty="0" smtClean="0"/>
              <a:t>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49" y="-7598"/>
            <a:ext cx="10515600" cy="896566"/>
          </a:xfrm>
        </p:spPr>
        <p:txBody>
          <a:bodyPr/>
          <a:lstStyle/>
          <a:p>
            <a:pPr algn="ctr"/>
            <a:r>
              <a:rPr lang="en-US" b="1" dirty="0" smtClean="0"/>
              <a:t>Feature Selection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894139" y="387316"/>
            <a:ext cx="5157787" cy="823912"/>
          </a:xfrm>
        </p:spPr>
        <p:txBody>
          <a:bodyPr/>
          <a:lstStyle/>
          <a:p>
            <a:pPr algn="ctr"/>
            <a:r>
              <a:rPr lang="en-US" dirty="0" smtClean="0"/>
              <a:t>Lasso (L1 norm)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5" y="1325563"/>
            <a:ext cx="3044541" cy="271635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59742" y="387316"/>
            <a:ext cx="5183188" cy="823912"/>
          </a:xfrm>
        </p:spPr>
        <p:txBody>
          <a:bodyPr/>
          <a:lstStyle/>
          <a:p>
            <a:pPr algn="ctr"/>
            <a:r>
              <a:rPr lang="en-US" smtClean="0"/>
              <a:t>Recursive </a:t>
            </a:r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5" y="4073044"/>
            <a:ext cx="3044541" cy="270309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457" y="1323318"/>
            <a:ext cx="3244265" cy="2718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457" y="4073044"/>
            <a:ext cx="3244265" cy="2703098"/>
          </a:xfrm>
          <a:prstGeom prst="rect">
            <a:avLst/>
          </a:prstGeom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3287755" y="38731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68" y="3743186"/>
            <a:ext cx="5262146" cy="30329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68" y="1323318"/>
            <a:ext cx="5262146" cy="230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</TotalTime>
  <Words>146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Churn Modeling</vt:lpstr>
      <vt:lpstr>Presentation Outline</vt:lpstr>
      <vt:lpstr>Data Collection &amp; Processing</vt:lpstr>
      <vt:lpstr>Exploratory Data Analysis</vt:lpstr>
      <vt:lpstr>Feature Selection</vt:lpstr>
      <vt:lpstr>Feature Selection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Modeling</dc:title>
  <dc:creator>Doug Kelly</dc:creator>
  <cp:lastModifiedBy>Doug Kelly</cp:lastModifiedBy>
  <cp:revision>7</cp:revision>
  <dcterms:created xsi:type="dcterms:W3CDTF">2016-03-08T04:46:16Z</dcterms:created>
  <dcterms:modified xsi:type="dcterms:W3CDTF">2016-03-08T17:08:53Z</dcterms:modified>
</cp:coreProperties>
</file>