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1pPr>
    <a:lvl2pPr marL="0" marR="0" indent="228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2pPr>
    <a:lvl3pPr marL="0" marR="0" indent="457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3pPr>
    <a:lvl4pPr marL="0" marR="0" indent="685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4pPr>
    <a:lvl5pPr marL="0" marR="0" indent="9144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5pPr>
    <a:lvl6pPr marL="0" marR="0" indent="11430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6pPr>
    <a:lvl7pPr marL="0" marR="0" indent="1371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7pPr>
    <a:lvl8pPr marL="0" marR="0" indent="1600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8pPr>
    <a:lvl9pPr marL="0" marR="0" indent="1828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chemeClr val="accent4"/>
        </a:solidFill>
        <a:effectLst/>
        <a:uFillTx/>
        <a:latin typeface="Burberry Apercu"/>
        <a:ea typeface="Burberry Apercu"/>
        <a:cs typeface="Burberry Apercu"/>
        <a:sym typeface="Burberry Apercu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rgbClr val="8F7E76"/>
              </a:solidFill>
              <a:prstDash val="solid"/>
              <a:miter lim="400000"/>
            </a:ln>
          </a:left>
          <a:right>
            <a:ln w="12700" cap="flat">
              <a:solidFill>
                <a:srgbClr val="8F7E76"/>
              </a:solidFill>
              <a:prstDash val="solid"/>
              <a:miter lim="400000"/>
            </a:ln>
          </a:right>
          <a:top>
            <a:ln w="12700" cap="flat">
              <a:solidFill>
                <a:srgbClr val="8F7E76"/>
              </a:solidFill>
              <a:prstDash val="solid"/>
              <a:miter lim="400000"/>
            </a:ln>
          </a:top>
          <a:bottom>
            <a:ln w="12700" cap="flat">
              <a:solidFill>
                <a:srgbClr val="8F7E76"/>
              </a:solidFill>
              <a:prstDash val="solid"/>
              <a:miter lim="400000"/>
            </a:ln>
          </a:bottom>
          <a:insideH>
            <a:ln w="12700" cap="flat">
              <a:solidFill>
                <a:srgbClr val="8F7E76"/>
              </a:solidFill>
              <a:prstDash val="solid"/>
              <a:miter lim="400000"/>
            </a:ln>
          </a:insideH>
          <a:insideV>
            <a:ln w="12700" cap="flat">
              <a:solidFill>
                <a:srgbClr val="8F7E7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8F7E76"/>
              </a:solidFill>
              <a:prstDash val="solid"/>
              <a:miter lim="400000"/>
            </a:ln>
          </a:top>
          <a:bottom>
            <a:ln w="12700" cap="flat">
              <a:solidFill>
                <a:srgbClr val="8F7E76"/>
              </a:solidFill>
              <a:prstDash val="solid"/>
              <a:miter lim="400000"/>
            </a:ln>
          </a:bottom>
          <a:insideH>
            <a:ln w="12700" cap="flat">
              <a:solidFill>
                <a:srgbClr val="8F7E76"/>
              </a:solidFill>
              <a:prstDash val="solid"/>
              <a:miter lim="400000"/>
            </a:ln>
          </a:insideH>
          <a:insideV>
            <a:ln w="12700" cap="flat">
              <a:solidFill>
                <a:srgbClr val="8F7E7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25400" cap="flat">
              <a:solidFill>
                <a:schemeClr val="accent4"/>
              </a:solidFill>
              <a:prstDash val="solid"/>
              <a:miter lim="400000"/>
            </a:ln>
          </a:left>
          <a:right>
            <a:ln w="25400" cap="flat">
              <a:solidFill>
                <a:schemeClr val="accent4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miter lim="400000"/>
            </a:ln>
          </a:top>
          <a:bottom>
            <a:ln w="254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4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rgbClr val="8F7E76"/>
              </a:solidFill>
              <a:prstDash val="solid"/>
              <a:miter lim="400000"/>
            </a:ln>
          </a:left>
          <a:right>
            <a:ln w="12700" cap="flat">
              <a:solidFill>
                <a:srgbClr val="8F7E76"/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12700" cap="flat">
              <a:solidFill>
                <a:srgbClr val="8F7E76"/>
              </a:solidFill>
              <a:prstDash val="solid"/>
              <a:miter lim="400000"/>
            </a:ln>
          </a:insideH>
          <a:insideV>
            <a:ln w="12700" cap="flat">
              <a:solidFill>
                <a:srgbClr val="8F7E76"/>
              </a:solidFill>
              <a:prstDash val="solid"/>
              <a:miter lim="400000"/>
            </a:ln>
          </a:insideV>
        </a:tcBdr>
        <a:fill>
          <a:solidFill>
            <a:srgbClr val="DBCEBA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2892576"/>
              <a:satOff val="-96624"/>
              <a:lumOff val="38454"/>
            </a:schemeClr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2892576"/>
              <a:satOff val="-96624"/>
              <a:lumOff val="38454"/>
            </a:schemeClr>
          </a:solidFill>
        </a:fill>
      </a:tcStyle>
    </a:lastRow>
    <a:fir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5443323"/>
              <a:satOff val="3375"/>
              <a:lumOff val="-26883"/>
            </a:scheme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2892576"/>
              <a:satOff val="-96624"/>
              <a:lumOff val="38454"/>
            </a:schemeClr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0915710"/>
              <a:satOff val="25634"/>
              <a:lumOff val="-5667"/>
            </a:scheme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641947"/>
              <a:satOff val="-26408"/>
              <a:lumOff val="5294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ff" i="off">
        <a:font>
          <a:latin typeface="Burberry Apercu Titles Medium"/>
          <a:ea typeface="Burberry Apercu Titles Medium"/>
          <a:cs typeface="Burberry Apercu Titles Medium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641947"/>
              <a:satOff val="-26408"/>
              <a:lumOff val="5294"/>
            </a:schemeClr>
          </a:solidFill>
        </a:fill>
      </a:tcStyle>
    </a:firstCol>
    <a:lastRow>
      <a:tcTxStyle b="on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641947"/>
              <a:satOff val="-26408"/>
              <a:lumOff val="5294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ff" i="off">
        <a:font>
          <a:latin typeface="Burberry Apercu Titles Medium"/>
          <a:ea typeface="Burberry Apercu Titles Medium"/>
          <a:cs typeface="Burberry Apercu Titles Medium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641947"/>
              <a:satOff val="-26408"/>
              <a:lumOff val="5294"/>
            </a:schemeClr>
          </a:solidFill>
        </a:fill>
      </a:tcStyle>
    </a:firstCol>
    <a:lastRow>
      <a:tcTxStyle b="on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Burberry Apercu"/>
          <a:ea typeface="Burberry Apercu"/>
          <a:cs typeface="Burberry Apercu"/>
        </a:font>
        <a:schemeClr val="accent4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641947"/>
              <a:satOff val="-26408"/>
              <a:lumOff val="5294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Burberry Apercu"/>
          <a:ea typeface="Burberry Apercu"/>
          <a:cs typeface="Burberry Apercu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ff" i="off">
        <a:font>
          <a:latin typeface="Burberry Apercu Titles Medium"/>
          <a:ea typeface="Burberry Apercu Titles Medium"/>
          <a:cs typeface="Burberry Apercu Titles Medium"/>
        </a:font>
        <a:schemeClr val="accent4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641947"/>
              <a:satOff val="-26408"/>
              <a:lumOff val="529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146498"/>
          <c:y val="0.0344738"/>
          <c:w val="0.799504"/>
          <c:h val="0.9080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Section 1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1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5164" dir="2388334">
                        <a:srgbClr val="000000">
                          <a:alpha val="79310"/>
                        </a:srgbClr>
                      </a:outerShdw>
                    </a:effectLst>
                    <a:latin typeface="Burberry Apercu Medium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90.000000</c:v>
                </c:pt>
                <c:pt idx="1">
                  <c:v>80.000000</c:v>
                </c:pt>
                <c:pt idx="2">
                  <c:v>70.000000</c:v>
                </c:pt>
                <c:pt idx="3">
                  <c:v>60.000000</c:v>
                </c:pt>
                <c:pt idx="4">
                  <c:v>50.000000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Section 2</c:v>
                </c:pt>
              </c:strCache>
            </c:strRef>
          </c:tx>
          <c:spPr>
            <a:solidFill>
              <a:schemeClr val="accent2">
                <a:hueOff val="-3009967"/>
                <a:satOff val="-23024"/>
                <a:lumOff val="-4509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46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5164" dir="2388334">
                        <a:srgbClr val="000000">
                          <a:alpha val="79310"/>
                        </a:srgbClr>
                      </a:outerShdw>
                    </a:effectLst>
                    <a:latin typeface="Burberry Apercu Medium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80.000000</c:v>
                </c:pt>
                <c:pt idx="1">
                  <c:v>70.000000</c:v>
                </c:pt>
                <c:pt idx="2">
                  <c:v>60.000000</c:v>
                </c:pt>
                <c:pt idx="3">
                  <c:v>50.000000</c:v>
                </c:pt>
                <c:pt idx="4">
                  <c:v>40.000000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6350" cap="flat">
            <a:solidFill>
              <a:schemeClr val="accent4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635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 Medium"/>
              </a:defRPr>
            </a:pPr>
          </a:p>
        </c:txPr>
        <c:crossAx val="2094734552"/>
        <c:crosses val="autoZero"/>
        <c:crossBetween val="between"/>
        <c:majorUnit val="45"/>
        <c:minorUnit val="22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4133"/>
          <c:y val="0.456506"/>
          <c:w val="0.115867"/>
          <c:h val="0.093947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200" u="none">
              <a:solidFill>
                <a:srgbClr val="000000"/>
              </a:solidFill>
              <a:latin typeface="Burberry Apercu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178425"/>
          <c:y val="0.0380191"/>
          <c:w val="0.977157"/>
          <c:h val="0.904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[&lt;100]#,#&quot;%&quot;;#,##&quot;%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60.000000</c:v>
                </c:pt>
                <c:pt idx="1">
                  <c:v>70.000000</c:v>
                </c:pt>
                <c:pt idx="2">
                  <c:v>80.000000</c:v>
                </c:pt>
                <c:pt idx="3">
                  <c:v>90.000000</c:v>
                </c:pt>
                <c:pt idx="4">
                  <c:v>100.000000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2">
                <a:hueOff val="-3009967"/>
                <a:satOff val="-23024"/>
                <a:lumOff val="-4509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[&lt;100]#,#&quot;%&quot;;#,##&quot;%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10.000000</c:v>
                </c:pt>
                <c:pt idx="1">
                  <c:v>20.000000</c:v>
                </c:pt>
                <c:pt idx="2">
                  <c:v>30.000000</c:v>
                </c:pt>
                <c:pt idx="3">
                  <c:v>40.000000</c:v>
                </c:pt>
                <c:pt idx="4">
                  <c:v>50.000000</c:v>
                </c:pt>
              </c:numCache>
            </c:numRef>
          </c:val>
        </c:ser>
        <c:gapWidth val="4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6350" cap="flat">
            <a:solidFill>
              <a:schemeClr val="accent4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18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635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180" u="none">
                <a:solidFill>
                  <a:srgbClr val="000000"/>
                </a:solidFill>
                <a:latin typeface="Burberry Apercu Medium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92969"/>
          <c:y val="0.0344581"/>
          <c:w val="0.953454"/>
          <c:h val="0.908123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Section 1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76200" cap="flat">
              <a:noFill/>
              <a:miter lim="400000"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Sheet1!$B$2:$J$2</c:f>
              <c:numCache>
                <c:ptCount val="9"/>
                <c:pt idx="0">
                  <c:v>1.000000</c:v>
                </c:pt>
                <c:pt idx="1">
                  <c:v>3.000000</c:v>
                </c:pt>
                <c:pt idx="2">
                  <c:v>2.000000</c:v>
                </c:pt>
                <c:pt idx="3">
                  <c:v>4.000000</c:v>
                </c:pt>
                <c:pt idx="4">
                  <c:v>3.000000</c:v>
                </c:pt>
                <c:pt idx="5">
                  <c:v>5.000000</c:v>
                </c:pt>
                <c:pt idx="6">
                  <c:v>4.000000</c:v>
                </c:pt>
                <c:pt idx="7">
                  <c:v>6.000000</c:v>
                </c:pt>
                <c:pt idx="8">
                  <c:v>5.000000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Section 2</c:v>
                </c:pt>
              </c:strCache>
            </c:strRef>
          </c:tx>
          <c:spPr>
            <a:solidFill>
              <a:schemeClr val="accent2">
                <a:hueOff val="-3009967"/>
                <a:satOff val="-23024"/>
                <a:lumOff val="-4509"/>
              </a:schemeClr>
            </a:solidFill>
            <a:ln w="76200" cap="flat">
              <a:noFill/>
              <a:miter lim="400000"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6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Sheet1!$B$3:$J$3</c:f>
              <c:numCache>
                <c:ptCount val="9"/>
                <c:pt idx="0">
                  <c:v>2.000000</c:v>
                </c:pt>
                <c:pt idx="1">
                  <c:v>2.000000</c:v>
                </c:pt>
                <c:pt idx="2">
                  <c:v>2.000000</c:v>
                </c:pt>
                <c:pt idx="3">
                  <c:v>2.000000</c:v>
                </c:pt>
                <c:pt idx="4">
                  <c:v>2.000000</c:v>
                </c:pt>
                <c:pt idx="5">
                  <c:v>2.000000</c:v>
                </c:pt>
                <c:pt idx="6">
                  <c:v>2.000000</c:v>
                </c:pt>
                <c:pt idx="7">
                  <c:v>2.000000</c:v>
                </c:pt>
                <c:pt idx="8">
                  <c:v>2.000000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6350" cap="flat">
            <a:solidFill>
              <a:schemeClr val="accent4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35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2"/>
        <c:crosses val="autoZero"/>
        <c:crossBetween val="midCat"/>
        <c:majorUnit val="2"/>
        <c:minorUnit val="1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135635"/>
          <c:y val="0.0344738"/>
          <c:w val="0.981436"/>
          <c:h val="0.9080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noFill/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1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5164" dir="2388334">
                        <a:srgbClr val="000000">
                          <a:alpha val="79310"/>
                        </a:srgbClr>
                      </a:outerShdw>
                    </a:effectLst>
                    <a:latin typeface="Burberry Apercu Medium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0.000000</c:v>
                </c:pt>
                <c:pt idx="1">
                  <c:v>0.200000</c:v>
                </c:pt>
                <c:pt idx="2">
                  <c:v>1.700000</c:v>
                </c:pt>
                <c:pt idx="3">
                  <c:v>1.200000</c:v>
                </c:pt>
                <c:pt idx="4">
                  <c:v>1.100000</c:v>
                </c:pt>
                <c:pt idx="5">
                  <c:v>0.900000</c:v>
                </c:pt>
                <c:pt idx="6">
                  <c:v>0.800000</c:v>
                </c:pt>
                <c:pt idx="7">
                  <c:v>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Sheet1!$C$2:$C$9</c:f>
              <c:numCache>
                <c:ptCount val="1"/>
                <c:pt idx="0">
                  <c:v>0.200000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chemeClr val="accent2">
                <a:hueOff val="-3009967"/>
                <a:satOff val="-23024"/>
                <a:lumOff val="-450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12700" dir="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Sheet1!$D$2:$D$9</c:f>
              <c:numCache>
                <c:ptCount val="1"/>
                <c:pt idx="1">
                  <c:v>2.300000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rgbClr val="CEA096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12700" dir="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Sheet1!$E$2:$E$9</c:f>
              <c:numCache>
                <c:ptCount val="1"/>
                <c:pt idx="2">
                  <c:v>0.800000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rgbClr val="C9D29E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12700" dir="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Sheet1!$F$2:$F$9</c:f>
              <c:numCache>
                <c:ptCount val="1"/>
                <c:pt idx="3">
                  <c:v>0.500000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12700" dir="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Sheet1!$G$2:$G$9</c:f>
              <c:numCache>
                <c:ptCount val="1"/>
                <c:pt idx="4">
                  <c:v>0.100000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Sheet1!$H$2:$H$9</c:f>
              <c:numCache>
                <c:ptCount val="1"/>
                <c:pt idx="5">
                  <c:v>0.200000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rgbClr val="F4CF4B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Sheet1!$I$2:$I$9</c:f>
              <c:numCache>
                <c:ptCount val="1"/>
                <c:pt idx="6">
                  <c:v>0.100000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£xx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12700" dir="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&quot;£&quot;#.#&quot;bn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Current date</c:v>
                </c:pt>
                <c:pt idx="1">
                  <c:v>Total</c:v>
                </c:pt>
                <c:pt idx="2">
                  <c:v>Section 1</c:v>
                </c:pt>
                <c:pt idx="3">
                  <c:v>Section 2</c:v>
                </c:pt>
                <c:pt idx="4">
                  <c:v>Section 3</c:v>
                </c:pt>
                <c:pt idx="5">
                  <c:v>Section 4</c:v>
                </c:pt>
                <c:pt idx="6">
                  <c:v>Section 5</c:v>
                </c:pt>
                <c:pt idx="7">
                  <c:v>Future date</c:v>
                </c:pt>
              </c:strCache>
            </c:strRef>
          </c:cat>
          <c:val>
            <c:numRef>
              <c:f>Sheet1!$J$2:$J$9</c:f>
              <c:numCache>
                <c:ptCount val="1"/>
                <c:pt idx="7">
                  <c:v>0.800000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6350" cap="flat">
            <a:solidFill>
              <a:schemeClr val="accent4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635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 Medium"/>
              </a:defRPr>
            </a:pPr>
          </a:p>
        </c:txPr>
        <c:crossAx val="2094734552"/>
        <c:crosses val="autoZero"/>
        <c:crossBetween val="between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47288"/>
          <c:y val="0.0344615"/>
          <c:w val="0.786971"/>
          <c:h val="0.90811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25400" cap="flat">
              <a:solidFill>
                <a:schemeClr val="accent1">
                  <a:hueOff val="641947"/>
                  <a:satOff val="-26408"/>
                  <a:lumOff val="529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72"/>
            <c:spPr>
              <a:solidFill>
                <a:schemeClr val="accent1">
                  <a:hueOff val="641947"/>
                  <a:satOff val="-26408"/>
                  <a:lumOff val="5294"/>
                </a:schemeClr>
              </a:solidFill>
              <a:ln w="38100" cap="flat">
                <a:solidFill>
                  <a:schemeClr val="accent1">
                    <a:hueOff val="641947"/>
                    <a:satOff val="-26408"/>
                    <a:lumOff val="529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300" u="none">
                    <a:solidFill>
                      <a:srgbClr val="000000"/>
                    </a:solidFill>
                    <a:latin typeface="Burberry Apercu Medium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Sheet1!$B$2:$J$2</c:f>
              <c:numCache>
                <c:ptCount val="9"/>
                <c:pt idx="0">
                  <c:v>100.000000</c:v>
                </c:pt>
                <c:pt idx="1">
                  <c:v>105.000000</c:v>
                </c:pt>
                <c:pt idx="2">
                  <c:v>110.000000</c:v>
                </c:pt>
                <c:pt idx="3">
                  <c:v>115.000000</c:v>
                </c:pt>
                <c:pt idx="4">
                  <c:v>120.000000</c:v>
                </c:pt>
                <c:pt idx="5">
                  <c:v>130.000000</c:v>
                </c:pt>
                <c:pt idx="6">
                  <c:v>150.000000</c:v>
                </c:pt>
                <c:pt idx="7">
                  <c:v>170.000000</c:v>
                </c:pt>
                <c:pt idx="8">
                  <c:v>200.000000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>
                <a:hueOff val="-3009967"/>
                <a:satOff val="-23024"/>
                <a:lumOff val="-4509"/>
              </a:schemeClr>
            </a:solidFill>
            <a:ln w="25400" cap="flat">
              <a:solidFill>
                <a:schemeClr val="accent2">
                  <a:hueOff val="-3009967"/>
                  <a:satOff val="-23024"/>
                  <a:lumOff val="-4509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72"/>
            <c:spPr>
              <a:solidFill>
                <a:schemeClr val="accent2">
                  <a:hueOff val="-3009967"/>
                  <a:satOff val="-23024"/>
                  <a:lumOff val="-4509"/>
                </a:schemeClr>
              </a:solidFill>
              <a:ln w="38100" cap="flat">
                <a:solidFill>
                  <a:schemeClr val="accent2">
                    <a:hueOff val="-3009967"/>
                    <a:satOff val="-23024"/>
                    <a:lumOff val="-4509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300" u="none">
                    <a:solidFill>
                      <a:srgbClr val="000000"/>
                    </a:solidFill>
                    <a:latin typeface="Burberry Apercu Medium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Sheet1!$B$3:$J$3</c:f>
              <c:numCache>
                <c:ptCount val="9"/>
                <c:pt idx="0">
                  <c:v>100.000000</c:v>
                </c:pt>
                <c:pt idx="1">
                  <c:v>98.000000</c:v>
                </c:pt>
                <c:pt idx="2">
                  <c:v>96.000000</c:v>
                </c:pt>
                <c:pt idx="3">
                  <c:v>94.000000</c:v>
                </c:pt>
                <c:pt idx="4">
                  <c:v>92.000000</c:v>
                </c:pt>
                <c:pt idx="5">
                  <c:v>90.000000</c:v>
                </c:pt>
                <c:pt idx="6">
                  <c:v>88.000000</c:v>
                </c:pt>
                <c:pt idx="7">
                  <c:v>85.000000</c:v>
                </c:pt>
                <c:pt idx="8">
                  <c:v>82.000000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6350" cap="flat">
            <a:solidFill>
              <a:schemeClr val="accent4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350" cap="flat">
            <a:solidFill>
              <a:schemeClr val="accent4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Burberry Apercu"/>
              </a:defRPr>
            </a:pPr>
          </a:p>
        </c:txPr>
        <c:crossAx val="2094734552"/>
        <c:crosses val="autoZero"/>
        <c:crossBetween val="midCat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05834"/>
          <c:y val="0.454365"/>
          <c:w val="0.0941658"/>
          <c:h val="0.093923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200" u="none">
              <a:solidFill>
                <a:srgbClr val="000000"/>
              </a:solidFill>
              <a:latin typeface="Burberry Apercu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707243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>
                  <a:hueOff val="641947"/>
                  <a:satOff val="-26408"/>
                  <a:lumOff val="5294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2">
                  <a:hueOff val="-3009967"/>
                  <a:satOff val="-23024"/>
                  <a:lumOff val="-4509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CEA096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C9D29E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chemeClr val="accent5">
                  <a:hueOff val="7871187"/>
                  <a:satOff val="48760"/>
                  <a:lumOff val="-26078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chemeClr val="accent6">
                  <a:lumOff val="47843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F4CF4B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000000"/>
                      </a:solidFill>
                      <a:latin typeface="Burberry Apercu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leaderLines>
              <c:spPr>
                <a:noFill/>
                <a:ln w="6350" cap="flat">
                  <a:solidFill>
                    <a:schemeClr val="accent4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Sheet1!$B$1:$I$1</c:f>
              <c:strCache>
                <c:ptCount val="8"/>
                <c:pt idx="0">
                  <c:v>Section 1</c:v>
                </c:pt>
                <c:pt idx="1">
                  <c:v>Section 2</c:v>
                </c:pt>
                <c:pt idx="2">
                  <c:v>Section 3</c:v>
                </c:pt>
                <c:pt idx="3">
                  <c:v>Section 4</c:v>
                </c:pt>
                <c:pt idx="4">
                  <c:v>Section 5</c:v>
                </c:pt>
                <c:pt idx="5">
                  <c:v>Section 6</c:v>
                </c:pt>
                <c:pt idx="6">
                  <c:v>Section 7</c:v>
                </c:pt>
                <c:pt idx="7">
                  <c:v>Section 8</c:v>
                </c:pt>
              </c:strCache>
            </c:strRef>
          </c:cat>
          <c:val>
            <c:numRef>
              <c:f>Sheet1!$B$2:$I$2</c:f>
              <c:numCache>
                <c:ptCount val="8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  <c:pt idx="6">
                  <c:v>50.000000</c:v>
                </c:pt>
                <c:pt idx="7">
                  <c:v>20.000000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37651"/>
          <c:y val="0.356547"/>
          <c:w val="0.162349"/>
          <c:h val="0.32051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200" u="none">
              <a:solidFill>
                <a:srgbClr val="000000"/>
              </a:solidFill>
              <a:latin typeface="Burberry Apercu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134419"/>
          <c:y val="0.0344879"/>
          <c:w val="0.981558"/>
          <c:h val="0.908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>
                <a:hueOff val="641947"/>
                <a:satOff val="-26408"/>
                <a:lumOff val="5294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[&lt;100]#,#&quot;%&quot;;#,##&quot;%&quot;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Burberry Apercu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Sheet1!$B$1:$V$1</c:f>
              <c:strCache>
                <c:ptCount val="21"/>
                <c:pt idx="0">
                  <c:v>2001</c:v>
                </c:pt>
                <c:pt idx="1">
                  <c:v>02</c:v>
                </c:pt>
                <c:pt idx="2">
                  <c:v>03</c:v>
                </c:pt>
                <c:pt idx="3">
                  <c:v>04</c:v>
                </c:pt>
                <c:pt idx="4">
                  <c:v>05</c:v>
                </c:pt>
                <c:pt idx="5">
                  <c:v>06</c:v>
                </c:pt>
                <c:pt idx="6">
                  <c:v>07</c:v>
                </c:pt>
                <c:pt idx="7">
                  <c:v>08</c:v>
                </c:pt>
                <c:pt idx="8">
                  <c:v>09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2021</c:v>
                </c:pt>
              </c:strCache>
            </c:strRef>
          </c:cat>
          <c:val>
            <c:numRef>
              <c:f>Sheet1!$B$2:$V$2</c:f>
              <c:numCache>
                <c:ptCount val="16"/>
                <c:pt idx="0">
                  <c:v>5.000000</c:v>
                </c:pt>
                <c:pt idx="2">
                  <c:v>-5.000000</c:v>
                </c:pt>
                <c:pt idx="3">
                  <c:v>6.000000</c:v>
                </c:pt>
                <c:pt idx="4">
                  <c:v>7.000000</c:v>
                </c:pt>
                <c:pt idx="5">
                  <c:v>8.000000</c:v>
                </c:pt>
                <c:pt idx="6">
                  <c:v>5.000000</c:v>
                </c:pt>
                <c:pt idx="7">
                  <c:v>-5.000000</c:v>
                </c:pt>
                <c:pt idx="8">
                  <c:v>-3.000000</c:v>
                </c:pt>
                <c:pt idx="9">
                  <c:v>10.000000</c:v>
                </c:pt>
                <c:pt idx="10">
                  <c:v>12.000000</c:v>
                </c:pt>
                <c:pt idx="11">
                  <c:v>13.000000</c:v>
                </c:pt>
                <c:pt idx="12">
                  <c:v>4.000000</c:v>
                </c:pt>
                <c:pt idx="13">
                  <c:v>5.000000</c:v>
                </c:pt>
                <c:pt idx="14">
                  <c:v>6.000000</c:v>
                </c:pt>
                <c:pt idx="16">
                  <c:v>5.000000</c:v>
                </c:pt>
                <c:pt idx="20">
                  <c:v>5.000000</c:v>
                </c:pt>
              </c:numCache>
            </c:numRef>
          </c:val>
        </c:ser>
        <c:gapWidth val="4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180" u="none">
                <a:solidFill>
                  <a:srgbClr val="000000"/>
                </a:solidFill>
                <a:latin typeface="Burberry Apercu Medium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180" u="none">
                <a:solidFill>
                  <a:srgbClr val="000000"/>
                </a:solidFill>
                <a:latin typeface="Burberry Apercu Medium"/>
              </a:defRPr>
            </a:pPr>
          </a:p>
        </c:txPr>
        <c:crossAx val="2094734552"/>
        <c:crosses val="autoZero"/>
        <c:crossBetween val="between"/>
        <c:majorUnit val="5.25"/>
        <c:minorUnit val="2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3" name="Shape 15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1pPr>
    <a:lvl2pPr indent="2286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2pPr>
    <a:lvl3pPr indent="4572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3pPr>
    <a:lvl4pPr indent="6858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4pPr>
    <a:lvl5pPr indent="9144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5pPr>
    <a:lvl6pPr indent="11430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6pPr>
    <a:lvl7pPr indent="13716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7pPr>
    <a:lvl8pPr indent="16002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8pPr>
    <a:lvl9pPr indent="1828800" defTabSz="546100" latinLnBrk="0">
      <a:defRPr sz="2000">
        <a:solidFill>
          <a:schemeClr val="accent4"/>
        </a:solidFill>
        <a:latin typeface="Burberry Apercu"/>
        <a:ea typeface="Burberry Apercu"/>
        <a:cs typeface="Burberry Apercu"/>
        <a:sym typeface="Burberry Apercu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4.xml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6.xml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-heavy paragraph.…"/>
          <p:cNvSpPr/>
          <p:nvPr>
            <p:ph type="body" sz="half" idx="13"/>
          </p:nvPr>
        </p:nvSpPr>
        <p:spPr>
          <a:xfrm>
            <a:off x="3048000" y="1651000"/>
            <a:ext cx="10160001" cy="584200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Text-heavy paragraph. </a:t>
            </a:r>
          </a:p>
          <a:p>
            <a:pPr/>
          </a:p>
          <a:p>
            <a:pPr/>
            <a:r>
              <a:t>If bullet points are required, left align the text so that all the </a:t>
            </a:r>
            <a:br/>
            <a:r>
              <a:t>bullets are in line with one another. If the paragraph is plain </a:t>
            </a:r>
            <a:br/>
            <a:r>
              <a:t>text, keep everything centred.</a:t>
            </a:r>
          </a:p>
        </p:txBody>
      </p:sp>
      <p:sp>
        <p:nvSpPr>
          <p:cNvPr id="86" name="SLIDE title"/>
          <p:cNvSpPr/>
          <p:nvPr>
            <p:ph type="body" sz="quarter" idx="14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lis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95" name="Each point –…"/>
          <p:cNvSpPr/>
          <p:nvPr>
            <p:ph type="body" sz="half" idx="14"/>
          </p:nvPr>
        </p:nvSpPr>
        <p:spPr>
          <a:xfrm>
            <a:off x="3048000" y="1651000"/>
            <a:ext cx="10160001" cy="584200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Each point</a:t>
            </a:r>
            <a:br/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Separated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By an em dash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EN DASH = “ALT” + ”-“</a:t>
            </a:r>
          </a:p>
        </p:txBody>
      </p:sp>
      <p:sp>
        <p:nvSpPr>
          <p:cNvPr id="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image + long paragraph 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2017_POST_SHOW_BTS_7_RGB_UNCROPPED.jpg"/>
          <p:cNvSpPr/>
          <p:nvPr>
            <p:ph type="pic" idx="13"/>
          </p:nvPr>
        </p:nvSpPr>
        <p:spPr>
          <a:xfrm>
            <a:off x="0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4" name="SLIDE title"/>
          <p:cNvSpPr/>
          <p:nvPr>
            <p:ph type="body" sz="quarter" idx="14"/>
          </p:nvPr>
        </p:nvSpPr>
        <p:spPr>
          <a:xfrm>
            <a:off x="8763000" y="167944"/>
            <a:ext cx="6858000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5" name="Text-heavy paragraph.…"/>
          <p:cNvSpPr/>
          <p:nvPr>
            <p:ph type="body" sz="half" idx="15"/>
          </p:nvPr>
        </p:nvSpPr>
        <p:spPr>
          <a:xfrm>
            <a:off x="9271000" y="1651000"/>
            <a:ext cx="5842000" cy="584200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Text-heavy paragraph. </a:t>
            </a:r>
          </a:p>
          <a:p>
            <a:pPr/>
          </a:p>
          <a:p>
            <a:pPr/>
            <a:r>
              <a:t>If bullet points are required, left align the text so that all the </a:t>
            </a:r>
            <a:br/>
            <a:r>
              <a:t>bullets are in line with one another. If the paragraph is plain </a:t>
            </a:r>
            <a:br/>
            <a:r>
              <a:t>text, keep everything centred.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image + long paragraph 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2017_POST_SHOW_BTS_7_RGB_UNCROPPED.jpg"/>
          <p:cNvSpPr/>
          <p:nvPr>
            <p:ph type="pic" idx="13"/>
          </p:nvPr>
        </p:nvSpPr>
        <p:spPr>
          <a:xfrm>
            <a:off x="8123237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4" name="SLIDE title"/>
          <p:cNvSpPr/>
          <p:nvPr>
            <p:ph type="body" sz="quarter" idx="14"/>
          </p:nvPr>
        </p:nvSpPr>
        <p:spPr>
          <a:xfrm>
            <a:off x="637381" y="167944"/>
            <a:ext cx="6858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5" name="Text-heavy paragraph.…"/>
          <p:cNvSpPr/>
          <p:nvPr>
            <p:ph type="body" sz="half" idx="15"/>
          </p:nvPr>
        </p:nvSpPr>
        <p:spPr>
          <a:xfrm>
            <a:off x="1145381" y="1651000"/>
            <a:ext cx="5842001" cy="584200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Text-heavy paragraph. </a:t>
            </a:r>
          </a:p>
          <a:p>
            <a:pPr/>
          </a:p>
          <a:p>
            <a:pPr/>
            <a:r>
              <a:t>If bullet points are required, left align the text so that all the </a:t>
            </a:r>
            <a:br/>
            <a:r>
              <a:t>bullets are in line with one another. If the paragraph is plain </a:t>
            </a:r>
            <a:br/>
            <a:r>
              <a:t>text, keep everything centred.</a:t>
            </a: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image + list 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017_POST_SHOW_BTS_7_RGB_UNCROPPED.jpg"/>
          <p:cNvSpPr/>
          <p:nvPr>
            <p:ph type="pic" idx="13"/>
          </p:nvPr>
        </p:nvSpPr>
        <p:spPr>
          <a:xfrm>
            <a:off x="0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4" name="SLIDE title"/>
          <p:cNvSpPr/>
          <p:nvPr>
            <p:ph type="body" sz="quarter" idx="14"/>
          </p:nvPr>
        </p:nvSpPr>
        <p:spPr>
          <a:xfrm>
            <a:off x="8763000" y="167944"/>
            <a:ext cx="6858000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25" name="Each point –…"/>
          <p:cNvSpPr/>
          <p:nvPr>
            <p:ph type="body" sz="half" idx="15"/>
          </p:nvPr>
        </p:nvSpPr>
        <p:spPr>
          <a:xfrm>
            <a:off x="9271000" y="1651000"/>
            <a:ext cx="5842000" cy="584200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Each point</a:t>
            </a:r>
            <a:br/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Separated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By an em dash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EN DASH = “ALT” + ”-“</a:t>
            </a:r>
          </a:p>
        </p:txBody>
      </p:sp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image + list 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017_POST_SHOW_BTS_7_RGB_UNCROPPED.jpg"/>
          <p:cNvSpPr/>
          <p:nvPr>
            <p:ph type="pic" idx="13"/>
          </p:nvPr>
        </p:nvSpPr>
        <p:spPr>
          <a:xfrm>
            <a:off x="8123237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4" name="SLIDE title"/>
          <p:cNvSpPr/>
          <p:nvPr>
            <p:ph type="body" sz="quarter" idx="14"/>
          </p:nvPr>
        </p:nvSpPr>
        <p:spPr>
          <a:xfrm>
            <a:off x="637381" y="167944"/>
            <a:ext cx="6858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35" name="Each point –…"/>
          <p:cNvSpPr/>
          <p:nvPr>
            <p:ph type="body" sz="half" idx="15"/>
          </p:nvPr>
        </p:nvSpPr>
        <p:spPr>
          <a:xfrm>
            <a:off x="1145381" y="1651000"/>
            <a:ext cx="5842001" cy="584200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Each point</a:t>
            </a:r>
            <a:br/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Separated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By an em dash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1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EN DASH = “ALT” + ”-“</a:t>
            </a:r>
          </a:p>
        </p:txBody>
      </p:sp>
      <p:sp>
        <p:nvSpPr>
          <p:cNvPr id="1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44" name="Paragraph or caption relating to above images"/>
          <p:cNvSpPr/>
          <p:nvPr>
            <p:ph type="body" sz="quarter" idx="14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145" name="2017_POST_SHOW_BTS_7_RGB_UNCROPPED.jpg"/>
          <p:cNvSpPr/>
          <p:nvPr>
            <p:ph type="pic" sz="quarter" idx="15"/>
          </p:nvPr>
        </p:nvSpPr>
        <p:spPr>
          <a:xfrm>
            <a:off x="4039828" y="1651178"/>
            <a:ext cx="4381501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2017_POST_SHOW_BTS_PORTRAITS_RGB_UNCROPPED_01.jpg"/>
          <p:cNvSpPr/>
          <p:nvPr>
            <p:ph type="pic" sz="quarter" idx="16"/>
          </p:nvPr>
        </p:nvSpPr>
        <p:spPr>
          <a:xfrm>
            <a:off x="8736768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images + subtitle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aragraph or caption relating to above images"/>
          <p:cNvSpPr/>
          <p:nvPr>
            <p:ph type="body" sz="quarter" idx="13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155" name="title over one line"/>
          <p:cNvSpPr/>
          <p:nvPr>
            <p:ph type="body" sz="quarter" idx="14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56" name="WITH SUBTITLE OR SUPPORTING COPY"/>
          <p:cNvSpPr/>
          <p:nvPr>
            <p:ph type="body" sz="quarter" idx="15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157" name="2017_POST_SHOW_BTS_7_RGB_UNCROPPED.jpg"/>
          <p:cNvSpPr/>
          <p:nvPr>
            <p:ph type="pic" sz="quarter" idx="16"/>
          </p:nvPr>
        </p:nvSpPr>
        <p:spPr>
          <a:xfrm>
            <a:off x="4039828" y="1651178"/>
            <a:ext cx="4381501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8" name="2017_POST_SHOW_BTS_PORTRAITS_RGB_UNCROPPED_01.jpg"/>
          <p:cNvSpPr/>
          <p:nvPr>
            <p:ph type="pic" sz="quarter" idx="17"/>
          </p:nvPr>
        </p:nvSpPr>
        <p:spPr>
          <a:xfrm>
            <a:off x="8736768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67" name="2017_POST_SHOW_BTS_7_RGB_UNCROPPED.jpg"/>
          <p:cNvSpPr/>
          <p:nvPr>
            <p:ph type="pic" sz="quarter" idx="14"/>
          </p:nvPr>
        </p:nvSpPr>
        <p:spPr>
          <a:xfrm>
            <a:off x="35877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2017_POST_SHOW_BTS_PORTRAITS_RGB_UNCROPPED_01.jpg"/>
          <p:cNvSpPr/>
          <p:nvPr>
            <p:ph type="pic" sz="quarter" idx="15"/>
          </p:nvPr>
        </p:nvSpPr>
        <p:spPr>
          <a:xfrm>
            <a:off x="82867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9" name="Image caption"/>
          <p:cNvSpPr/>
          <p:nvPr>
            <p:ph type="body" sz="quarter" idx="16"/>
          </p:nvPr>
        </p:nvSpPr>
        <p:spPr>
          <a:xfrm>
            <a:off x="3588256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170" name="Image caption"/>
          <p:cNvSpPr/>
          <p:nvPr>
            <p:ph type="body" sz="quarter" idx="17"/>
          </p:nvPr>
        </p:nvSpPr>
        <p:spPr>
          <a:xfrm>
            <a:off x="8286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1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79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180" name="2017_POST_SHOW_BTS_7_RGB_UNCROPPED.jpg"/>
          <p:cNvSpPr/>
          <p:nvPr>
            <p:ph type="pic" sz="quarter" idx="15"/>
          </p:nvPr>
        </p:nvSpPr>
        <p:spPr>
          <a:xfrm>
            <a:off x="35877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1" name="2017_POST_SHOW_BTS_PORTRAITS_RGB_UNCROPPED_01.jpg"/>
          <p:cNvSpPr/>
          <p:nvPr>
            <p:ph type="pic" sz="quarter" idx="16"/>
          </p:nvPr>
        </p:nvSpPr>
        <p:spPr>
          <a:xfrm>
            <a:off x="82867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2" name="Image caption"/>
          <p:cNvSpPr/>
          <p:nvPr>
            <p:ph type="body" sz="quarter" idx="17"/>
          </p:nvPr>
        </p:nvSpPr>
        <p:spPr>
          <a:xfrm>
            <a:off x="3587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183" name="Image caption"/>
          <p:cNvSpPr/>
          <p:nvPr>
            <p:ph type="body" sz="quarter" idx="18"/>
          </p:nvPr>
        </p:nvSpPr>
        <p:spPr>
          <a:xfrm>
            <a:off x="8286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o + 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OR SUPPORTING COPY"/>
          <p:cNvSpPr/>
          <p:nvPr>
            <p:ph type="body" sz="quarter" idx="13"/>
          </p:nvPr>
        </p:nvSpPr>
        <p:spPr>
          <a:xfrm>
            <a:off x="1778000" y="6794375"/>
            <a:ext cx="12700001" cy="1875087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SUBTITLE OR SUPPORTING COPY</a:t>
            </a:r>
          </a:p>
        </p:txBody>
      </p:sp>
      <p:sp>
        <p:nvSpPr>
          <p:cNvPr id="2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image poi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35877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82867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93" name="2017_POST_SHOW_BTS_7_RGB_UNCROPPED.jpg"/>
          <p:cNvSpPr/>
          <p:nvPr>
            <p:ph type="pic" sz="quarter" idx="13"/>
          </p:nvPr>
        </p:nvSpPr>
        <p:spPr>
          <a:xfrm>
            <a:off x="35877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4" name="2017_POST_SHOW_BTS_PORTRAITS_RGB_UNCROPPED_01.jpg"/>
          <p:cNvSpPr/>
          <p:nvPr>
            <p:ph type="pic" sz="quarter" idx="14"/>
          </p:nvPr>
        </p:nvSpPr>
        <p:spPr>
          <a:xfrm>
            <a:off x="82867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5" name="Point one"/>
          <p:cNvSpPr/>
          <p:nvPr>
            <p:ph type="body" sz="quarter" idx="15"/>
          </p:nvPr>
        </p:nvSpPr>
        <p:spPr>
          <a:xfrm>
            <a:off x="35877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196" name="point two"/>
          <p:cNvSpPr/>
          <p:nvPr>
            <p:ph type="body" sz="quarter" idx="16"/>
          </p:nvPr>
        </p:nvSpPr>
        <p:spPr>
          <a:xfrm>
            <a:off x="82867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197" name="Image caption if required"/>
          <p:cNvSpPr/>
          <p:nvPr>
            <p:ph type="body" sz="quarter" idx="17"/>
          </p:nvPr>
        </p:nvSpPr>
        <p:spPr>
          <a:xfrm>
            <a:off x="3587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198" name="Image caption if required"/>
          <p:cNvSpPr/>
          <p:nvPr>
            <p:ph type="body" sz="quarter" idx="18"/>
          </p:nvPr>
        </p:nvSpPr>
        <p:spPr>
          <a:xfrm>
            <a:off x="8286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199" name="SLIDE title"/>
          <p:cNvSpPr/>
          <p:nvPr>
            <p:ph type="body" sz="quarter" idx="19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2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image points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208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209" name="Image caption if required"/>
          <p:cNvSpPr/>
          <p:nvPr>
            <p:ph type="body" sz="quarter" idx="15"/>
          </p:nvPr>
        </p:nvSpPr>
        <p:spPr>
          <a:xfrm>
            <a:off x="3587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210" name="Image caption if required"/>
          <p:cNvSpPr/>
          <p:nvPr>
            <p:ph type="body" sz="quarter" idx="16"/>
          </p:nvPr>
        </p:nvSpPr>
        <p:spPr>
          <a:xfrm>
            <a:off x="8286750" y="7807655"/>
            <a:ext cx="4380489" cy="9525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211" name="Rectangle"/>
          <p:cNvSpPr/>
          <p:nvPr/>
        </p:nvSpPr>
        <p:spPr>
          <a:xfrm>
            <a:off x="35877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212" name="Rectangle"/>
          <p:cNvSpPr/>
          <p:nvPr/>
        </p:nvSpPr>
        <p:spPr>
          <a:xfrm>
            <a:off x="82867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213" name="2017_POST_SHOW_BTS_7_RGB_UNCROPPED.jpg"/>
          <p:cNvSpPr/>
          <p:nvPr>
            <p:ph type="pic" sz="quarter" idx="17"/>
          </p:nvPr>
        </p:nvSpPr>
        <p:spPr>
          <a:xfrm>
            <a:off x="35877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4" name="2017_POST_SHOW_BTS_PORTRAITS_RGB_UNCROPPED_01.jpg"/>
          <p:cNvSpPr/>
          <p:nvPr>
            <p:ph type="pic" sz="quarter" idx="18"/>
          </p:nvPr>
        </p:nvSpPr>
        <p:spPr>
          <a:xfrm>
            <a:off x="82867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5" name="Point one"/>
          <p:cNvSpPr/>
          <p:nvPr>
            <p:ph type="body" sz="quarter" idx="19"/>
          </p:nvPr>
        </p:nvSpPr>
        <p:spPr>
          <a:xfrm>
            <a:off x="35877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216" name="point two"/>
          <p:cNvSpPr/>
          <p:nvPr>
            <p:ph type="body" sz="quarter" idx="20"/>
          </p:nvPr>
        </p:nvSpPr>
        <p:spPr>
          <a:xfrm>
            <a:off x="82867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2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225" name="Paragraph or caption relating to above images"/>
          <p:cNvSpPr/>
          <p:nvPr>
            <p:ph type="body" sz="quarter" idx="14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226" name="2017_PRE_SHOW_SPACE_BTS_10_RGB_CROPPED.jpg"/>
          <p:cNvSpPr/>
          <p:nvPr>
            <p:ph type="pic" sz="quarter" idx="15"/>
          </p:nvPr>
        </p:nvSpPr>
        <p:spPr>
          <a:xfrm>
            <a:off x="2955206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7" name="2017_POST_SHOW_BTS_7_RGB_UNCROPPED.jpg"/>
          <p:cNvSpPr/>
          <p:nvPr>
            <p:ph type="pic" sz="quarter" idx="16"/>
          </p:nvPr>
        </p:nvSpPr>
        <p:spPr>
          <a:xfrm>
            <a:off x="59372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8" name="2017_POST_SHOW_BTS_PORTRAITS_RGB_UNCROPPED_01.jpg"/>
          <p:cNvSpPr/>
          <p:nvPr>
            <p:ph type="pic" sz="quarter" idx="17"/>
          </p:nvPr>
        </p:nvSpPr>
        <p:spPr>
          <a:xfrm>
            <a:off x="9821389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images + subtitle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aragraph or caption relating to above images"/>
          <p:cNvSpPr/>
          <p:nvPr>
            <p:ph type="body" sz="quarter" idx="13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237" name="title over one line"/>
          <p:cNvSpPr/>
          <p:nvPr>
            <p:ph type="body" sz="quarter" idx="14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238" name="WITH SUBTITLE OR SUPPORTING COPY"/>
          <p:cNvSpPr/>
          <p:nvPr>
            <p:ph type="body" sz="quarter" idx="15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239" name="2017_PRE_SHOW_SPACE_BTS_10_RGB_CROPPED.jpg"/>
          <p:cNvSpPr/>
          <p:nvPr>
            <p:ph type="pic" sz="quarter" idx="16"/>
          </p:nvPr>
        </p:nvSpPr>
        <p:spPr>
          <a:xfrm>
            <a:off x="2955206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0" name="2017_POST_SHOW_BTS_7_RGB_UNCROPPED.jpg"/>
          <p:cNvSpPr/>
          <p:nvPr>
            <p:ph type="pic" sz="quarter" idx="17"/>
          </p:nvPr>
        </p:nvSpPr>
        <p:spPr>
          <a:xfrm>
            <a:off x="59372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1" name="2017_POST_SHOW_BTS_PORTRAITS_RGB_UNCROPPED_01.jpg"/>
          <p:cNvSpPr/>
          <p:nvPr>
            <p:ph type="pic" sz="quarter" idx="18"/>
          </p:nvPr>
        </p:nvSpPr>
        <p:spPr>
          <a:xfrm>
            <a:off x="9821389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250" name="2017_PRE_SHOW_SPACE_BTS_10_RGB_CROPPED.jpg"/>
          <p:cNvSpPr/>
          <p:nvPr>
            <p:ph type="pic" sz="quarter" idx="14"/>
          </p:nvPr>
        </p:nvSpPr>
        <p:spPr>
          <a:xfrm>
            <a:off x="12509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51" name="2017_POST_SHOW_BTS_7_RGB_UNCROPPED.jpg"/>
          <p:cNvSpPr/>
          <p:nvPr>
            <p:ph type="pic" sz="quarter" idx="15"/>
          </p:nvPr>
        </p:nvSpPr>
        <p:spPr>
          <a:xfrm>
            <a:off x="59372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52" name="2017_POST_SHOW_BTS_PORTRAITS_RGB_UNCROPPED_01.jpg"/>
          <p:cNvSpPr/>
          <p:nvPr>
            <p:ph type="pic" sz="quarter" idx="16"/>
          </p:nvPr>
        </p:nvSpPr>
        <p:spPr>
          <a:xfrm>
            <a:off x="106235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53" name="Image caption"/>
          <p:cNvSpPr/>
          <p:nvPr>
            <p:ph type="body" sz="quarter" idx="17"/>
          </p:nvPr>
        </p:nvSpPr>
        <p:spPr>
          <a:xfrm>
            <a:off x="12509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254" name="Image caption"/>
          <p:cNvSpPr/>
          <p:nvPr>
            <p:ph type="body" sz="quarter" idx="18"/>
          </p:nvPr>
        </p:nvSpPr>
        <p:spPr>
          <a:xfrm>
            <a:off x="59372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255" name="Image caption"/>
          <p:cNvSpPr/>
          <p:nvPr>
            <p:ph type="body" sz="quarter" idx="19"/>
          </p:nvPr>
        </p:nvSpPr>
        <p:spPr>
          <a:xfrm>
            <a:off x="106235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25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264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265" name="2017_PRE_SHOW_SPACE_BTS_10_RGB_CROPPED.jpg"/>
          <p:cNvSpPr/>
          <p:nvPr>
            <p:ph type="pic" sz="quarter" idx="15"/>
          </p:nvPr>
        </p:nvSpPr>
        <p:spPr>
          <a:xfrm>
            <a:off x="12509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6" name="2017_POST_SHOW_BTS_7_RGB_UNCROPPED.jpg"/>
          <p:cNvSpPr/>
          <p:nvPr>
            <p:ph type="pic" sz="quarter" idx="16"/>
          </p:nvPr>
        </p:nvSpPr>
        <p:spPr>
          <a:xfrm>
            <a:off x="59372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7" name="2017_POST_SHOW_BTS_PORTRAITS_RGB_UNCROPPED_01.jpg"/>
          <p:cNvSpPr/>
          <p:nvPr>
            <p:ph type="pic" sz="quarter" idx="17"/>
          </p:nvPr>
        </p:nvSpPr>
        <p:spPr>
          <a:xfrm>
            <a:off x="10623550" y="165117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8" name="Image caption"/>
          <p:cNvSpPr/>
          <p:nvPr>
            <p:ph type="body" sz="quarter" idx="18"/>
          </p:nvPr>
        </p:nvSpPr>
        <p:spPr>
          <a:xfrm>
            <a:off x="12509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269" name="Image caption"/>
          <p:cNvSpPr/>
          <p:nvPr>
            <p:ph type="body" sz="quarter" idx="19"/>
          </p:nvPr>
        </p:nvSpPr>
        <p:spPr>
          <a:xfrm>
            <a:off x="59372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270" name="Image caption"/>
          <p:cNvSpPr/>
          <p:nvPr>
            <p:ph type="body" sz="quarter" idx="20"/>
          </p:nvPr>
        </p:nvSpPr>
        <p:spPr>
          <a:xfrm>
            <a:off x="106235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2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image poi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"/>
          <p:cNvSpPr/>
          <p:nvPr/>
        </p:nvSpPr>
        <p:spPr>
          <a:xfrm>
            <a:off x="12509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279" name="Rectangle"/>
          <p:cNvSpPr/>
          <p:nvPr/>
        </p:nvSpPr>
        <p:spPr>
          <a:xfrm>
            <a:off x="59372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280" name="Rectangle"/>
          <p:cNvSpPr/>
          <p:nvPr/>
        </p:nvSpPr>
        <p:spPr>
          <a:xfrm>
            <a:off x="106235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281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282" name="2017_PRE_SHOW_SPACE_BTS_10_RGB_CROPPED.jpg"/>
          <p:cNvSpPr/>
          <p:nvPr>
            <p:ph type="pic" sz="quarter" idx="14"/>
          </p:nvPr>
        </p:nvSpPr>
        <p:spPr>
          <a:xfrm>
            <a:off x="12509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3" name="2017_POST_SHOW_BTS_7_RGB_UNCROPPED.jpg"/>
          <p:cNvSpPr/>
          <p:nvPr>
            <p:ph type="pic" sz="quarter" idx="15"/>
          </p:nvPr>
        </p:nvSpPr>
        <p:spPr>
          <a:xfrm>
            <a:off x="59372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4" name="2017_POST_SHOW_BTS_PORTRAITS_RGB_UNCROPPED_01.jpg"/>
          <p:cNvSpPr/>
          <p:nvPr>
            <p:ph type="pic" sz="quarter" idx="16"/>
          </p:nvPr>
        </p:nvSpPr>
        <p:spPr>
          <a:xfrm>
            <a:off x="106235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5" name="Point one"/>
          <p:cNvSpPr/>
          <p:nvPr>
            <p:ph type="body" sz="quarter" idx="17"/>
          </p:nvPr>
        </p:nvSpPr>
        <p:spPr>
          <a:xfrm>
            <a:off x="12509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286" name="Point two"/>
          <p:cNvSpPr/>
          <p:nvPr>
            <p:ph type="body" sz="quarter" idx="18"/>
          </p:nvPr>
        </p:nvSpPr>
        <p:spPr>
          <a:xfrm>
            <a:off x="59372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287" name="Point three"/>
          <p:cNvSpPr/>
          <p:nvPr>
            <p:ph type="body" sz="quarter" idx="19"/>
          </p:nvPr>
        </p:nvSpPr>
        <p:spPr>
          <a:xfrm>
            <a:off x="106235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288" name="Image caption if required"/>
          <p:cNvSpPr/>
          <p:nvPr>
            <p:ph type="body" sz="quarter" idx="20"/>
          </p:nvPr>
        </p:nvSpPr>
        <p:spPr>
          <a:xfrm>
            <a:off x="12509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289" name="Image caption if required"/>
          <p:cNvSpPr/>
          <p:nvPr>
            <p:ph type="body" sz="quarter" idx="21"/>
          </p:nvPr>
        </p:nvSpPr>
        <p:spPr>
          <a:xfrm>
            <a:off x="59372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290" name="Image caption if required"/>
          <p:cNvSpPr/>
          <p:nvPr>
            <p:ph type="body" sz="quarter" idx="22"/>
          </p:nvPr>
        </p:nvSpPr>
        <p:spPr>
          <a:xfrm>
            <a:off x="10624562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2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image points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Image caption if required"/>
          <p:cNvSpPr/>
          <p:nvPr>
            <p:ph type="body" sz="quarter" idx="13"/>
          </p:nvPr>
        </p:nvSpPr>
        <p:spPr>
          <a:xfrm>
            <a:off x="12509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299" name="Image caption if required"/>
          <p:cNvSpPr/>
          <p:nvPr>
            <p:ph type="body" sz="quarter" idx="14"/>
          </p:nvPr>
        </p:nvSpPr>
        <p:spPr>
          <a:xfrm>
            <a:off x="59372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300" name="Image caption if required"/>
          <p:cNvSpPr/>
          <p:nvPr>
            <p:ph type="body" sz="quarter" idx="15"/>
          </p:nvPr>
        </p:nvSpPr>
        <p:spPr>
          <a:xfrm>
            <a:off x="10623550" y="7807655"/>
            <a:ext cx="4380489" cy="1016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 if required</a:t>
            </a:r>
          </a:p>
        </p:txBody>
      </p:sp>
      <p:sp>
        <p:nvSpPr>
          <p:cNvPr id="301" name="title over one line"/>
          <p:cNvSpPr/>
          <p:nvPr>
            <p:ph type="body" sz="quarter" idx="16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302" name="WITH SUBTITLE OR SUPPORTING COPY"/>
          <p:cNvSpPr/>
          <p:nvPr>
            <p:ph type="body" sz="quarter" idx="17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303" name="Rectangle"/>
          <p:cNvSpPr/>
          <p:nvPr/>
        </p:nvSpPr>
        <p:spPr>
          <a:xfrm>
            <a:off x="12509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59372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10623550" y="1651198"/>
            <a:ext cx="4381500" cy="58416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06" name="2017_PRE_SHOW_SPACE_BTS_10_RGB_CROPPED.jpg"/>
          <p:cNvSpPr/>
          <p:nvPr>
            <p:ph type="pic" sz="quarter" idx="18"/>
          </p:nvPr>
        </p:nvSpPr>
        <p:spPr>
          <a:xfrm>
            <a:off x="12509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7" name="2017_POST_SHOW_BTS_7_RGB_UNCROPPED.jpg"/>
          <p:cNvSpPr/>
          <p:nvPr>
            <p:ph type="pic" sz="quarter" idx="19"/>
          </p:nvPr>
        </p:nvSpPr>
        <p:spPr>
          <a:xfrm>
            <a:off x="59372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8" name="2017_POST_SHOW_BTS_PORTRAITS_RGB_UNCROPPED_01.jpg"/>
          <p:cNvSpPr/>
          <p:nvPr>
            <p:ph type="pic" sz="quarter" idx="20"/>
          </p:nvPr>
        </p:nvSpPr>
        <p:spPr>
          <a:xfrm>
            <a:off x="10623550" y="1651198"/>
            <a:ext cx="4381500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9" name="Point one"/>
          <p:cNvSpPr/>
          <p:nvPr>
            <p:ph type="body" sz="quarter" idx="21"/>
          </p:nvPr>
        </p:nvSpPr>
        <p:spPr>
          <a:xfrm>
            <a:off x="12509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310" name="Point two"/>
          <p:cNvSpPr/>
          <p:nvPr>
            <p:ph type="body" sz="quarter" idx="22"/>
          </p:nvPr>
        </p:nvSpPr>
        <p:spPr>
          <a:xfrm>
            <a:off x="59372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311" name="Point three"/>
          <p:cNvSpPr/>
          <p:nvPr>
            <p:ph type="body" sz="quarter" idx="23"/>
          </p:nvPr>
        </p:nvSpPr>
        <p:spPr>
          <a:xfrm>
            <a:off x="10623550" y="3937000"/>
            <a:ext cx="4381500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31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Image"/>
          <p:cNvSpPr/>
          <p:nvPr>
            <p:ph type="pic" sz="quarter" idx="13"/>
          </p:nvPr>
        </p:nvSpPr>
        <p:spPr>
          <a:xfrm>
            <a:off x="1796867" y="2252539"/>
            <a:ext cx="3479405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20" name="Image"/>
          <p:cNvSpPr/>
          <p:nvPr>
            <p:ph type="pic" sz="quarter" idx="14"/>
          </p:nvPr>
        </p:nvSpPr>
        <p:spPr>
          <a:xfrm>
            <a:off x="4782092" y="2700225"/>
            <a:ext cx="2807834" cy="374355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21" name="Image"/>
          <p:cNvSpPr/>
          <p:nvPr>
            <p:ph type="pic" sz="quarter" idx="15"/>
          </p:nvPr>
        </p:nvSpPr>
        <p:spPr>
          <a:xfrm>
            <a:off x="7095588" y="1651178"/>
            <a:ext cx="4381501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22" name="Image"/>
          <p:cNvSpPr/>
          <p:nvPr>
            <p:ph type="pic" sz="quarter" idx="16"/>
          </p:nvPr>
        </p:nvSpPr>
        <p:spPr>
          <a:xfrm>
            <a:off x="10979729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23" name="Paragraph or caption relating to above images"/>
          <p:cNvSpPr/>
          <p:nvPr>
            <p:ph type="body" sz="quarter" idx="17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324" name="SLIDE title"/>
          <p:cNvSpPr/>
          <p:nvPr>
            <p:ph type="body" sz="quarter" idx="18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images + subtitle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Image"/>
          <p:cNvSpPr/>
          <p:nvPr>
            <p:ph type="pic" sz="quarter" idx="13"/>
          </p:nvPr>
        </p:nvSpPr>
        <p:spPr>
          <a:xfrm>
            <a:off x="1796867" y="2252539"/>
            <a:ext cx="3479405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3" name="Image"/>
          <p:cNvSpPr/>
          <p:nvPr>
            <p:ph type="pic" sz="quarter" idx="14"/>
          </p:nvPr>
        </p:nvSpPr>
        <p:spPr>
          <a:xfrm>
            <a:off x="4782092" y="2700225"/>
            <a:ext cx="2807834" cy="374355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4" name="title over one line"/>
          <p:cNvSpPr/>
          <p:nvPr>
            <p:ph type="body" sz="quarter" idx="15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335" name="WITH SUBTITLE OR SUPPORTING COPY"/>
          <p:cNvSpPr/>
          <p:nvPr>
            <p:ph type="body" sz="quarter" idx="16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336" name="Image"/>
          <p:cNvSpPr/>
          <p:nvPr>
            <p:ph type="pic" sz="quarter" idx="17"/>
          </p:nvPr>
        </p:nvSpPr>
        <p:spPr>
          <a:xfrm>
            <a:off x="7095588" y="1651178"/>
            <a:ext cx="4381501" cy="584164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7" name="Image"/>
          <p:cNvSpPr/>
          <p:nvPr>
            <p:ph type="pic" sz="quarter" idx="18"/>
          </p:nvPr>
        </p:nvSpPr>
        <p:spPr>
          <a:xfrm>
            <a:off x="10979729" y="2252539"/>
            <a:ext cx="3479404" cy="46389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8" name="Paragraph or caption relating to above images"/>
          <p:cNvSpPr/>
          <p:nvPr>
            <p:ph type="body" sz="quarter" idx="19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3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7" name="2017_PRE_SHOW_SPACE_BTS_10_RGB_CROPPED.jpg"/>
          <p:cNvSpPr/>
          <p:nvPr>
            <p:ph type="pic" sz="quarter" idx="14"/>
          </p:nvPr>
        </p:nvSpPr>
        <p:spPr>
          <a:xfrm>
            <a:off x="4455616" y="2222500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48" name="2017_POST_SHOW_BTS_7_RGB_UNCROPPED.jpg"/>
          <p:cNvSpPr/>
          <p:nvPr>
            <p:ph type="pic" sz="quarter" idx="15"/>
          </p:nvPr>
        </p:nvSpPr>
        <p:spPr>
          <a:xfrm>
            <a:off x="8275736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49" name="2017_POST_SHOW_BTS_PORTRAITS_RGB_UNCROPPED_01.jpg"/>
          <p:cNvSpPr/>
          <p:nvPr>
            <p:ph type="pic" sz="quarter" idx="16"/>
          </p:nvPr>
        </p:nvSpPr>
        <p:spPr>
          <a:xfrm>
            <a:off x="12108557" y="2222499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0" name="2017_SEPTEMBER_SHOW_SOCIAL_EXHIBITION_ROOMS_23_RGB_UNCROPPED.jpg"/>
          <p:cNvSpPr/>
          <p:nvPr>
            <p:ph type="pic" sz="quarter" idx="17"/>
          </p:nvPr>
        </p:nvSpPr>
        <p:spPr>
          <a:xfrm>
            <a:off x="622795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1" name="Image caption…"/>
          <p:cNvSpPr/>
          <p:nvPr>
            <p:ph type="body" sz="quarter" idx="18"/>
          </p:nvPr>
        </p:nvSpPr>
        <p:spPr>
          <a:xfrm>
            <a:off x="622795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52" name="Image caption…"/>
          <p:cNvSpPr/>
          <p:nvPr>
            <p:ph type="body" sz="quarter" idx="19"/>
          </p:nvPr>
        </p:nvSpPr>
        <p:spPr>
          <a:xfrm>
            <a:off x="445561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53" name="Image caption…"/>
          <p:cNvSpPr/>
          <p:nvPr>
            <p:ph type="body" sz="quarter" idx="20"/>
          </p:nvPr>
        </p:nvSpPr>
        <p:spPr>
          <a:xfrm>
            <a:off x="827573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54" name="Image caption…"/>
          <p:cNvSpPr/>
          <p:nvPr>
            <p:ph type="body" sz="quarter" idx="21"/>
          </p:nvPr>
        </p:nvSpPr>
        <p:spPr>
          <a:xfrm>
            <a:off x="12108557" y="7226234"/>
            <a:ext cx="3524647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2017_PRE_SHOW_SPACE_BTS_10_RGB_CROPPED.jpg"/>
          <p:cNvSpPr/>
          <p:nvPr>
            <p:ph type="pic" sz="quarter" idx="13"/>
          </p:nvPr>
        </p:nvSpPr>
        <p:spPr>
          <a:xfrm>
            <a:off x="4455616" y="2222500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63" name="2017_POST_SHOW_BTS_7_RGB_UNCROPPED.jpg"/>
          <p:cNvSpPr/>
          <p:nvPr>
            <p:ph type="pic" sz="quarter" idx="14"/>
          </p:nvPr>
        </p:nvSpPr>
        <p:spPr>
          <a:xfrm>
            <a:off x="8275736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64" name="2017_POST_SHOW_BTS_PORTRAITS_RGB_UNCROPPED_01.jpg"/>
          <p:cNvSpPr/>
          <p:nvPr>
            <p:ph type="pic" sz="quarter" idx="15"/>
          </p:nvPr>
        </p:nvSpPr>
        <p:spPr>
          <a:xfrm>
            <a:off x="12108557" y="2222499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65" name="2017_SEPTEMBER_SHOW_SOCIAL_EXHIBITION_ROOMS_23_RGB_UNCROPPED.jpg"/>
          <p:cNvSpPr/>
          <p:nvPr>
            <p:ph type="pic" sz="quarter" idx="16"/>
          </p:nvPr>
        </p:nvSpPr>
        <p:spPr>
          <a:xfrm>
            <a:off x="622795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66" name="title over one line"/>
          <p:cNvSpPr/>
          <p:nvPr>
            <p:ph type="body" sz="quarter" idx="17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367" name="WITH SUBTITLE OR SUPPORTING COPY"/>
          <p:cNvSpPr/>
          <p:nvPr>
            <p:ph type="body" sz="quarter" idx="18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368" name="Image caption…"/>
          <p:cNvSpPr/>
          <p:nvPr>
            <p:ph type="body" sz="quarter" idx="19"/>
          </p:nvPr>
        </p:nvSpPr>
        <p:spPr>
          <a:xfrm>
            <a:off x="622795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69" name="Image caption…"/>
          <p:cNvSpPr/>
          <p:nvPr>
            <p:ph type="body" sz="quarter" idx="20"/>
          </p:nvPr>
        </p:nvSpPr>
        <p:spPr>
          <a:xfrm>
            <a:off x="445561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70" name="Image caption…"/>
          <p:cNvSpPr/>
          <p:nvPr>
            <p:ph type="body" sz="quarter" idx="21"/>
          </p:nvPr>
        </p:nvSpPr>
        <p:spPr>
          <a:xfrm>
            <a:off x="827573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71" name="Image caption…"/>
          <p:cNvSpPr/>
          <p:nvPr>
            <p:ph type="body" sz="quarter" idx="22"/>
          </p:nvPr>
        </p:nvSpPr>
        <p:spPr>
          <a:xfrm>
            <a:off x="12108557" y="7226234"/>
            <a:ext cx="3524647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image poi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80" name="Image caption…"/>
          <p:cNvSpPr/>
          <p:nvPr>
            <p:ph type="body" sz="quarter" idx="14"/>
          </p:nvPr>
        </p:nvSpPr>
        <p:spPr>
          <a:xfrm>
            <a:off x="622795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81" name="Image caption…"/>
          <p:cNvSpPr/>
          <p:nvPr>
            <p:ph type="body" sz="quarter" idx="15"/>
          </p:nvPr>
        </p:nvSpPr>
        <p:spPr>
          <a:xfrm>
            <a:off x="445561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82" name="Image caption…"/>
          <p:cNvSpPr/>
          <p:nvPr>
            <p:ph type="body" sz="quarter" idx="16"/>
          </p:nvPr>
        </p:nvSpPr>
        <p:spPr>
          <a:xfrm>
            <a:off x="827573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83" name="Image caption…"/>
          <p:cNvSpPr/>
          <p:nvPr>
            <p:ph type="body" sz="quarter" idx="17"/>
          </p:nvPr>
        </p:nvSpPr>
        <p:spPr>
          <a:xfrm>
            <a:off x="12108557" y="7226234"/>
            <a:ext cx="3524647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384" name="Rectangle"/>
          <p:cNvSpPr/>
          <p:nvPr/>
        </p:nvSpPr>
        <p:spPr>
          <a:xfrm>
            <a:off x="622796" y="2222500"/>
            <a:ext cx="3524648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85" name="Rectangle"/>
          <p:cNvSpPr/>
          <p:nvPr/>
        </p:nvSpPr>
        <p:spPr>
          <a:xfrm>
            <a:off x="4455616" y="2222500"/>
            <a:ext cx="3524648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86" name="Rectangle"/>
          <p:cNvSpPr/>
          <p:nvPr/>
        </p:nvSpPr>
        <p:spPr>
          <a:xfrm>
            <a:off x="8275736" y="2222500"/>
            <a:ext cx="3524648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87" name="Rectangle"/>
          <p:cNvSpPr/>
          <p:nvPr/>
        </p:nvSpPr>
        <p:spPr>
          <a:xfrm>
            <a:off x="12108557" y="2222500"/>
            <a:ext cx="3524647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388" name="2017_PRE_SHOW_SPACE_BTS_10_RGB_CROPPED.jpg"/>
          <p:cNvSpPr/>
          <p:nvPr>
            <p:ph type="pic" sz="quarter" idx="18"/>
          </p:nvPr>
        </p:nvSpPr>
        <p:spPr>
          <a:xfrm>
            <a:off x="4455616" y="2222500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89" name="2017_POST_SHOW_BTS_7_RGB_UNCROPPED.jpg"/>
          <p:cNvSpPr/>
          <p:nvPr>
            <p:ph type="pic" sz="quarter" idx="19"/>
          </p:nvPr>
        </p:nvSpPr>
        <p:spPr>
          <a:xfrm>
            <a:off x="8275736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90" name="2017_POST_SHOW_BTS_PORTRAITS_RGB_UNCROPPED_01.jpg"/>
          <p:cNvSpPr/>
          <p:nvPr>
            <p:ph type="pic" sz="quarter" idx="20"/>
          </p:nvPr>
        </p:nvSpPr>
        <p:spPr>
          <a:xfrm>
            <a:off x="12108557" y="2222499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91" name="2017_SEPTEMBER_SHOW_SOCIAL_EXHIBITION_ROOMS_23_RGB_UNCROPPED.jpg"/>
          <p:cNvSpPr/>
          <p:nvPr>
            <p:ph type="pic" sz="quarter" idx="21"/>
          </p:nvPr>
        </p:nvSpPr>
        <p:spPr>
          <a:xfrm>
            <a:off x="622795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92" name="Point one"/>
          <p:cNvSpPr/>
          <p:nvPr>
            <p:ph type="body" sz="quarter" idx="22"/>
          </p:nvPr>
        </p:nvSpPr>
        <p:spPr>
          <a:xfrm>
            <a:off x="610095" y="4254500"/>
            <a:ext cx="3524648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393" name="Point two"/>
          <p:cNvSpPr/>
          <p:nvPr>
            <p:ph type="body" sz="quarter" idx="23"/>
          </p:nvPr>
        </p:nvSpPr>
        <p:spPr>
          <a:xfrm>
            <a:off x="4455616" y="4254500"/>
            <a:ext cx="3524648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394" name="Point three"/>
          <p:cNvSpPr/>
          <p:nvPr>
            <p:ph type="body" sz="quarter" idx="24"/>
          </p:nvPr>
        </p:nvSpPr>
        <p:spPr>
          <a:xfrm>
            <a:off x="8275736" y="4254500"/>
            <a:ext cx="3524648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395" name="Point four"/>
          <p:cNvSpPr/>
          <p:nvPr>
            <p:ph type="body" sz="quarter" idx="25"/>
          </p:nvPr>
        </p:nvSpPr>
        <p:spPr>
          <a:xfrm>
            <a:off x="12121257" y="4254500"/>
            <a:ext cx="3524647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four</a:t>
            </a:r>
          </a:p>
        </p:txBody>
      </p:sp>
      <p:sp>
        <p:nvSpPr>
          <p:cNvPr id="3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image points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Image caption…"/>
          <p:cNvSpPr/>
          <p:nvPr>
            <p:ph type="body" sz="quarter" idx="13"/>
          </p:nvPr>
        </p:nvSpPr>
        <p:spPr>
          <a:xfrm>
            <a:off x="622795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404" name="Image caption…"/>
          <p:cNvSpPr/>
          <p:nvPr>
            <p:ph type="body" sz="quarter" idx="14"/>
          </p:nvPr>
        </p:nvSpPr>
        <p:spPr>
          <a:xfrm>
            <a:off x="445561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405" name="Image caption…"/>
          <p:cNvSpPr/>
          <p:nvPr>
            <p:ph type="body" sz="quarter" idx="15"/>
          </p:nvPr>
        </p:nvSpPr>
        <p:spPr>
          <a:xfrm>
            <a:off x="8275736" y="7226234"/>
            <a:ext cx="3524648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406" name="Image caption…"/>
          <p:cNvSpPr/>
          <p:nvPr>
            <p:ph type="body" sz="quarter" idx="16"/>
          </p:nvPr>
        </p:nvSpPr>
        <p:spPr>
          <a:xfrm>
            <a:off x="12108557" y="7226234"/>
            <a:ext cx="3524647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  <a:p>
            <a:pPr/>
            <a:r>
              <a:t>if required</a:t>
            </a:r>
          </a:p>
        </p:txBody>
      </p:sp>
      <p:sp>
        <p:nvSpPr>
          <p:cNvPr id="407" name="title over one line"/>
          <p:cNvSpPr/>
          <p:nvPr>
            <p:ph type="body" sz="quarter" idx="17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408" name="WITH SUBTITLE OR SUPPORTING COPY"/>
          <p:cNvSpPr/>
          <p:nvPr>
            <p:ph type="body" sz="quarter" idx="18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409" name="Rectangle"/>
          <p:cNvSpPr/>
          <p:nvPr/>
        </p:nvSpPr>
        <p:spPr>
          <a:xfrm>
            <a:off x="622796" y="2222500"/>
            <a:ext cx="3524648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410" name="Rectangle"/>
          <p:cNvSpPr/>
          <p:nvPr/>
        </p:nvSpPr>
        <p:spPr>
          <a:xfrm>
            <a:off x="4455616" y="2222500"/>
            <a:ext cx="3524648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411" name="Rectangle"/>
          <p:cNvSpPr/>
          <p:nvPr/>
        </p:nvSpPr>
        <p:spPr>
          <a:xfrm>
            <a:off x="8275736" y="2222500"/>
            <a:ext cx="3524648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412" name="Rectangle"/>
          <p:cNvSpPr/>
          <p:nvPr/>
        </p:nvSpPr>
        <p:spPr>
          <a:xfrm>
            <a:off x="12108557" y="2222500"/>
            <a:ext cx="3524647" cy="469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413" name="2017_PRE_SHOW_SPACE_BTS_10_RGB_CROPPED.jpg"/>
          <p:cNvSpPr/>
          <p:nvPr>
            <p:ph type="pic" sz="quarter" idx="19"/>
          </p:nvPr>
        </p:nvSpPr>
        <p:spPr>
          <a:xfrm>
            <a:off x="4455616" y="2222500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14" name="2017_POST_SHOW_BTS_7_RGB_UNCROPPED.jpg"/>
          <p:cNvSpPr/>
          <p:nvPr>
            <p:ph type="pic" sz="quarter" idx="20"/>
          </p:nvPr>
        </p:nvSpPr>
        <p:spPr>
          <a:xfrm>
            <a:off x="8275736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15" name="2017_POST_SHOW_BTS_PORTRAITS_RGB_UNCROPPED_01.jpg"/>
          <p:cNvSpPr/>
          <p:nvPr>
            <p:ph type="pic" sz="quarter" idx="21"/>
          </p:nvPr>
        </p:nvSpPr>
        <p:spPr>
          <a:xfrm>
            <a:off x="12108557" y="2222499"/>
            <a:ext cx="3524466" cy="4699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16" name="2017_SEPTEMBER_SHOW_SOCIAL_EXHIBITION_ROOMS_23_RGB_UNCROPPED.jpg"/>
          <p:cNvSpPr/>
          <p:nvPr>
            <p:ph type="pic" sz="quarter" idx="22"/>
          </p:nvPr>
        </p:nvSpPr>
        <p:spPr>
          <a:xfrm>
            <a:off x="622795" y="2222500"/>
            <a:ext cx="3524467" cy="4699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17" name="Point one"/>
          <p:cNvSpPr/>
          <p:nvPr>
            <p:ph type="body" sz="quarter" idx="23"/>
          </p:nvPr>
        </p:nvSpPr>
        <p:spPr>
          <a:xfrm>
            <a:off x="610095" y="4254500"/>
            <a:ext cx="3524648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418" name="Point two"/>
          <p:cNvSpPr/>
          <p:nvPr>
            <p:ph type="body" sz="quarter" idx="24"/>
          </p:nvPr>
        </p:nvSpPr>
        <p:spPr>
          <a:xfrm>
            <a:off x="4455616" y="4254500"/>
            <a:ext cx="3524648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419" name="Point three"/>
          <p:cNvSpPr/>
          <p:nvPr>
            <p:ph type="body" sz="quarter" idx="25"/>
          </p:nvPr>
        </p:nvSpPr>
        <p:spPr>
          <a:xfrm>
            <a:off x="8275736" y="4254500"/>
            <a:ext cx="3524648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420" name="Point four"/>
          <p:cNvSpPr/>
          <p:nvPr>
            <p:ph type="body" sz="quarter" idx="26"/>
          </p:nvPr>
        </p:nvSpPr>
        <p:spPr>
          <a:xfrm>
            <a:off x="12121257" y="4254500"/>
            <a:ext cx="3524647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four</a:t>
            </a:r>
          </a:p>
        </p:txBody>
      </p:sp>
      <p:sp>
        <p:nvSpPr>
          <p:cNvPr id="4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9" name="Paragraph or caption relating to above images"/>
          <p:cNvSpPr/>
          <p:nvPr>
            <p:ph type="body" sz="quarter" idx="14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430" name="2017_PRE_SHOW_SPACE_BTS_SOCIAL_11_RGB_UNCROPPED.jpg"/>
          <p:cNvSpPr/>
          <p:nvPr>
            <p:ph type="pic" sz="quarter" idx="15"/>
          </p:nvPr>
        </p:nvSpPr>
        <p:spPr>
          <a:xfrm>
            <a:off x="766110" y="2700139"/>
            <a:ext cx="2807834" cy="374354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1" name="2017_SEPTEMBER_SHOW_SOCIAL_EXHIBITION_ROOMS_23_RGB_UNCROPPED.jpg"/>
          <p:cNvSpPr/>
          <p:nvPr>
            <p:ph type="pic" sz="quarter" idx="16"/>
          </p:nvPr>
        </p:nvSpPr>
        <p:spPr>
          <a:xfrm>
            <a:off x="3085283" y="1949251"/>
            <a:ext cx="3934390" cy="524553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2" name="2017_PRE_SHOW_SPACE_BTS_10_RGB_CROPPED.jpg"/>
          <p:cNvSpPr/>
          <p:nvPr>
            <p:ph type="pic" sz="quarter" idx="17"/>
          </p:nvPr>
        </p:nvSpPr>
        <p:spPr>
          <a:xfrm>
            <a:off x="6539186" y="2455465"/>
            <a:ext cx="3174851" cy="423287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3" name="2017_POST_SHOW_BTS_PORTRAITS_RGB_UNCROPPED_01.jpg"/>
          <p:cNvSpPr/>
          <p:nvPr>
            <p:ph type="pic" sz="quarter" idx="18"/>
          </p:nvPr>
        </p:nvSpPr>
        <p:spPr>
          <a:xfrm>
            <a:off x="11555667" y="1949251"/>
            <a:ext cx="3934390" cy="524553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4" name="2017_POST_SHOW_BTS_7_RGB_UNCROPPED.jpg"/>
          <p:cNvSpPr/>
          <p:nvPr>
            <p:ph type="pic" sz="quarter" idx="19"/>
          </p:nvPr>
        </p:nvSpPr>
        <p:spPr>
          <a:xfrm>
            <a:off x="9232236" y="2700139"/>
            <a:ext cx="2807834" cy="374354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images + subtitle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aragraph or caption relating to above images"/>
          <p:cNvSpPr/>
          <p:nvPr>
            <p:ph type="body" sz="quarter" idx="13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443" name="title over one line"/>
          <p:cNvSpPr/>
          <p:nvPr>
            <p:ph type="body" sz="quarter" idx="14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444" name="WITH SUBTITLE OR SUPPORTING COPY"/>
          <p:cNvSpPr/>
          <p:nvPr>
            <p:ph type="body" sz="quarter" idx="15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445" name="2017_PRE_SHOW_SPACE_BTS_SOCIAL_11_RGB_UNCROPPED.jpg"/>
          <p:cNvSpPr/>
          <p:nvPr>
            <p:ph type="pic" sz="quarter" idx="16"/>
          </p:nvPr>
        </p:nvSpPr>
        <p:spPr>
          <a:xfrm>
            <a:off x="766110" y="2700139"/>
            <a:ext cx="2807834" cy="374354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6" name="2017_SEPTEMBER_SHOW_SOCIAL_EXHIBITION_ROOMS_23_RGB_UNCROPPED.jpg"/>
          <p:cNvSpPr/>
          <p:nvPr>
            <p:ph type="pic" sz="quarter" idx="17"/>
          </p:nvPr>
        </p:nvSpPr>
        <p:spPr>
          <a:xfrm>
            <a:off x="3085283" y="1949251"/>
            <a:ext cx="3934390" cy="524553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7" name="2017_PRE_SHOW_SPACE_BTS_10_RGB_CROPPED.jpg"/>
          <p:cNvSpPr/>
          <p:nvPr>
            <p:ph type="pic" sz="quarter" idx="18"/>
          </p:nvPr>
        </p:nvSpPr>
        <p:spPr>
          <a:xfrm>
            <a:off x="6539186" y="2455465"/>
            <a:ext cx="3174851" cy="423287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8" name="2017_POST_SHOW_BTS_PORTRAITS_RGB_UNCROPPED_01.jpg"/>
          <p:cNvSpPr/>
          <p:nvPr>
            <p:ph type="pic" sz="quarter" idx="19"/>
          </p:nvPr>
        </p:nvSpPr>
        <p:spPr>
          <a:xfrm>
            <a:off x="11555667" y="1949251"/>
            <a:ext cx="3934390" cy="524553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9" name="2017_POST_SHOW_BTS_7_RGB_UNCROPPED.jpg"/>
          <p:cNvSpPr/>
          <p:nvPr>
            <p:ph type="pic" sz="quarter" idx="20"/>
          </p:nvPr>
        </p:nvSpPr>
        <p:spPr>
          <a:xfrm>
            <a:off x="9232236" y="2700139"/>
            <a:ext cx="2807834" cy="374354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58" name="2017_PRE_SHOW_SPACE_BTS_10_RGB_CROPPED.jpg"/>
          <p:cNvSpPr/>
          <p:nvPr>
            <p:ph type="pic" sz="quarter" idx="14"/>
          </p:nvPr>
        </p:nvSpPr>
        <p:spPr>
          <a:xfrm>
            <a:off x="6731000" y="2709465"/>
            <a:ext cx="2794000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9" name="2017_POST_SHOW_BTS_7_RGB_UNCROPPED.jpg"/>
          <p:cNvSpPr/>
          <p:nvPr>
            <p:ph type="pic" sz="quarter" idx="15"/>
          </p:nvPr>
        </p:nvSpPr>
        <p:spPr>
          <a:xfrm>
            <a:off x="9830938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0" name="2017_POST_SHOW_BTS_PORTRAITS_RGB_UNCROPPED_01.jpg"/>
          <p:cNvSpPr/>
          <p:nvPr>
            <p:ph type="pic" sz="quarter" idx="16"/>
          </p:nvPr>
        </p:nvSpPr>
        <p:spPr>
          <a:xfrm>
            <a:off x="12930877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1" name="2017_SEPTEMBER_SHOW_SOCIAL_EXHIBITION_ROOMS_23_RGB_UNCROPPED.jpg"/>
          <p:cNvSpPr/>
          <p:nvPr>
            <p:ph type="pic" sz="quarter" idx="17"/>
          </p:nvPr>
        </p:nvSpPr>
        <p:spPr>
          <a:xfrm>
            <a:off x="3631061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2" name="Image"/>
          <p:cNvSpPr/>
          <p:nvPr>
            <p:ph type="pic" sz="quarter" idx="18"/>
          </p:nvPr>
        </p:nvSpPr>
        <p:spPr>
          <a:xfrm>
            <a:off x="531122" y="2709465"/>
            <a:ext cx="2793914" cy="372499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3" name="Image caption"/>
          <p:cNvSpPr/>
          <p:nvPr>
            <p:ph type="body" sz="quarter" idx="19"/>
          </p:nvPr>
        </p:nvSpPr>
        <p:spPr>
          <a:xfrm>
            <a:off x="531122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64" name="Image caption"/>
          <p:cNvSpPr/>
          <p:nvPr>
            <p:ph type="body" sz="quarter" idx="20"/>
          </p:nvPr>
        </p:nvSpPr>
        <p:spPr>
          <a:xfrm>
            <a:off x="3631061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65" name="Image caption"/>
          <p:cNvSpPr/>
          <p:nvPr>
            <p:ph type="body" sz="quarter" idx="21"/>
          </p:nvPr>
        </p:nvSpPr>
        <p:spPr>
          <a:xfrm>
            <a:off x="6731000" y="6727668"/>
            <a:ext cx="2794000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66" name="Image caption"/>
          <p:cNvSpPr/>
          <p:nvPr>
            <p:ph type="body" sz="quarter" idx="22"/>
          </p:nvPr>
        </p:nvSpPr>
        <p:spPr>
          <a:xfrm>
            <a:off x="9830938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67" name="Image caption"/>
          <p:cNvSpPr/>
          <p:nvPr>
            <p:ph type="body" sz="quarter" idx="23"/>
          </p:nvPr>
        </p:nvSpPr>
        <p:spPr>
          <a:xfrm>
            <a:off x="12930877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2017_PRE_SHOW_SPACE_BTS_10_RGB_CROPPED.jpg"/>
          <p:cNvSpPr/>
          <p:nvPr>
            <p:ph type="pic" sz="quarter" idx="13"/>
          </p:nvPr>
        </p:nvSpPr>
        <p:spPr>
          <a:xfrm>
            <a:off x="6731000" y="2709465"/>
            <a:ext cx="2794000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6" name="2017_POST_SHOW_BTS_7_RGB_UNCROPPED.jpg"/>
          <p:cNvSpPr/>
          <p:nvPr>
            <p:ph type="pic" sz="quarter" idx="14"/>
          </p:nvPr>
        </p:nvSpPr>
        <p:spPr>
          <a:xfrm>
            <a:off x="9830938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7" name="2017_POST_SHOW_BTS_PORTRAITS_RGB_UNCROPPED_01.jpg"/>
          <p:cNvSpPr/>
          <p:nvPr>
            <p:ph type="pic" sz="quarter" idx="15"/>
          </p:nvPr>
        </p:nvSpPr>
        <p:spPr>
          <a:xfrm>
            <a:off x="12930877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8" name="2017_SEPTEMBER_SHOW_SOCIAL_EXHIBITION_ROOMS_23_RGB_UNCROPPED.jpg"/>
          <p:cNvSpPr/>
          <p:nvPr>
            <p:ph type="pic" sz="quarter" idx="16"/>
          </p:nvPr>
        </p:nvSpPr>
        <p:spPr>
          <a:xfrm>
            <a:off x="3631061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9" name="Image"/>
          <p:cNvSpPr/>
          <p:nvPr>
            <p:ph type="pic" sz="quarter" idx="17"/>
          </p:nvPr>
        </p:nvSpPr>
        <p:spPr>
          <a:xfrm>
            <a:off x="531122" y="2709465"/>
            <a:ext cx="2793914" cy="372499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80" name="title over one line"/>
          <p:cNvSpPr/>
          <p:nvPr>
            <p:ph type="body" sz="quarter" idx="18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481" name="WITH SUBTITLE OR SUPPORTING COPY"/>
          <p:cNvSpPr/>
          <p:nvPr>
            <p:ph type="body" sz="quarter" idx="19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482" name="Image caption"/>
          <p:cNvSpPr/>
          <p:nvPr>
            <p:ph type="body" sz="quarter" idx="20"/>
          </p:nvPr>
        </p:nvSpPr>
        <p:spPr>
          <a:xfrm>
            <a:off x="531122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83" name="Image caption"/>
          <p:cNvSpPr/>
          <p:nvPr>
            <p:ph type="body" sz="quarter" idx="21"/>
          </p:nvPr>
        </p:nvSpPr>
        <p:spPr>
          <a:xfrm>
            <a:off x="3631061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84" name="Image caption"/>
          <p:cNvSpPr/>
          <p:nvPr>
            <p:ph type="body" sz="quarter" idx="22"/>
          </p:nvPr>
        </p:nvSpPr>
        <p:spPr>
          <a:xfrm>
            <a:off x="6731000" y="6727668"/>
            <a:ext cx="2794000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85" name="Image caption"/>
          <p:cNvSpPr/>
          <p:nvPr>
            <p:ph type="body" sz="quarter" idx="23"/>
          </p:nvPr>
        </p:nvSpPr>
        <p:spPr>
          <a:xfrm>
            <a:off x="9830938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86" name="Image caption"/>
          <p:cNvSpPr/>
          <p:nvPr>
            <p:ph type="body" sz="quarter" idx="24"/>
          </p:nvPr>
        </p:nvSpPr>
        <p:spPr>
          <a:xfrm>
            <a:off x="12930877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8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image poi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95" name="Image caption"/>
          <p:cNvSpPr/>
          <p:nvPr>
            <p:ph type="body" sz="quarter" idx="14"/>
          </p:nvPr>
        </p:nvSpPr>
        <p:spPr>
          <a:xfrm>
            <a:off x="531122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96" name="Image caption"/>
          <p:cNvSpPr/>
          <p:nvPr>
            <p:ph type="body" sz="quarter" idx="15"/>
          </p:nvPr>
        </p:nvSpPr>
        <p:spPr>
          <a:xfrm>
            <a:off x="3631061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97" name="Image caption"/>
          <p:cNvSpPr/>
          <p:nvPr>
            <p:ph type="body" sz="quarter" idx="16"/>
          </p:nvPr>
        </p:nvSpPr>
        <p:spPr>
          <a:xfrm>
            <a:off x="6731000" y="6727668"/>
            <a:ext cx="2794000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98" name="Image caption"/>
          <p:cNvSpPr/>
          <p:nvPr>
            <p:ph type="body" sz="quarter" idx="17"/>
          </p:nvPr>
        </p:nvSpPr>
        <p:spPr>
          <a:xfrm>
            <a:off x="9830938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499" name="Image caption"/>
          <p:cNvSpPr/>
          <p:nvPr>
            <p:ph type="body" sz="quarter" idx="18"/>
          </p:nvPr>
        </p:nvSpPr>
        <p:spPr>
          <a:xfrm>
            <a:off x="12930877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00" name="Rectangle"/>
          <p:cNvSpPr/>
          <p:nvPr/>
        </p:nvSpPr>
        <p:spPr>
          <a:xfrm>
            <a:off x="531122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01" name="Rectangle"/>
          <p:cNvSpPr/>
          <p:nvPr/>
        </p:nvSpPr>
        <p:spPr>
          <a:xfrm>
            <a:off x="3631061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02" name="Rectangle"/>
          <p:cNvSpPr/>
          <p:nvPr/>
        </p:nvSpPr>
        <p:spPr>
          <a:xfrm>
            <a:off x="6731000" y="2709465"/>
            <a:ext cx="2794000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9830938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04" name="Rectangle"/>
          <p:cNvSpPr/>
          <p:nvPr/>
        </p:nvSpPr>
        <p:spPr>
          <a:xfrm>
            <a:off x="12930877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05" name="2017_PRE_SHOW_SPACE_BTS_10_RGB_CROPPED.jpg"/>
          <p:cNvSpPr/>
          <p:nvPr>
            <p:ph type="pic" sz="quarter" idx="19"/>
          </p:nvPr>
        </p:nvSpPr>
        <p:spPr>
          <a:xfrm>
            <a:off x="6731000" y="2709465"/>
            <a:ext cx="2794000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06" name="2017_POST_SHOW_BTS_7_RGB_UNCROPPED.jpg"/>
          <p:cNvSpPr/>
          <p:nvPr>
            <p:ph type="pic" sz="quarter" idx="20"/>
          </p:nvPr>
        </p:nvSpPr>
        <p:spPr>
          <a:xfrm>
            <a:off x="9830938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07" name="2017_POST_SHOW_BTS_PORTRAITS_RGB_UNCROPPED_01.jpg"/>
          <p:cNvSpPr/>
          <p:nvPr>
            <p:ph type="pic" sz="quarter" idx="21"/>
          </p:nvPr>
        </p:nvSpPr>
        <p:spPr>
          <a:xfrm>
            <a:off x="12930877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08" name="2017_SEPTEMBER_SHOW_SOCIAL_EXHIBITION_ROOMS_23_RGB_UNCROPPED.jpg"/>
          <p:cNvSpPr/>
          <p:nvPr>
            <p:ph type="pic" sz="quarter" idx="22"/>
          </p:nvPr>
        </p:nvSpPr>
        <p:spPr>
          <a:xfrm>
            <a:off x="3631061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09" name="Image"/>
          <p:cNvSpPr/>
          <p:nvPr>
            <p:ph type="pic" sz="quarter" idx="23"/>
          </p:nvPr>
        </p:nvSpPr>
        <p:spPr>
          <a:xfrm>
            <a:off x="531122" y="2709465"/>
            <a:ext cx="2793914" cy="372499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10" name="Point one"/>
          <p:cNvSpPr/>
          <p:nvPr>
            <p:ph type="body" sz="quarter" idx="24"/>
          </p:nvPr>
        </p:nvSpPr>
        <p:spPr>
          <a:xfrm>
            <a:off x="531122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511" name="Point two"/>
          <p:cNvSpPr/>
          <p:nvPr>
            <p:ph type="body" sz="quarter" idx="25"/>
          </p:nvPr>
        </p:nvSpPr>
        <p:spPr>
          <a:xfrm>
            <a:off x="3631061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512" name="Point three"/>
          <p:cNvSpPr/>
          <p:nvPr>
            <p:ph type="body" sz="quarter" idx="26"/>
          </p:nvPr>
        </p:nvSpPr>
        <p:spPr>
          <a:xfrm>
            <a:off x="6731000" y="4254500"/>
            <a:ext cx="2794000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513" name="Point four"/>
          <p:cNvSpPr/>
          <p:nvPr>
            <p:ph type="body" sz="quarter" idx="27"/>
          </p:nvPr>
        </p:nvSpPr>
        <p:spPr>
          <a:xfrm>
            <a:off x="9830938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four</a:t>
            </a:r>
          </a:p>
        </p:txBody>
      </p:sp>
      <p:sp>
        <p:nvSpPr>
          <p:cNvPr id="514" name="Point five"/>
          <p:cNvSpPr/>
          <p:nvPr>
            <p:ph type="body" sz="quarter" idx="28"/>
          </p:nvPr>
        </p:nvSpPr>
        <p:spPr>
          <a:xfrm>
            <a:off x="12930877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five</a:t>
            </a:r>
          </a:p>
        </p:txBody>
      </p:sp>
      <p:sp>
        <p:nvSpPr>
          <p:cNvPr id="5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image points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Image caption"/>
          <p:cNvSpPr/>
          <p:nvPr>
            <p:ph type="body" sz="quarter" idx="13"/>
          </p:nvPr>
        </p:nvSpPr>
        <p:spPr>
          <a:xfrm>
            <a:off x="531122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23" name="Image caption"/>
          <p:cNvSpPr/>
          <p:nvPr>
            <p:ph type="body" sz="quarter" idx="14"/>
          </p:nvPr>
        </p:nvSpPr>
        <p:spPr>
          <a:xfrm>
            <a:off x="3631061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24" name="Image caption"/>
          <p:cNvSpPr/>
          <p:nvPr>
            <p:ph type="body" sz="quarter" idx="15"/>
          </p:nvPr>
        </p:nvSpPr>
        <p:spPr>
          <a:xfrm>
            <a:off x="6731000" y="6727668"/>
            <a:ext cx="2794000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25" name="Image caption"/>
          <p:cNvSpPr/>
          <p:nvPr>
            <p:ph type="body" sz="quarter" idx="16"/>
          </p:nvPr>
        </p:nvSpPr>
        <p:spPr>
          <a:xfrm>
            <a:off x="9830938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26" name="Image caption"/>
          <p:cNvSpPr/>
          <p:nvPr>
            <p:ph type="body" sz="quarter" idx="17"/>
          </p:nvPr>
        </p:nvSpPr>
        <p:spPr>
          <a:xfrm>
            <a:off x="12930877" y="6727668"/>
            <a:ext cx="27940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27" name="title over one line"/>
          <p:cNvSpPr/>
          <p:nvPr>
            <p:ph type="body" sz="quarter" idx="18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528" name="WITH SUBTITLE OR SUPPORTING COPY"/>
          <p:cNvSpPr/>
          <p:nvPr>
            <p:ph type="body" sz="quarter" idx="19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529" name="Rectangle"/>
          <p:cNvSpPr/>
          <p:nvPr/>
        </p:nvSpPr>
        <p:spPr>
          <a:xfrm>
            <a:off x="531122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30" name="Rectangle"/>
          <p:cNvSpPr/>
          <p:nvPr/>
        </p:nvSpPr>
        <p:spPr>
          <a:xfrm>
            <a:off x="3631061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31" name="Rectangle"/>
          <p:cNvSpPr/>
          <p:nvPr/>
        </p:nvSpPr>
        <p:spPr>
          <a:xfrm>
            <a:off x="6731000" y="2709465"/>
            <a:ext cx="2794000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32" name="Rectangle"/>
          <p:cNvSpPr/>
          <p:nvPr/>
        </p:nvSpPr>
        <p:spPr>
          <a:xfrm>
            <a:off x="9830938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12930877" y="2709465"/>
            <a:ext cx="2794001" cy="372507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534" name="2017_PRE_SHOW_SPACE_BTS_10_RGB_CROPPED.jpg"/>
          <p:cNvSpPr/>
          <p:nvPr>
            <p:ph type="pic" sz="quarter" idx="20"/>
          </p:nvPr>
        </p:nvSpPr>
        <p:spPr>
          <a:xfrm>
            <a:off x="6731000" y="2709465"/>
            <a:ext cx="2794000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35" name="2017_POST_SHOW_BTS_7_RGB_UNCROPPED.jpg"/>
          <p:cNvSpPr/>
          <p:nvPr>
            <p:ph type="pic" sz="quarter" idx="21"/>
          </p:nvPr>
        </p:nvSpPr>
        <p:spPr>
          <a:xfrm>
            <a:off x="9830938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36" name="2017_POST_SHOW_BTS_PORTRAITS_RGB_UNCROPPED_01.jpg"/>
          <p:cNvSpPr/>
          <p:nvPr>
            <p:ph type="pic" sz="quarter" idx="22"/>
          </p:nvPr>
        </p:nvSpPr>
        <p:spPr>
          <a:xfrm>
            <a:off x="12930877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37" name="2017_SEPTEMBER_SHOW_SOCIAL_EXHIBITION_ROOMS_23_RGB_UNCROPPED.jpg"/>
          <p:cNvSpPr/>
          <p:nvPr>
            <p:ph type="pic" sz="quarter" idx="23"/>
          </p:nvPr>
        </p:nvSpPr>
        <p:spPr>
          <a:xfrm>
            <a:off x="3631061" y="2709465"/>
            <a:ext cx="2794001" cy="37251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38" name="Image"/>
          <p:cNvSpPr/>
          <p:nvPr>
            <p:ph type="pic" sz="quarter" idx="24"/>
          </p:nvPr>
        </p:nvSpPr>
        <p:spPr>
          <a:xfrm>
            <a:off x="531122" y="2709465"/>
            <a:ext cx="2793914" cy="372499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39" name="Point one"/>
          <p:cNvSpPr/>
          <p:nvPr>
            <p:ph type="body" sz="quarter" idx="25"/>
          </p:nvPr>
        </p:nvSpPr>
        <p:spPr>
          <a:xfrm>
            <a:off x="531122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540" name="Point two"/>
          <p:cNvSpPr/>
          <p:nvPr>
            <p:ph type="body" sz="quarter" idx="26"/>
          </p:nvPr>
        </p:nvSpPr>
        <p:spPr>
          <a:xfrm>
            <a:off x="3631061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541" name="Point three"/>
          <p:cNvSpPr/>
          <p:nvPr>
            <p:ph type="body" sz="quarter" idx="27"/>
          </p:nvPr>
        </p:nvSpPr>
        <p:spPr>
          <a:xfrm>
            <a:off x="6731000" y="4254500"/>
            <a:ext cx="2794000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542" name="Point four"/>
          <p:cNvSpPr/>
          <p:nvPr>
            <p:ph type="body" sz="quarter" idx="28"/>
          </p:nvPr>
        </p:nvSpPr>
        <p:spPr>
          <a:xfrm>
            <a:off x="9830938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four</a:t>
            </a:r>
          </a:p>
        </p:txBody>
      </p:sp>
      <p:sp>
        <p:nvSpPr>
          <p:cNvPr id="543" name="Point five"/>
          <p:cNvSpPr/>
          <p:nvPr>
            <p:ph type="body" sz="quarter" idx="29"/>
          </p:nvPr>
        </p:nvSpPr>
        <p:spPr>
          <a:xfrm>
            <a:off x="12930877" y="4254500"/>
            <a:ext cx="279400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five</a:t>
            </a:r>
          </a:p>
        </p:txBody>
      </p:sp>
      <p:sp>
        <p:nvSpPr>
          <p:cNvPr id="5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black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52" name="Paragraph or caption relating to above images"/>
          <p:cNvSpPr/>
          <p:nvPr>
            <p:ph type="body" sz="quarter" idx="14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553" name="Image"/>
          <p:cNvSpPr/>
          <p:nvPr>
            <p:ph type="pic" sz="quarter" idx="15"/>
          </p:nvPr>
        </p:nvSpPr>
        <p:spPr>
          <a:xfrm>
            <a:off x="1206232" y="2702639"/>
            <a:ext cx="2807629" cy="374327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54" name="Image"/>
          <p:cNvSpPr/>
          <p:nvPr>
            <p:ph type="pic" sz="quarter" idx="16"/>
          </p:nvPr>
        </p:nvSpPr>
        <p:spPr>
          <a:xfrm>
            <a:off x="3584412" y="2919001"/>
            <a:ext cx="2482934" cy="33103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55" name="Image"/>
          <p:cNvSpPr/>
          <p:nvPr>
            <p:ph type="pic" sz="quarter" idx="17"/>
          </p:nvPr>
        </p:nvSpPr>
        <p:spPr>
          <a:xfrm>
            <a:off x="5623999" y="2255000"/>
            <a:ext cx="3479133" cy="463856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56" name="Image"/>
          <p:cNvSpPr/>
          <p:nvPr>
            <p:ph type="pic" sz="quarter" idx="18"/>
          </p:nvPr>
        </p:nvSpPr>
        <p:spPr>
          <a:xfrm>
            <a:off x="8654839" y="4366213"/>
            <a:ext cx="2483164" cy="331068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57" name="Image"/>
          <p:cNvSpPr/>
          <p:nvPr>
            <p:ph type="pic" sz="quarter" idx="19"/>
          </p:nvPr>
        </p:nvSpPr>
        <p:spPr>
          <a:xfrm>
            <a:off x="11570761" y="2255000"/>
            <a:ext cx="3479133" cy="463856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58" name="Image"/>
          <p:cNvSpPr/>
          <p:nvPr>
            <p:ph type="pic" sz="quarter" idx="20"/>
          </p:nvPr>
        </p:nvSpPr>
        <p:spPr>
          <a:xfrm>
            <a:off x="9527310" y="1539799"/>
            <a:ext cx="2482933" cy="33103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 images + subtitle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567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568" name="Image"/>
          <p:cNvSpPr/>
          <p:nvPr>
            <p:ph type="pic" sz="quarter" idx="15"/>
          </p:nvPr>
        </p:nvSpPr>
        <p:spPr>
          <a:xfrm>
            <a:off x="1206232" y="2702639"/>
            <a:ext cx="2807629" cy="374327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69" name="Image"/>
          <p:cNvSpPr/>
          <p:nvPr>
            <p:ph type="pic" sz="quarter" idx="16"/>
          </p:nvPr>
        </p:nvSpPr>
        <p:spPr>
          <a:xfrm>
            <a:off x="3584412" y="2919001"/>
            <a:ext cx="2482934" cy="33103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0" name="Image"/>
          <p:cNvSpPr/>
          <p:nvPr>
            <p:ph type="pic" sz="quarter" idx="17"/>
          </p:nvPr>
        </p:nvSpPr>
        <p:spPr>
          <a:xfrm>
            <a:off x="5623999" y="2255000"/>
            <a:ext cx="3479133" cy="463856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1" name="Image"/>
          <p:cNvSpPr/>
          <p:nvPr>
            <p:ph type="pic" sz="quarter" idx="18"/>
          </p:nvPr>
        </p:nvSpPr>
        <p:spPr>
          <a:xfrm>
            <a:off x="8654839" y="4366213"/>
            <a:ext cx="2483164" cy="331068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2" name="Image"/>
          <p:cNvSpPr/>
          <p:nvPr>
            <p:ph type="pic" sz="quarter" idx="19"/>
          </p:nvPr>
        </p:nvSpPr>
        <p:spPr>
          <a:xfrm>
            <a:off x="11570761" y="2255000"/>
            <a:ext cx="3479133" cy="463856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3" name="Image"/>
          <p:cNvSpPr/>
          <p:nvPr>
            <p:ph type="pic" sz="quarter" idx="20"/>
          </p:nvPr>
        </p:nvSpPr>
        <p:spPr>
          <a:xfrm>
            <a:off x="9527310" y="1539799"/>
            <a:ext cx="2482933" cy="33103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4" name="Paragraph or caption relating to above images"/>
          <p:cNvSpPr/>
          <p:nvPr>
            <p:ph type="body" sz="quarter" idx="21"/>
          </p:nvPr>
        </p:nvSpPr>
        <p:spPr>
          <a:xfrm>
            <a:off x="1779268" y="7667955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above images</a:t>
            </a:r>
          </a:p>
        </p:txBody>
      </p:sp>
      <p:sp>
        <p:nvSpPr>
          <p:cNvPr id="5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83" name="2017_PRE_SHOW_SPACE_BTS_10_RGB_CROPPED.jpg"/>
          <p:cNvSpPr/>
          <p:nvPr>
            <p:ph type="pic" sz="quarter" idx="14"/>
          </p:nvPr>
        </p:nvSpPr>
        <p:spPr>
          <a:xfrm>
            <a:off x="8281694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84" name="2017_POST_SHOW_BTS_7_RGB_UNCROPPED.jpg"/>
          <p:cNvSpPr/>
          <p:nvPr>
            <p:ph type="pic" sz="quarter" idx="15"/>
          </p:nvPr>
        </p:nvSpPr>
        <p:spPr>
          <a:xfrm>
            <a:off x="10970333" y="2984500"/>
            <a:ext cx="2381397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85" name="2017_POST_SHOW_BTS_PORTRAITS_RGB_UNCROPPED_01.jpg"/>
          <p:cNvSpPr/>
          <p:nvPr>
            <p:ph type="pic" sz="quarter" idx="16"/>
          </p:nvPr>
        </p:nvSpPr>
        <p:spPr>
          <a:xfrm>
            <a:off x="13658974" y="2984499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86" name="2017_SEPTEMBER_SHOW_SOCIAL_EXHIBITION_ROOMS_23_RGB_UNCROPPED.jpg"/>
          <p:cNvSpPr/>
          <p:nvPr>
            <p:ph type="pic" sz="quarter" idx="17"/>
          </p:nvPr>
        </p:nvSpPr>
        <p:spPr>
          <a:xfrm>
            <a:off x="5593055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87" name="Image caption"/>
          <p:cNvSpPr/>
          <p:nvPr>
            <p:ph type="body" sz="quarter" idx="18"/>
          </p:nvPr>
        </p:nvSpPr>
        <p:spPr>
          <a:xfrm>
            <a:off x="21260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88" name="Image"/>
          <p:cNvSpPr/>
          <p:nvPr>
            <p:ph type="pic" sz="quarter" idx="19"/>
          </p:nvPr>
        </p:nvSpPr>
        <p:spPr>
          <a:xfrm>
            <a:off x="2904415" y="2984500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89" name="Image"/>
          <p:cNvSpPr/>
          <p:nvPr>
            <p:ph type="pic" sz="quarter" idx="20"/>
          </p:nvPr>
        </p:nvSpPr>
        <p:spPr>
          <a:xfrm>
            <a:off x="215776" y="2984499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90" name="Image caption"/>
          <p:cNvSpPr/>
          <p:nvPr>
            <p:ph type="body" sz="quarter" idx="21"/>
          </p:nvPr>
        </p:nvSpPr>
        <p:spPr>
          <a:xfrm>
            <a:off x="290124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91" name="Image caption"/>
          <p:cNvSpPr/>
          <p:nvPr>
            <p:ph type="body" sz="quarter" idx="22"/>
          </p:nvPr>
        </p:nvSpPr>
        <p:spPr>
          <a:xfrm>
            <a:off x="5596230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92" name="Image caption"/>
          <p:cNvSpPr/>
          <p:nvPr>
            <p:ph type="body" sz="quarter" idx="23"/>
          </p:nvPr>
        </p:nvSpPr>
        <p:spPr>
          <a:xfrm>
            <a:off x="8284869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93" name="Image caption"/>
          <p:cNvSpPr/>
          <p:nvPr>
            <p:ph type="body" sz="quarter" idx="24"/>
          </p:nvPr>
        </p:nvSpPr>
        <p:spPr>
          <a:xfrm>
            <a:off x="1097033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94" name="Image caption"/>
          <p:cNvSpPr/>
          <p:nvPr>
            <p:ph type="body" sz="quarter" idx="25"/>
          </p:nvPr>
        </p:nvSpPr>
        <p:spPr>
          <a:xfrm>
            <a:off x="1365897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5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2017_PRE_SHOW_SPACE_BTS_10_RGB_CROPPED.jpg"/>
          <p:cNvSpPr/>
          <p:nvPr>
            <p:ph type="pic" sz="quarter" idx="13"/>
          </p:nvPr>
        </p:nvSpPr>
        <p:spPr>
          <a:xfrm>
            <a:off x="8281694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3" name="2017_POST_SHOW_BTS_7_RGB_UNCROPPED.jpg"/>
          <p:cNvSpPr/>
          <p:nvPr>
            <p:ph type="pic" sz="quarter" idx="14"/>
          </p:nvPr>
        </p:nvSpPr>
        <p:spPr>
          <a:xfrm>
            <a:off x="10970333" y="2984500"/>
            <a:ext cx="2381397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4" name="2017_POST_SHOW_BTS_PORTRAITS_RGB_UNCROPPED_01.jpg"/>
          <p:cNvSpPr/>
          <p:nvPr>
            <p:ph type="pic" sz="quarter" idx="15"/>
          </p:nvPr>
        </p:nvSpPr>
        <p:spPr>
          <a:xfrm>
            <a:off x="13658974" y="2984499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5" name="2017_SEPTEMBER_SHOW_SOCIAL_EXHIBITION_ROOMS_23_RGB_UNCROPPED.jpg"/>
          <p:cNvSpPr/>
          <p:nvPr>
            <p:ph type="pic" sz="quarter" idx="16"/>
          </p:nvPr>
        </p:nvSpPr>
        <p:spPr>
          <a:xfrm>
            <a:off x="5593055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6" name="Image caption"/>
          <p:cNvSpPr/>
          <p:nvPr>
            <p:ph type="body" sz="quarter" idx="17"/>
          </p:nvPr>
        </p:nvSpPr>
        <p:spPr>
          <a:xfrm>
            <a:off x="21260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07" name="Image"/>
          <p:cNvSpPr/>
          <p:nvPr>
            <p:ph type="pic" sz="quarter" idx="18"/>
          </p:nvPr>
        </p:nvSpPr>
        <p:spPr>
          <a:xfrm>
            <a:off x="2904415" y="2984500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8" name="Image"/>
          <p:cNvSpPr/>
          <p:nvPr>
            <p:ph type="pic" sz="quarter" idx="19"/>
          </p:nvPr>
        </p:nvSpPr>
        <p:spPr>
          <a:xfrm>
            <a:off x="215776" y="2984499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9" name="Image caption"/>
          <p:cNvSpPr/>
          <p:nvPr>
            <p:ph type="body" sz="quarter" idx="20"/>
          </p:nvPr>
        </p:nvSpPr>
        <p:spPr>
          <a:xfrm>
            <a:off x="290124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10" name="Image caption"/>
          <p:cNvSpPr/>
          <p:nvPr>
            <p:ph type="body" sz="quarter" idx="21"/>
          </p:nvPr>
        </p:nvSpPr>
        <p:spPr>
          <a:xfrm>
            <a:off x="5596230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11" name="Image caption"/>
          <p:cNvSpPr/>
          <p:nvPr>
            <p:ph type="body" sz="quarter" idx="22"/>
          </p:nvPr>
        </p:nvSpPr>
        <p:spPr>
          <a:xfrm>
            <a:off x="8284869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12" name="Image caption"/>
          <p:cNvSpPr/>
          <p:nvPr>
            <p:ph type="body" sz="quarter" idx="23"/>
          </p:nvPr>
        </p:nvSpPr>
        <p:spPr>
          <a:xfrm>
            <a:off x="1097033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13" name="Image caption"/>
          <p:cNvSpPr/>
          <p:nvPr>
            <p:ph type="body" sz="quarter" idx="24"/>
          </p:nvPr>
        </p:nvSpPr>
        <p:spPr>
          <a:xfrm>
            <a:off x="1365897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14" name="title over one line"/>
          <p:cNvSpPr/>
          <p:nvPr>
            <p:ph type="body" sz="quarter" idx="25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615" name="WITH SUBTITLE OR SUPPORTING COPY"/>
          <p:cNvSpPr/>
          <p:nvPr>
            <p:ph type="body" sz="quarter" idx="26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6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 image poi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Rectangle"/>
          <p:cNvSpPr/>
          <p:nvPr/>
        </p:nvSpPr>
        <p:spPr>
          <a:xfrm>
            <a:off x="215776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24" name="Rectangle"/>
          <p:cNvSpPr/>
          <p:nvPr/>
        </p:nvSpPr>
        <p:spPr>
          <a:xfrm>
            <a:off x="2904415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25" name="Rectangle"/>
          <p:cNvSpPr/>
          <p:nvPr/>
        </p:nvSpPr>
        <p:spPr>
          <a:xfrm>
            <a:off x="5593055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26" name="Rectangle"/>
          <p:cNvSpPr/>
          <p:nvPr/>
        </p:nvSpPr>
        <p:spPr>
          <a:xfrm>
            <a:off x="8281694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27" name="Rectangle"/>
          <p:cNvSpPr/>
          <p:nvPr/>
        </p:nvSpPr>
        <p:spPr>
          <a:xfrm>
            <a:off x="10970333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28" name="Rectangle"/>
          <p:cNvSpPr/>
          <p:nvPr/>
        </p:nvSpPr>
        <p:spPr>
          <a:xfrm>
            <a:off x="13658974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29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30" name="2017_PRE_SHOW_SPACE_BTS_10_RGB_CROPPED.jpg"/>
          <p:cNvSpPr/>
          <p:nvPr>
            <p:ph type="pic" sz="quarter" idx="14"/>
          </p:nvPr>
        </p:nvSpPr>
        <p:spPr>
          <a:xfrm>
            <a:off x="8281694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1" name="2017_POST_SHOW_BTS_7_RGB_UNCROPPED.jpg"/>
          <p:cNvSpPr/>
          <p:nvPr>
            <p:ph type="pic" sz="quarter" idx="15"/>
          </p:nvPr>
        </p:nvSpPr>
        <p:spPr>
          <a:xfrm>
            <a:off x="10970333" y="2984500"/>
            <a:ext cx="2381397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2" name="2017_POST_SHOW_BTS_PORTRAITS_RGB_UNCROPPED_01.jpg"/>
          <p:cNvSpPr/>
          <p:nvPr>
            <p:ph type="pic" sz="quarter" idx="16"/>
          </p:nvPr>
        </p:nvSpPr>
        <p:spPr>
          <a:xfrm>
            <a:off x="13658974" y="2984499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3" name="2017_SEPTEMBER_SHOW_SOCIAL_EXHIBITION_ROOMS_23_RGB_UNCROPPED.jpg"/>
          <p:cNvSpPr/>
          <p:nvPr>
            <p:ph type="pic" sz="quarter" idx="17"/>
          </p:nvPr>
        </p:nvSpPr>
        <p:spPr>
          <a:xfrm>
            <a:off x="5593055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4" name="Image caption"/>
          <p:cNvSpPr/>
          <p:nvPr>
            <p:ph type="body" sz="quarter" idx="18"/>
          </p:nvPr>
        </p:nvSpPr>
        <p:spPr>
          <a:xfrm>
            <a:off x="21260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35" name="Image"/>
          <p:cNvSpPr/>
          <p:nvPr>
            <p:ph type="pic" sz="quarter" idx="19"/>
          </p:nvPr>
        </p:nvSpPr>
        <p:spPr>
          <a:xfrm>
            <a:off x="2904415" y="2984500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6" name="Image"/>
          <p:cNvSpPr/>
          <p:nvPr>
            <p:ph type="pic" sz="quarter" idx="20"/>
          </p:nvPr>
        </p:nvSpPr>
        <p:spPr>
          <a:xfrm>
            <a:off x="215776" y="2984499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7" name="Image caption"/>
          <p:cNvSpPr/>
          <p:nvPr>
            <p:ph type="body" sz="quarter" idx="21"/>
          </p:nvPr>
        </p:nvSpPr>
        <p:spPr>
          <a:xfrm>
            <a:off x="290124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38" name="Image caption"/>
          <p:cNvSpPr/>
          <p:nvPr>
            <p:ph type="body" sz="quarter" idx="22"/>
          </p:nvPr>
        </p:nvSpPr>
        <p:spPr>
          <a:xfrm>
            <a:off x="5596230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39" name="Image caption"/>
          <p:cNvSpPr/>
          <p:nvPr>
            <p:ph type="body" sz="quarter" idx="23"/>
          </p:nvPr>
        </p:nvSpPr>
        <p:spPr>
          <a:xfrm>
            <a:off x="8284869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40" name="Image caption"/>
          <p:cNvSpPr/>
          <p:nvPr>
            <p:ph type="body" sz="quarter" idx="24"/>
          </p:nvPr>
        </p:nvSpPr>
        <p:spPr>
          <a:xfrm>
            <a:off x="1097033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41" name="Image caption"/>
          <p:cNvSpPr/>
          <p:nvPr>
            <p:ph type="body" sz="quarter" idx="25"/>
          </p:nvPr>
        </p:nvSpPr>
        <p:spPr>
          <a:xfrm>
            <a:off x="1365897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42" name="Point one"/>
          <p:cNvSpPr/>
          <p:nvPr>
            <p:ph type="body" sz="quarter" idx="26"/>
          </p:nvPr>
        </p:nvSpPr>
        <p:spPr>
          <a:xfrm>
            <a:off x="215776" y="3937000"/>
            <a:ext cx="2381251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643" name="Point two"/>
          <p:cNvSpPr/>
          <p:nvPr>
            <p:ph type="body" sz="quarter" idx="27"/>
          </p:nvPr>
        </p:nvSpPr>
        <p:spPr>
          <a:xfrm>
            <a:off x="2898066" y="3937000"/>
            <a:ext cx="2381251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644" name="Point three"/>
          <p:cNvSpPr/>
          <p:nvPr>
            <p:ph type="body" sz="quarter" idx="28"/>
          </p:nvPr>
        </p:nvSpPr>
        <p:spPr>
          <a:xfrm>
            <a:off x="5596229" y="3937000"/>
            <a:ext cx="2381251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645" name="Point four"/>
          <p:cNvSpPr/>
          <p:nvPr>
            <p:ph type="body" sz="quarter" idx="29"/>
          </p:nvPr>
        </p:nvSpPr>
        <p:spPr>
          <a:xfrm>
            <a:off x="8278519" y="3937000"/>
            <a:ext cx="2381251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four</a:t>
            </a:r>
          </a:p>
        </p:txBody>
      </p:sp>
      <p:sp>
        <p:nvSpPr>
          <p:cNvPr id="646" name="Point five"/>
          <p:cNvSpPr/>
          <p:nvPr>
            <p:ph type="body" sz="quarter" idx="30"/>
          </p:nvPr>
        </p:nvSpPr>
        <p:spPr>
          <a:xfrm>
            <a:off x="10963984" y="3937000"/>
            <a:ext cx="2381251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five</a:t>
            </a:r>
          </a:p>
        </p:txBody>
      </p:sp>
      <p:sp>
        <p:nvSpPr>
          <p:cNvPr id="647" name="Point six"/>
          <p:cNvSpPr/>
          <p:nvPr>
            <p:ph type="body" sz="quarter" idx="31"/>
          </p:nvPr>
        </p:nvSpPr>
        <p:spPr>
          <a:xfrm>
            <a:off x="13662149" y="3937000"/>
            <a:ext cx="2381251" cy="1270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six</a:t>
            </a:r>
          </a:p>
        </p:txBody>
      </p:sp>
      <p:sp>
        <p:nvSpPr>
          <p:cNvPr id="6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 image points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Image caption"/>
          <p:cNvSpPr/>
          <p:nvPr>
            <p:ph type="body" sz="quarter" idx="13"/>
          </p:nvPr>
        </p:nvSpPr>
        <p:spPr>
          <a:xfrm>
            <a:off x="21260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56" name="Image caption"/>
          <p:cNvSpPr/>
          <p:nvPr>
            <p:ph type="body" sz="quarter" idx="14"/>
          </p:nvPr>
        </p:nvSpPr>
        <p:spPr>
          <a:xfrm>
            <a:off x="2901241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57" name="Image caption"/>
          <p:cNvSpPr/>
          <p:nvPr>
            <p:ph type="body" sz="quarter" idx="15"/>
          </p:nvPr>
        </p:nvSpPr>
        <p:spPr>
          <a:xfrm>
            <a:off x="5596230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58" name="Image caption"/>
          <p:cNvSpPr/>
          <p:nvPr>
            <p:ph type="body" sz="quarter" idx="16"/>
          </p:nvPr>
        </p:nvSpPr>
        <p:spPr>
          <a:xfrm>
            <a:off x="8284869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59" name="Image caption"/>
          <p:cNvSpPr/>
          <p:nvPr>
            <p:ph type="body" sz="quarter" idx="17"/>
          </p:nvPr>
        </p:nvSpPr>
        <p:spPr>
          <a:xfrm>
            <a:off x="1097033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60" name="Image caption"/>
          <p:cNvSpPr/>
          <p:nvPr>
            <p:ph type="body" sz="quarter" idx="18"/>
          </p:nvPr>
        </p:nvSpPr>
        <p:spPr>
          <a:xfrm>
            <a:off x="13658974" y="6447564"/>
            <a:ext cx="2387601" cy="127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61" name="title over one line"/>
          <p:cNvSpPr/>
          <p:nvPr>
            <p:ph type="body" sz="quarter" idx="19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662" name="WITH SUBTITLE OR SUPPORTING COPY"/>
          <p:cNvSpPr/>
          <p:nvPr>
            <p:ph type="body" sz="quarter" idx="20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663" name="Rectangle"/>
          <p:cNvSpPr/>
          <p:nvPr/>
        </p:nvSpPr>
        <p:spPr>
          <a:xfrm>
            <a:off x="215776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64" name="Rectangle"/>
          <p:cNvSpPr/>
          <p:nvPr/>
        </p:nvSpPr>
        <p:spPr>
          <a:xfrm>
            <a:off x="2904415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65" name="Rectangle"/>
          <p:cNvSpPr/>
          <p:nvPr/>
        </p:nvSpPr>
        <p:spPr>
          <a:xfrm>
            <a:off x="5593055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66" name="Rectangle"/>
          <p:cNvSpPr/>
          <p:nvPr/>
        </p:nvSpPr>
        <p:spPr>
          <a:xfrm>
            <a:off x="8281694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67" name="Rectangle"/>
          <p:cNvSpPr/>
          <p:nvPr/>
        </p:nvSpPr>
        <p:spPr>
          <a:xfrm>
            <a:off x="10970333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68" name="Rectangle"/>
          <p:cNvSpPr/>
          <p:nvPr/>
        </p:nvSpPr>
        <p:spPr>
          <a:xfrm>
            <a:off x="13658974" y="2984500"/>
            <a:ext cx="2381251" cy="3175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669" name="2017_PRE_SHOW_SPACE_BTS_10_RGB_CROPPED.jpg"/>
          <p:cNvSpPr/>
          <p:nvPr>
            <p:ph type="pic" sz="quarter" idx="21"/>
          </p:nvPr>
        </p:nvSpPr>
        <p:spPr>
          <a:xfrm>
            <a:off x="8281694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70" name="2017_POST_SHOW_BTS_7_RGB_UNCROPPED.jpg"/>
          <p:cNvSpPr/>
          <p:nvPr>
            <p:ph type="pic" sz="quarter" idx="22"/>
          </p:nvPr>
        </p:nvSpPr>
        <p:spPr>
          <a:xfrm>
            <a:off x="10970333" y="2984500"/>
            <a:ext cx="2381397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71" name="2017_POST_SHOW_BTS_PORTRAITS_RGB_UNCROPPED_01.jpg"/>
          <p:cNvSpPr/>
          <p:nvPr>
            <p:ph type="pic" sz="quarter" idx="23"/>
          </p:nvPr>
        </p:nvSpPr>
        <p:spPr>
          <a:xfrm>
            <a:off x="13658974" y="2984499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72" name="2017_SEPTEMBER_SHOW_SOCIAL_EXHIBITION_ROOMS_23_RGB_UNCROPPED.jpg"/>
          <p:cNvSpPr/>
          <p:nvPr>
            <p:ph type="pic" sz="quarter" idx="24"/>
          </p:nvPr>
        </p:nvSpPr>
        <p:spPr>
          <a:xfrm>
            <a:off x="5593055" y="2984500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73" name="Image"/>
          <p:cNvSpPr/>
          <p:nvPr>
            <p:ph type="pic" sz="quarter" idx="25"/>
          </p:nvPr>
        </p:nvSpPr>
        <p:spPr>
          <a:xfrm>
            <a:off x="2904415" y="2984500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74" name="Image"/>
          <p:cNvSpPr/>
          <p:nvPr>
            <p:ph type="pic" sz="quarter" idx="26"/>
          </p:nvPr>
        </p:nvSpPr>
        <p:spPr>
          <a:xfrm>
            <a:off x="215776" y="2984499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75" name="Point one"/>
          <p:cNvSpPr/>
          <p:nvPr>
            <p:ph type="body" sz="quarter" idx="27"/>
          </p:nvPr>
        </p:nvSpPr>
        <p:spPr>
          <a:xfrm>
            <a:off x="215776" y="4254500"/>
            <a:ext cx="238125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one</a:t>
            </a:r>
          </a:p>
        </p:txBody>
      </p:sp>
      <p:sp>
        <p:nvSpPr>
          <p:cNvPr id="676" name="Point two"/>
          <p:cNvSpPr/>
          <p:nvPr>
            <p:ph type="body" sz="quarter" idx="28"/>
          </p:nvPr>
        </p:nvSpPr>
        <p:spPr>
          <a:xfrm>
            <a:off x="2898066" y="4254500"/>
            <a:ext cx="238125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two</a:t>
            </a:r>
          </a:p>
        </p:txBody>
      </p:sp>
      <p:sp>
        <p:nvSpPr>
          <p:cNvPr id="677" name="Point three"/>
          <p:cNvSpPr/>
          <p:nvPr>
            <p:ph type="body" sz="quarter" idx="29"/>
          </p:nvPr>
        </p:nvSpPr>
        <p:spPr>
          <a:xfrm>
            <a:off x="5596229" y="4254500"/>
            <a:ext cx="238125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three</a:t>
            </a:r>
          </a:p>
        </p:txBody>
      </p:sp>
      <p:sp>
        <p:nvSpPr>
          <p:cNvPr id="678" name="Point four"/>
          <p:cNvSpPr/>
          <p:nvPr>
            <p:ph type="body" sz="quarter" idx="30"/>
          </p:nvPr>
        </p:nvSpPr>
        <p:spPr>
          <a:xfrm>
            <a:off x="8278519" y="4254500"/>
            <a:ext cx="238125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four</a:t>
            </a:r>
          </a:p>
        </p:txBody>
      </p:sp>
      <p:sp>
        <p:nvSpPr>
          <p:cNvPr id="679" name="Point five"/>
          <p:cNvSpPr/>
          <p:nvPr>
            <p:ph type="body" sz="quarter" idx="31"/>
          </p:nvPr>
        </p:nvSpPr>
        <p:spPr>
          <a:xfrm>
            <a:off x="10963984" y="4254500"/>
            <a:ext cx="238125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five</a:t>
            </a:r>
          </a:p>
        </p:txBody>
      </p:sp>
      <p:sp>
        <p:nvSpPr>
          <p:cNvPr id="680" name="Point six"/>
          <p:cNvSpPr/>
          <p:nvPr>
            <p:ph type="body" sz="quarter" idx="32"/>
          </p:nvPr>
        </p:nvSpPr>
        <p:spPr>
          <a:xfrm>
            <a:off x="13662149" y="4254500"/>
            <a:ext cx="2381251" cy="6350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Point six</a:t>
            </a:r>
          </a:p>
        </p:txBody>
      </p:sp>
      <p:sp>
        <p:nvSpPr>
          <p:cNvPr id="6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8 images +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89" name="2017_PRE_SHOW_SPACE_BTS_10_RGB_CROPPED.jpg"/>
          <p:cNvSpPr/>
          <p:nvPr>
            <p:ph type="pic" sz="quarter" idx="14"/>
          </p:nvPr>
        </p:nvSpPr>
        <p:spPr>
          <a:xfrm>
            <a:off x="10967953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0" name="2017_SEPTEMBER_SHOW_SOCIAL_EXHIBITION_ROOMS_23_RGB_UNCROPPED.jpg"/>
          <p:cNvSpPr/>
          <p:nvPr>
            <p:ph type="pic" sz="quarter" idx="15"/>
          </p:nvPr>
        </p:nvSpPr>
        <p:spPr>
          <a:xfrm>
            <a:off x="8279314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1" name="Image caption"/>
          <p:cNvSpPr/>
          <p:nvPr>
            <p:ph type="body" sz="quarter" idx="16"/>
          </p:nvPr>
        </p:nvSpPr>
        <p:spPr>
          <a:xfrm>
            <a:off x="2898860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92" name="Image"/>
          <p:cNvSpPr/>
          <p:nvPr>
            <p:ph type="pic" sz="quarter" idx="17"/>
          </p:nvPr>
        </p:nvSpPr>
        <p:spPr>
          <a:xfrm>
            <a:off x="5590674" y="1616176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3" name="Image"/>
          <p:cNvSpPr/>
          <p:nvPr>
            <p:ph type="pic" sz="quarter" idx="18"/>
          </p:nvPr>
        </p:nvSpPr>
        <p:spPr>
          <a:xfrm>
            <a:off x="2902035" y="1616176"/>
            <a:ext cx="2381411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4" name="Image caption"/>
          <p:cNvSpPr/>
          <p:nvPr>
            <p:ph type="body" sz="quarter" idx="19"/>
          </p:nvPr>
        </p:nvSpPr>
        <p:spPr>
          <a:xfrm>
            <a:off x="5587499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95" name="Image caption"/>
          <p:cNvSpPr/>
          <p:nvPr>
            <p:ph type="body" sz="quarter" idx="20"/>
          </p:nvPr>
        </p:nvSpPr>
        <p:spPr>
          <a:xfrm>
            <a:off x="8282489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96" name="Image caption"/>
          <p:cNvSpPr/>
          <p:nvPr>
            <p:ph type="body" sz="quarter" idx="21"/>
          </p:nvPr>
        </p:nvSpPr>
        <p:spPr>
          <a:xfrm>
            <a:off x="10971128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697" name="2017_SHOW_RUNWAY_PRODUCT_EMEIA_EXCLUSIVE_08_RGB_CROPPED.jpg"/>
          <p:cNvSpPr/>
          <p:nvPr>
            <p:ph type="pic" sz="quarter" idx="22"/>
          </p:nvPr>
        </p:nvSpPr>
        <p:spPr>
          <a:xfrm>
            <a:off x="10966365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8" name="2017_SEPTEMBER_SHOW_SOCIAL_EXHIBITION_ROOMS_17_RGB_UNCROPPED.jpg"/>
          <p:cNvSpPr/>
          <p:nvPr>
            <p:ph type="pic" sz="quarter" idx="23"/>
          </p:nvPr>
        </p:nvSpPr>
        <p:spPr>
          <a:xfrm>
            <a:off x="8277725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9" name="Image caption"/>
          <p:cNvSpPr/>
          <p:nvPr>
            <p:ph type="body" sz="quarter" idx="24"/>
          </p:nvPr>
        </p:nvSpPr>
        <p:spPr>
          <a:xfrm>
            <a:off x="2897272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00" name="2017_SEPTEMBER_SHOW_SOCIAL_EXHIBITION_ROOMS_11_RGB_UNCROPPED.jpg"/>
          <p:cNvSpPr/>
          <p:nvPr>
            <p:ph type="pic" sz="quarter" idx="25"/>
          </p:nvPr>
        </p:nvSpPr>
        <p:spPr>
          <a:xfrm>
            <a:off x="5589086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1" name="2017_PRE_SHOW_SPACE_BTS_SOCIAL_12_RGB_UNCROPPED.jpg"/>
          <p:cNvSpPr/>
          <p:nvPr>
            <p:ph type="pic" sz="quarter" idx="26"/>
          </p:nvPr>
        </p:nvSpPr>
        <p:spPr>
          <a:xfrm>
            <a:off x="2900447" y="5302823"/>
            <a:ext cx="2381411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2" name="Image caption"/>
          <p:cNvSpPr/>
          <p:nvPr>
            <p:ph type="body" sz="quarter" idx="27"/>
          </p:nvPr>
        </p:nvSpPr>
        <p:spPr>
          <a:xfrm>
            <a:off x="5585911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03" name="Image caption"/>
          <p:cNvSpPr/>
          <p:nvPr>
            <p:ph type="body" sz="quarter" idx="28"/>
          </p:nvPr>
        </p:nvSpPr>
        <p:spPr>
          <a:xfrm>
            <a:off x="8280900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04" name="Image caption"/>
          <p:cNvSpPr/>
          <p:nvPr>
            <p:ph type="body" sz="quarter" idx="29"/>
          </p:nvPr>
        </p:nvSpPr>
        <p:spPr>
          <a:xfrm>
            <a:off x="10969540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0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8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2017_PRE_SHOW_SPACE_BTS_10_RGB_CROPPED.jpg"/>
          <p:cNvSpPr/>
          <p:nvPr>
            <p:ph type="pic" sz="quarter" idx="13"/>
          </p:nvPr>
        </p:nvSpPr>
        <p:spPr>
          <a:xfrm>
            <a:off x="10967953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3" name="2017_SEPTEMBER_SHOW_SOCIAL_EXHIBITION_ROOMS_23_RGB_UNCROPPED.jpg"/>
          <p:cNvSpPr/>
          <p:nvPr>
            <p:ph type="pic" sz="quarter" idx="14"/>
          </p:nvPr>
        </p:nvSpPr>
        <p:spPr>
          <a:xfrm>
            <a:off x="8279314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4" name="Image caption"/>
          <p:cNvSpPr/>
          <p:nvPr>
            <p:ph type="body" sz="quarter" idx="15"/>
          </p:nvPr>
        </p:nvSpPr>
        <p:spPr>
          <a:xfrm>
            <a:off x="2898860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15" name="Image"/>
          <p:cNvSpPr/>
          <p:nvPr>
            <p:ph type="pic" sz="quarter" idx="16"/>
          </p:nvPr>
        </p:nvSpPr>
        <p:spPr>
          <a:xfrm>
            <a:off x="5590674" y="1616176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6" name="Image"/>
          <p:cNvSpPr/>
          <p:nvPr>
            <p:ph type="pic" sz="quarter" idx="17"/>
          </p:nvPr>
        </p:nvSpPr>
        <p:spPr>
          <a:xfrm>
            <a:off x="2902035" y="1616176"/>
            <a:ext cx="2381411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7" name="Image caption"/>
          <p:cNvSpPr/>
          <p:nvPr>
            <p:ph type="body" sz="quarter" idx="18"/>
          </p:nvPr>
        </p:nvSpPr>
        <p:spPr>
          <a:xfrm>
            <a:off x="5587499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18" name="Image caption"/>
          <p:cNvSpPr/>
          <p:nvPr>
            <p:ph type="body" sz="quarter" idx="19"/>
          </p:nvPr>
        </p:nvSpPr>
        <p:spPr>
          <a:xfrm>
            <a:off x="8282489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19" name="Image caption"/>
          <p:cNvSpPr/>
          <p:nvPr>
            <p:ph type="body" sz="quarter" idx="20"/>
          </p:nvPr>
        </p:nvSpPr>
        <p:spPr>
          <a:xfrm>
            <a:off x="10971128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20" name="2017_SHOW_RUNWAY_PRODUCT_EMEIA_EXCLUSIVE_08_RGB_CROPPED.jpg"/>
          <p:cNvSpPr/>
          <p:nvPr>
            <p:ph type="pic" sz="quarter" idx="21"/>
          </p:nvPr>
        </p:nvSpPr>
        <p:spPr>
          <a:xfrm>
            <a:off x="10966365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21" name="2017_SEPTEMBER_SHOW_SOCIAL_EXHIBITION_ROOMS_17_RGB_UNCROPPED.jpg"/>
          <p:cNvSpPr/>
          <p:nvPr>
            <p:ph type="pic" sz="quarter" idx="22"/>
          </p:nvPr>
        </p:nvSpPr>
        <p:spPr>
          <a:xfrm>
            <a:off x="8277725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22" name="Image caption"/>
          <p:cNvSpPr/>
          <p:nvPr>
            <p:ph type="body" sz="quarter" idx="23"/>
          </p:nvPr>
        </p:nvSpPr>
        <p:spPr>
          <a:xfrm>
            <a:off x="2897272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23" name="2017_SEPTEMBER_SHOW_SOCIAL_EXHIBITION_ROOMS_11_RGB_UNCROPPED.jpg"/>
          <p:cNvSpPr/>
          <p:nvPr>
            <p:ph type="pic" sz="quarter" idx="24"/>
          </p:nvPr>
        </p:nvSpPr>
        <p:spPr>
          <a:xfrm>
            <a:off x="5589086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24" name="2017_PRE_SHOW_SPACE_BTS_SOCIAL_12_RGB_UNCROPPED.jpg"/>
          <p:cNvSpPr/>
          <p:nvPr>
            <p:ph type="pic" sz="quarter" idx="25"/>
          </p:nvPr>
        </p:nvSpPr>
        <p:spPr>
          <a:xfrm>
            <a:off x="2900447" y="5302823"/>
            <a:ext cx="2381411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25" name="Image caption"/>
          <p:cNvSpPr/>
          <p:nvPr>
            <p:ph type="body" sz="quarter" idx="26"/>
          </p:nvPr>
        </p:nvSpPr>
        <p:spPr>
          <a:xfrm>
            <a:off x="5585911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26" name="Image caption"/>
          <p:cNvSpPr/>
          <p:nvPr>
            <p:ph type="body" sz="quarter" idx="27"/>
          </p:nvPr>
        </p:nvSpPr>
        <p:spPr>
          <a:xfrm>
            <a:off x="8280900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27" name="Image caption"/>
          <p:cNvSpPr/>
          <p:nvPr>
            <p:ph type="body" sz="quarter" idx="28"/>
          </p:nvPr>
        </p:nvSpPr>
        <p:spPr>
          <a:xfrm>
            <a:off x="10969540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28" name="title over one line"/>
          <p:cNvSpPr/>
          <p:nvPr>
            <p:ph type="body" sz="quarter" idx="29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729" name="WITH SUBTITLE OR SUPPORTING COPY"/>
          <p:cNvSpPr/>
          <p:nvPr>
            <p:ph type="body" sz="quarter" idx="30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7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0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38" name="2017_PRE_SHOW_SPACE_BTS_10_RGB_CROPPED.jpg"/>
          <p:cNvSpPr/>
          <p:nvPr>
            <p:ph type="pic" sz="quarter" idx="14"/>
          </p:nvPr>
        </p:nvSpPr>
        <p:spPr>
          <a:xfrm>
            <a:off x="9625220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39" name="2017_POST_SHOW_BTS_7_RGB_UNCROPPED.jpg"/>
          <p:cNvSpPr/>
          <p:nvPr>
            <p:ph type="pic" sz="quarter" idx="15"/>
          </p:nvPr>
        </p:nvSpPr>
        <p:spPr>
          <a:xfrm>
            <a:off x="12313859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0" name="2017_SEPTEMBER_SHOW_SOCIAL_EXHIBITION_ROOMS_23_RGB_UNCROPPED.jpg"/>
          <p:cNvSpPr/>
          <p:nvPr>
            <p:ph type="pic" sz="quarter" idx="16"/>
          </p:nvPr>
        </p:nvSpPr>
        <p:spPr>
          <a:xfrm>
            <a:off x="6936581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1" name="Image caption"/>
          <p:cNvSpPr/>
          <p:nvPr>
            <p:ph type="body" sz="quarter" idx="17"/>
          </p:nvPr>
        </p:nvSpPr>
        <p:spPr>
          <a:xfrm>
            <a:off x="1556127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42" name="Image"/>
          <p:cNvSpPr/>
          <p:nvPr>
            <p:ph type="pic" sz="quarter" idx="18"/>
          </p:nvPr>
        </p:nvSpPr>
        <p:spPr>
          <a:xfrm>
            <a:off x="4247941" y="1616176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3" name="Image"/>
          <p:cNvSpPr/>
          <p:nvPr>
            <p:ph type="pic" sz="quarter" idx="19"/>
          </p:nvPr>
        </p:nvSpPr>
        <p:spPr>
          <a:xfrm>
            <a:off x="1559302" y="1616176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4" name="Image caption"/>
          <p:cNvSpPr/>
          <p:nvPr>
            <p:ph type="body" sz="quarter" idx="20"/>
          </p:nvPr>
        </p:nvSpPr>
        <p:spPr>
          <a:xfrm>
            <a:off x="4244767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45" name="Image caption"/>
          <p:cNvSpPr/>
          <p:nvPr>
            <p:ph type="body" sz="quarter" idx="21"/>
          </p:nvPr>
        </p:nvSpPr>
        <p:spPr>
          <a:xfrm>
            <a:off x="6939756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46" name="Image caption"/>
          <p:cNvSpPr/>
          <p:nvPr>
            <p:ph type="body" sz="quarter" idx="22"/>
          </p:nvPr>
        </p:nvSpPr>
        <p:spPr>
          <a:xfrm>
            <a:off x="9628395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47" name="Image caption"/>
          <p:cNvSpPr/>
          <p:nvPr>
            <p:ph type="body" sz="quarter" idx="23"/>
          </p:nvPr>
        </p:nvSpPr>
        <p:spPr>
          <a:xfrm>
            <a:off x="12313860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48" name="2017_SHOW_RUNWAY_PRODUCT_EMEIA_EXCLUSIVE_08_RGB_CROPPED.jpg"/>
          <p:cNvSpPr/>
          <p:nvPr>
            <p:ph type="pic" sz="quarter" idx="24"/>
          </p:nvPr>
        </p:nvSpPr>
        <p:spPr>
          <a:xfrm>
            <a:off x="9623632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9" name="2017_SEPTEMBER_SHOW_SOCIAL_EXHIBITION_ROOMS_12_RGB_UNCROPPED.jpg"/>
          <p:cNvSpPr/>
          <p:nvPr>
            <p:ph type="pic" sz="quarter" idx="25"/>
          </p:nvPr>
        </p:nvSpPr>
        <p:spPr>
          <a:xfrm>
            <a:off x="12312271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50" name="2017_SEPTEMBER_SHOW_SOCIAL_EXHIBITION_ROOMS_17_RGB_UNCROPPED.jpg"/>
          <p:cNvSpPr/>
          <p:nvPr>
            <p:ph type="pic" sz="quarter" idx="26"/>
          </p:nvPr>
        </p:nvSpPr>
        <p:spPr>
          <a:xfrm>
            <a:off x="6934993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51" name="Image caption"/>
          <p:cNvSpPr/>
          <p:nvPr>
            <p:ph type="body" sz="quarter" idx="27"/>
          </p:nvPr>
        </p:nvSpPr>
        <p:spPr>
          <a:xfrm>
            <a:off x="1554539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52" name="2017_SEPTEMBER_SHOW_SOCIAL_EXHIBITION_ROOMS_11_RGB_UNCROPPED.jpg"/>
          <p:cNvSpPr/>
          <p:nvPr>
            <p:ph type="pic" sz="quarter" idx="28"/>
          </p:nvPr>
        </p:nvSpPr>
        <p:spPr>
          <a:xfrm>
            <a:off x="4246354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53" name="2017_PRE_SHOW_SPACE_BTS_SOCIAL_12_RGB_UNCROPPED.jpg"/>
          <p:cNvSpPr/>
          <p:nvPr>
            <p:ph type="pic" sz="quarter" idx="29"/>
          </p:nvPr>
        </p:nvSpPr>
        <p:spPr>
          <a:xfrm>
            <a:off x="1557714" y="5302823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54" name="Image caption"/>
          <p:cNvSpPr/>
          <p:nvPr>
            <p:ph type="body" sz="quarter" idx="30"/>
          </p:nvPr>
        </p:nvSpPr>
        <p:spPr>
          <a:xfrm>
            <a:off x="4243179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55" name="Image caption"/>
          <p:cNvSpPr/>
          <p:nvPr>
            <p:ph type="body" sz="quarter" idx="31"/>
          </p:nvPr>
        </p:nvSpPr>
        <p:spPr>
          <a:xfrm>
            <a:off x="6938167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56" name="Image caption"/>
          <p:cNvSpPr/>
          <p:nvPr>
            <p:ph type="body" sz="quarter" idx="32"/>
          </p:nvPr>
        </p:nvSpPr>
        <p:spPr>
          <a:xfrm>
            <a:off x="9626807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57" name="Image caption"/>
          <p:cNvSpPr/>
          <p:nvPr>
            <p:ph type="body" sz="quarter" idx="33"/>
          </p:nvPr>
        </p:nvSpPr>
        <p:spPr>
          <a:xfrm>
            <a:off x="12312272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0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2017_PRE_SHOW_SPACE_BTS_10_RGB_CROPPED.jpg"/>
          <p:cNvSpPr/>
          <p:nvPr>
            <p:ph type="pic" sz="quarter" idx="13"/>
          </p:nvPr>
        </p:nvSpPr>
        <p:spPr>
          <a:xfrm>
            <a:off x="9625220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6" name="2017_POST_SHOW_BTS_7_RGB_UNCROPPED.jpg"/>
          <p:cNvSpPr/>
          <p:nvPr>
            <p:ph type="pic" sz="quarter" idx="14"/>
          </p:nvPr>
        </p:nvSpPr>
        <p:spPr>
          <a:xfrm>
            <a:off x="12313859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7" name="2017_SEPTEMBER_SHOW_SOCIAL_EXHIBITION_ROOMS_23_RGB_UNCROPPED.jpg"/>
          <p:cNvSpPr/>
          <p:nvPr>
            <p:ph type="pic" sz="quarter" idx="15"/>
          </p:nvPr>
        </p:nvSpPr>
        <p:spPr>
          <a:xfrm>
            <a:off x="6936581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8" name="Image caption"/>
          <p:cNvSpPr/>
          <p:nvPr>
            <p:ph type="body" sz="quarter" idx="16"/>
          </p:nvPr>
        </p:nvSpPr>
        <p:spPr>
          <a:xfrm>
            <a:off x="1556127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69" name="Image"/>
          <p:cNvSpPr/>
          <p:nvPr>
            <p:ph type="pic" sz="quarter" idx="17"/>
          </p:nvPr>
        </p:nvSpPr>
        <p:spPr>
          <a:xfrm>
            <a:off x="4247941" y="1616176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0" name="Image"/>
          <p:cNvSpPr/>
          <p:nvPr>
            <p:ph type="pic" sz="quarter" idx="18"/>
          </p:nvPr>
        </p:nvSpPr>
        <p:spPr>
          <a:xfrm>
            <a:off x="1559302" y="1616176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1" name="Image caption"/>
          <p:cNvSpPr/>
          <p:nvPr>
            <p:ph type="body" sz="quarter" idx="19"/>
          </p:nvPr>
        </p:nvSpPr>
        <p:spPr>
          <a:xfrm>
            <a:off x="4244767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72" name="Image caption"/>
          <p:cNvSpPr/>
          <p:nvPr>
            <p:ph type="body" sz="quarter" idx="20"/>
          </p:nvPr>
        </p:nvSpPr>
        <p:spPr>
          <a:xfrm>
            <a:off x="6939756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73" name="Image caption"/>
          <p:cNvSpPr/>
          <p:nvPr>
            <p:ph type="body" sz="quarter" idx="21"/>
          </p:nvPr>
        </p:nvSpPr>
        <p:spPr>
          <a:xfrm>
            <a:off x="9628395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74" name="Image caption"/>
          <p:cNvSpPr/>
          <p:nvPr>
            <p:ph type="body" sz="quarter" idx="22"/>
          </p:nvPr>
        </p:nvSpPr>
        <p:spPr>
          <a:xfrm>
            <a:off x="12313860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75" name="2017_SHOW_RUNWAY_PRODUCT_EMEIA_EXCLUSIVE_08_RGB_CROPPED.jpg"/>
          <p:cNvSpPr/>
          <p:nvPr>
            <p:ph type="pic" sz="quarter" idx="23"/>
          </p:nvPr>
        </p:nvSpPr>
        <p:spPr>
          <a:xfrm>
            <a:off x="9623632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6" name="2017_SEPTEMBER_SHOW_SOCIAL_EXHIBITION_ROOMS_12_RGB_UNCROPPED.jpg"/>
          <p:cNvSpPr/>
          <p:nvPr>
            <p:ph type="pic" sz="quarter" idx="24"/>
          </p:nvPr>
        </p:nvSpPr>
        <p:spPr>
          <a:xfrm>
            <a:off x="12312271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7" name="2017_SEPTEMBER_SHOW_SOCIAL_EXHIBITION_ROOMS_17_RGB_UNCROPPED.jpg"/>
          <p:cNvSpPr/>
          <p:nvPr>
            <p:ph type="pic" sz="quarter" idx="25"/>
          </p:nvPr>
        </p:nvSpPr>
        <p:spPr>
          <a:xfrm>
            <a:off x="6934993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8" name="Image caption"/>
          <p:cNvSpPr/>
          <p:nvPr>
            <p:ph type="body" sz="quarter" idx="26"/>
          </p:nvPr>
        </p:nvSpPr>
        <p:spPr>
          <a:xfrm>
            <a:off x="1554539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79" name="2017_SEPTEMBER_SHOW_SOCIAL_EXHIBITION_ROOMS_11_RGB_UNCROPPED.jpg"/>
          <p:cNvSpPr/>
          <p:nvPr>
            <p:ph type="pic" sz="quarter" idx="27"/>
          </p:nvPr>
        </p:nvSpPr>
        <p:spPr>
          <a:xfrm>
            <a:off x="4246354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80" name="2017_PRE_SHOW_SPACE_BTS_SOCIAL_12_RGB_UNCROPPED.jpg"/>
          <p:cNvSpPr/>
          <p:nvPr>
            <p:ph type="pic" sz="quarter" idx="28"/>
          </p:nvPr>
        </p:nvSpPr>
        <p:spPr>
          <a:xfrm>
            <a:off x="1557714" y="5302823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81" name="Image caption"/>
          <p:cNvSpPr/>
          <p:nvPr>
            <p:ph type="body" sz="quarter" idx="29"/>
          </p:nvPr>
        </p:nvSpPr>
        <p:spPr>
          <a:xfrm>
            <a:off x="4243179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82" name="Image caption"/>
          <p:cNvSpPr/>
          <p:nvPr>
            <p:ph type="body" sz="quarter" idx="30"/>
          </p:nvPr>
        </p:nvSpPr>
        <p:spPr>
          <a:xfrm>
            <a:off x="6938167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83" name="Image caption"/>
          <p:cNvSpPr/>
          <p:nvPr>
            <p:ph type="body" sz="quarter" idx="31"/>
          </p:nvPr>
        </p:nvSpPr>
        <p:spPr>
          <a:xfrm>
            <a:off x="9626807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84" name="Image caption"/>
          <p:cNvSpPr/>
          <p:nvPr>
            <p:ph type="body" sz="quarter" idx="32"/>
          </p:nvPr>
        </p:nvSpPr>
        <p:spPr>
          <a:xfrm>
            <a:off x="12312272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785" name="title over one line"/>
          <p:cNvSpPr/>
          <p:nvPr>
            <p:ph type="body" sz="quarter" idx="3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786" name="WITH SUBTITLE OR SUPPORTING COPY"/>
          <p:cNvSpPr/>
          <p:nvPr>
            <p:ph type="body" sz="quarter" idx="3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78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ECTION TITLE with  one full return…"/>
          <p:cNvSpPr/>
          <p:nvPr>
            <p:ph type="body" sz="half" idx="13"/>
          </p:nvPr>
        </p:nvSpPr>
        <p:spPr>
          <a:xfrm>
            <a:off x="1778000" y="2349500"/>
            <a:ext cx="12700001" cy="4445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cap="all" sz="4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SECTION TITLE with </a:t>
            </a:r>
            <a:br/>
            <a:r>
              <a:t>one full return</a:t>
            </a:r>
          </a:p>
          <a:p>
            <a:pPr>
              <a:defRPr cap="all" sz="4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after last line</a:t>
            </a:r>
          </a:p>
        </p:txBody>
      </p:sp>
      <p:sp>
        <p:nvSpPr>
          <p:cNvPr id="4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2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95" name="2017_PRE_SHOW_SPACE_BTS_10_RGB_CROPPED.jpg"/>
          <p:cNvSpPr/>
          <p:nvPr>
            <p:ph type="pic" sz="quarter" idx="14"/>
          </p:nvPr>
        </p:nvSpPr>
        <p:spPr>
          <a:xfrm>
            <a:off x="8281694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96" name="2017_POST_SHOW_BTS_7_RGB_UNCROPPED.jpg"/>
          <p:cNvSpPr/>
          <p:nvPr>
            <p:ph type="pic" sz="quarter" idx="15"/>
          </p:nvPr>
        </p:nvSpPr>
        <p:spPr>
          <a:xfrm>
            <a:off x="10970333" y="1616176"/>
            <a:ext cx="2381397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97" name="2017_POST_SHOW_BTS_PORTRAITS_RGB_UNCROPPED_01.jpg"/>
          <p:cNvSpPr/>
          <p:nvPr>
            <p:ph type="pic" sz="quarter" idx="16"/>
          </p:nvPr>
        </p:nvSpPr>
        <p:spPr>
          <a:xfrm>
            <a:off x="13658974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98" name="2017_SEPTEMBER_SHOW_SOCIAL_EXHIBITION_ROOMS_23_RGB_UNCROPPED.jpg"/>
          <p:cNvSpPr/>
          <p:nvPr>
            <p:ph type="pic" sz="quarter" idx="17"/>
          </p:nvPr>
        </p:nvSpPr>
        <p:spPr>
          <a:xfrm>
            <a:off x="5593055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99" name="Image caption"/>
          <p:cNvSpPr/>
          <p:nvPr>
            <p:ph type="body" sz="quarter" idx="18"/>
          </p:nvPr>
        </p:nvSpPr>
        <p:spPr>
          <a:xfrm>
            <a:off x="212601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00" name="Image"/>
          <p:cNvSpPr/>
          <p:nvPr>
            <p:ph type="pic" sz="quarter" idx="19"/>
          </p:nvPr>
        </p:nvSpPr>
        <p:spPr>
          <a:xfrm>
            <a:off x="2904415" y="1616176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01" name="Image"/>
          <p:cNvSpPr/>
          <p:nvPr>
            <p:ph type="pic" sz="quarter" idx="20"/>
          </p:nvPr>
        </p:nvSpPr>
        <p:spPr>
          <a:xfrm>
            <a:off x="215776" y="1616176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02" name="Image caption"/>
          <p:cNvSpPr/>
          <p:nvPr>
            <p:ph type="body" sz="quarter" idx="21"/>
          </p:nvPr>
        </p:nvSpPr>
        <p:spPr>
          <a:xfrm>
            <a:off x="2901241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03" name="Image caption"/>
          <p:cNvSpPr/>
          <p:nvPr>
            <p:ph type="body" sz="quarter" idx="22"/>
          </p:nvPr>
        </p:nvSpPr>
        <p:spPr>
          <a:xfrm>
            <a:off x="5596230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04" name="Image caption"/>
          <p:cNvSpPr/>
          <p:nvPr>
            <p:ph type="body" sz="quarter" idx="23"/>
          </p:nvPr>
        </p:nvSpPr>
        <p:spPr>
          <a:xfrm>
            <a:off x="8284869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05" name="Image caption"/>
          <p:cNvSpPr/>
          <p:nvPr>
            <p:ph type="body" sz="quarter" idx="24"/>
          </p:nvPr>
        </p:nvSpPr>
        <p:spPr>
          <a:xfrm>
            <a:off x="10970334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06" name="Image caption"/>
          <p:cNvSpPr/>
          <p:nvPr>
            <p:ph type="body" sz="quarter" idx="25"/>
          </p:nvPr>
        </p:nvSpPr>
        <p:spPr>
          <a:xfrm>
            <a:off x="13658974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07" name="2017_SHOW_RUNWAY_PRODUCT_EMEIA_EXCLUSIVE_08_RGB_CROPPED.jpg"/>
          <p:cNvSpPr/>
          <p:nvPr>
            <p:ph type="pic" sz="quarter" idx="26"/>
          </p:nvPr>
        </p:nvSpPr>
        <p:spPr>
          <a:xfrm>
            <a:off x="8280106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08" name="2017_SEPTEMBER_SHOW_SOCIAL_EXHIBITION_ROOMS_12_RGB_UNCROPPED.jpg"/>
          <p:cNvSpPr/>
          <p:nvPr>
            <p:ph type="pic" sz="quarter" idx="27"/>
          </p:nvPr>
        </p:nvSpPr>
        <p:spPr>
          <a:xfrm>
            <a:off x="10968745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09" name="2017_SEPTEMBER_SHOW_SOCIAL_EXHIBITION_ROOMS_28_RGB_UNCROPPED.jpg"/>
          <p:cNvSpPr/>
          <p:nvPr>
            <p:ph type="pic" sz="quarter" idx="28"/>
          </p:nvPr>
        </p:nvSpPr>
        <p:spPr>
          <a:xfrm>
            <a:off x="13657386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0" name="2017_SEPTEMBER_SHOW_SOCIAL_EXHIBITION_ROOMS_17_RGB_UNCROPPED.jpg"/>
          <p:cNvSpPr/>
          <p:nvPr>
            <p:ph type="pic" sz="quarter" idx="29"/>
          </p:nvPr>
        </p:nvSpPr>
        <p:spPr>
          <a:xfrm>
            <a:off x="5591467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1" name="Image caption"/>
          <p:cNvSpPr/>
          <p:nvPr>
            <p:ph type="body" sz="quarter" idx="30"/>
          </p:nvPr>
        </p:nvSpPr>
        <p:spPr>
          <a:xfrm>
            <a:off x="211013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12" name="2017_SEPTEMBER_SHOW_SOCIAL_EXHIBITION_ROOMS_11_RGB_UNCROPPED.jpg"/>
          <p:cNvSpPr/>
          <p:nvPr>
            <p:ph type="pic" sz="quarter" idx="31"/>
          </p:nvPr>
        </p:nvSpPr>
        <p:spPr>
          <a:xfrm>
            <a:off x="2902828" y="5302823"/>
            <a:ext cx="2381395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3" name="2017_PRE_SHOW_SPACE_BTS_SOCIAL_12_RGB_UNCROPPED.jpg"/>
          <p:cNvSpPr/>
          <p:nvPr>
            <p:ph type="pic" sz="quarter" idx="32"/>
          </p:nvPr>
        </p:nvSpPr>
        <p:spPr>
          <a:xfrm>
            <a:off x="214188" y="5302823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4" name="Image caption"/>
          <p:cNvSpPr/>
          <p:nvPr>
            <p:ph type="body" sz="quarter" idx="33"/>
          </p:nvPr>
        </p:nvSpPr>
        <p:spPr>
          <a:xfrm>
            <a:off x="2899653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15" name="Image caption"/>
          <p:cNvSpPr/>
          <p:nvPr>
            <p:ph type="body" sz="quarter" idx="34"/>
          </p:nvPr>
        </p:nvSpPr>
        <p:spPr>
          <a:xfrm>
            <a:off x="5594642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16" name="Image caption"/>
          <p:cNvSpPr/>
          <p:nvPr>
            <p:ph type="body" sz="quarter" idx="35"/>
          </p:nvPr>
        </p:nvSpPr>
        <p:spPr>
          <a:xfrm>
            <a:off x="8283281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17" name="Image caption"/>
          <p:cNvSpPr/>
          <p:nvPr>
            <p:ph type="body" sz="quarter" idx="36"/>
          </p:nvPr>
        </p:nvSpPr>
        <p:spPr>
          <a:xfrm>
            <a:off x="10968746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18" name="Image caption"/>
          <p:cNvSpPr/>
          <p:nvPr>
            <p:ph type="body" sz="quarter" idx="37"/>
          </p:nvPr>
        </p:nvSpPr>
        <p:spPr>
          <a:xfrm>
            <a:off x="13657386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2 images + subtitl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2017_PRE_SHOW_SPACE_BTS_10_RGB_CROPPED.jpg"/>
          <p:cNvSpPr/>
          <p:nvPr>
            <p:ph type="pic" sz="quarter" idx="13"/>
          </p:nvPr>
        </p:nvSpPr>
        <p:spPr>
          <a:xfrm>
            <a:off x="8281694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7" name="2017_POST_SHOW_BTS_7_RGB_UNCROPPED.jpg"/>
          <p:cNvSpPr/>
          <p:nvPr>
            <p:ph type="pic" sz="quarter" idx="14"/>
          </p:nvPr>
        </p:nvSpPr>
        <p:spPr>
          <a:xfrm>
            <a:off x="10970333" y="1616176"/>
            <a:ext cx="2381397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8" name="2017_POST_SHOW_BTS_PORTRAITS_RGB_UNCROPPED_01.jpg"/>
          <p:cNvSpPr/>
          <p:nvPr>
            <p:ph type="pic" sz="quarter" idx="15"/>
          </p:nvPr>
        </p:nvSpPr>
        <p:spPr>
          <a:xfrm>
            <a:off x="13658974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9" name="2017_SEPTEMBER_SHOW_SOCIAL_EXHIBITION_ROOMS_23_RGB_UNCROPPED.jpg"/>
          <p:cNvSpPr/>
          <p:nvPr>
            <p:ph type="pic" sz="quarter" idx="16"/>
          </p:nvPr>
        </p:nvSpPr>
        <p:spPr>
          <a:xfrm>
            <a:off x="5593055" y="1616176"/>
            <a:ext cx="2381396" cy="3175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30" name="Image caption"/>
          <p:cNvSpPr/>
          <p:nvPr>
            <p:ph type="body" sz="quarter" idx="17"/>
          </p:nvPr>
        </p:nvSpPr>
        <p:spPr>
          <a:xfrm>
            <a:off x="212601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31" name="Image"/>
          <p:cNvSpPr/>
          <p:nvPr>
            <p:ph type="pic" sz="quarter" idx="18"/>
          </p:nvPr>
        </p:nvSpPr>
        <p:spPr>
          <a:xfrm>
            <a:off x="2904415" y="1616176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32" name="Image"/>
          <p:cNvSpPr/>
          <p:nvPr>
            <p:ph type="pic" sz="quarter" idx="19"/>
          </p:nvPr>
        </p:nvSpPr>
        <p:spPr>
          <a:xfrm>
            <a:off x="215776" y="1616176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33" name="Image caption"/>
          <p:cNvSpPr/>
          <p:nvPr>
            <p:ph type="body" sz="quarter" idx="20"/>
          </p:nvPr>
        </p:nvSpPr>
        <p:spPr>
          <a:xfrm>
            <a:off x="2901241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34" name="Image caption"/>
          <p:cNvSpPr/>
          <p:nvPr>
            <p:ph type="body" sz="quarter" idx="21"/>
          </p:nvPr>
        </p:nvSpPr>
        <p:spPr>
          <a:xfrm>
            <a:off x="5596230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35" name="Image caption"/>
          <p:cNvSpPr/>
          <p:nvPr>
            <p:ph type="body" sz="quarter" idx="22"/>
          </p:nvPr>
        </p:nvSpPr>
        <p:spPr>
          <a:xfrm>
            <a:off x="8284869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36" name="Image caption"/>
          <p:cNvSpPr/>
          <p:nvPr>
            <p:ph type="body" sz="quarter" idx="23"/>
          </p:nvPr>
        </p:nvSpPr>
        <p:spPr>
          <a:xfrm>
            <a:off x="10970334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37" name="Image caption"/>
          <p:cNvSpPr/>
          <p:nvPr>
            <p:ph type="body" sz="quarter" idx="24"/>
          </p:nvPr>
        </p:nvSpPr>
        <p:spPr>
          <a:xfrm>
            <a:off x="13658974" y="4881899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38" name="2017_SHOW_RUNWAY_PRODUCT_EMEIA_EXCLUSIVE_08_RGB_CROPPED.jpg"/>
          <p:cNvSpPr/>
          <p:nvPr>
            <p:ph type="pic" sz="quarter" idx="25"/>
          </p:nvPr>
        </p:nvSpPr>
        <p:spPr>
          <a:xfrm>
            <a:off x="8280106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39" name="2017_SEPTEMBER_SHOW_SOCIAL_EXHIBITION_ROOMS_12_RGB_UNCROPPED.jpg"/>
          <p:cNvSpPr/>
          <p:nvPr>
            <p:ph type="pic" sz="quarter" idx="26"/>
          </p:nvPr>
        </p:nvSpPr>
        <p:spPr>
          <a:xfrm>
            <a:off x="10968745" y="5302823"/>
            <a:ext cx="2381397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40" name="2017_SEPTEMBER_SHOW_SOCIAL_EXHIBITION_ROOMS_28_RGB_UNCROPPED.jpg"/>
          <p:cNvSpPr/>
          <p:nvPr>
            <p:ph type="pic" sz="quarter" idx="27"/>
          </p:nvPr>
        </p:nvSpPr>
        <p:spPr>
          <a:xfrm>
            <a:off x="13657386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41" name="2017_SEPTEMBER_SHOW_SOCIAL_EXHIBITION_ROOMS_17_RGB_UNCROPPED.jpg"/>
          <p:cNvSpPr/>
          <p:nvPr>
            <p:ph type="pic" sz="quarter" idx="28"/>
          </p:nvPr>
        </p:nvSpPr>
        <p:spPr>
          <a:xfrm>
            <a:off x="5591467" y="5302823"/>
            <a:ext cx="2381396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42" name="Image caption"/>
          <p:cNvSpPr/>
          <p:nvPr>
            <p:ph type="body" sz="quarter" idx="29"/>
          </p:nvPr>
        </p:nvSpPr>
        <p:spPr>
          <a:xfrm>
            <a:off x="211013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43" name="2017_SEPTEMBER_SHOW_SOCIAL_EXHIBITION_ROOMS_11_RGB_UNCROPPED.jpg"/>
          <p:cNvSpPr/>
          <p:nvPr>
            <p:ph type="pic" sz="quarter" idx="30"/>
          </p:nvPr>
        </p:nvSpPr>
        <p:spPr>
          <a:xfrm>
            <a:off x="2902828" y="5302823"/>
            <a:ext cx="2381395" cy="317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44" name="2017_PRE_SHOW_SPACE_BTS_SOCIAL_12_RGB_UNCROPPED.jpg"/>
          <p:cNvSpPr/>
          <p:nvPr>
            <p:ph type="pic" sz="quarter" idx="31"/>
          </p:nvPr>
        </p:nvSpPr>
        <p:spPr>
          <a:xfrm>
            <a:off x="214188" y="5302823"/>
            <a:ext cx="2381412" cy="31750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45" name="Image caption"/>
          <p:cNvSpPr/>
          <p:nvPr>
            <p:ph type="body" sz="quarter" idx="32"/>
          </p:nvPr>
        </p:nvSpPr>
        <p:spPr>
          <a:xfrm>
            <a:off x="2899653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46" name="Image caption"/>
          <p:cNvSpPr/>
          <p:nvPr>
            <p:ph type="body" sz="quarter" idx="33"/>
          </p:nvPr>
        </p:nvSpPr>
        <p:spPr>
          <a:xfrm>
            <a:off x="5594642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47" name="Image caption"/>
          <p:cNvSpPr/>
          <p:nvPr>
            <p:ph type="body" sz="quarter" idx="34"/>
          </p:nvPr>
        </p:nvSpPr>
        <p:spPr>
          <a:xfrm>
            <a:off x="8283281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48" name="Image caption"/>
          <p:cNvSpPr/>
          <p:nvPr>
            <p:ph type="body" sz="quarter" idx="35"/>
          </p:nvPr>
        </p:nvSpPr>
        <p:spPr>
          <a:xfrm>
            <a:off x="10968746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49" name="Image caption"/>
          <p:cNvSpPr/>
          <p:nvPr>
            <p:ph type="body" sz="quarter" idx="36"/>
          </p:nvPr>
        </p:nvSpPr>
        <p:spPr>
          <a:xfrm>
            <a:off x="13657386" y="8568546"/>
            <a:ext cx="2387601" cy="381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Image caption</a:t>
            </a:r>
          </a:p>
        </p:txBody>
      </p:sp>
      <p:sp>
        <p:nvSpPr>
          <p:cNvPr id="850" name="title over one line"/>
          <p:cNvSpPr/>
          <p:nvPr>
            <p:ph type="body" sz="quarter" idx="37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851" name="WITH SUBTITLE OR SUPPORTING COPY"/>
          <p:cNvSpPr/>
          <p:nvPr>
            <p:ph type="body" sz="quarter" idx="38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85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full bleed image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Rectangle"/>
          <p:cNvSpPr/>
          <p:nvPr/>
        </p:nvSpPr>
        <p:spPr>
          <a:xfrm>
            <a:off x="-1" y="1240"/>
            <a:ext cx="16256001" cy="91415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chemeClr val="accent4">
                      <a:alpha val="50000"/>
                    </a:schemeClr>
                  </a:outerShdw>
                </a:effectLst>
              </a:defRPr>
            </a:pPr>
          </a:p>
        </p:txBody>
      </p:sp>
      <p:sp>
        <p:nvSpPr>
          <p:cNvPr id="860" name="2017_POST_SHOW_COLLECTION_ON_DISPLAY_1_RGB_CROPPED.jpg"/>
          <p:cNvSpPr/>
          <p:nvPr>
            <p:ph type="pic" idx="13"/>
          </p:nvPr>
        </p:nvSpPr>
        <p:spPr>
          <a:xfrm>
            <a:off x="0" y="0"/>
            <a:ext cx="16256001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1" name="SLIDE title"/>
          <p:cNvSpPr/>
          <p:nvPr>
            <p:ph type="body" sz="quarter" idx="14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62" name="Paragraph point 1…"/>
          <p:cNvSpPr/>
          <p:nvPr>
            <p:ph type="body" idx="15"/>
          </p:nvPr>
        </p:nvSpPr>
        <p:spPr>
          <a:xfrm>
            <a:off x="3048000" y="1544219"/>
            <a:ext cx="10160001" cy="6830853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Paragraph point 1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Paragraph point 2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Paragraph point 3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Paragraph point 4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Paragraph point 5</a:t>
            </a:r>
          </a:p>
        </p:txBody>
      </p:sp>
      <p:sp>
        <p:nvSpPr>
          <p:cNvPr id="8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full bleed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Rectangle"/>
          <p:cNvSpPr/>
          <p:nvPr/>
        </p:nvSpPr>
        <p:spPr>
          <a:xfrm>
            <a:off x="-1" y="1240"/>
            <a:ext cx="16256001" cy="91415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chemeClr val="accent4">
                      <a:alpha val="50000"/>
                    </a:schemeClr>
                  </a:outerShdw>
                </a:effectLst>
              </a:defRPr>
            </a:pPr>
          </a:p>
        </p:txBody>
      </p:sp>
      <p:sp>
        <p:nvSpPr>
          <p:cNvPr id="871" name="2017_POST_SHOW_BTS_7_RGB_UNCROPPED.jpg"/>
          <p:cNvSpPr/>
          <p:nvPr>
            <p:ph type="pic" idx="13"/>
          </p:nvPr>
        </p:nvSpPr>
        <p:spPr>
          <a:xfrm>
            <a:off x="0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2" name="2017_PRE_SHOW_SPACE_BTS_06_RGB_CROPPED.jpg"/>
          <p:cNvSpPr/>
          <p:nvPr>
            <p:ph type="pic" idx="14"/>
          </p:nvPr>
        </p:nvSpPr>
        <p:spPr>
          <a:xfrm>
            <a:off x="8123237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3" name="Short paragraph relating to  image if required"/>
          <p:cNvSpPr/>
          <p:nvPr>
            <p:ph type="body" sz="quarter" idx="15"/>
          </p:nvPr>
        </p:nvSpPr>
        <p:spPr>
          <a:xfrm>
            <a:off x="1081881" y="4565071"/>
            <a:ext cx="5969001" cy="381000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Short paragraph relating to </a:t>
            </a:r>
            <a:br/>
            <a:r>
              <a:t>image if required</a:t>
            </a:r>
          </a:p>
        </p:txBody>
      </p:sp>
      <p:sp>
        <p:nvSpPr>
          <p:cNvPr id="874" name="Short paragraph relating to  image if required"/>
          <p:cNvSpPr/>
          <p:nvPr>
            <p:ph type="body" sz="quarter" idx="16"/>
          </p:nvPr>
        </p:nvSpPr>
        <p:spPr>
          <a:xfrm>
            <a:off x="9205118" y="4565071"/>
            <a:ext cx="5969001" cy="381000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Short paragraph relating to </a:t>
            </a:r>
            <a:br/>
            <a:r>
              <a:t>image if required</a:t>
            </a:r>
          </a:p>
        </p:txBody>
      </p:sp>
      <p:sp>
        <p:nvSpPr>
          <p:cNvPr id="875" name="title relating…"/>
          <p:cNvSpPr/>
          <p:nvPr>
            <p:ph type="body" sz="quarter" idx="17"/>
          </p:nvPr>
        </p:nvSpPr>
        <p:spPr>
          <a:xfrm>
            <a:off x="1081881" y="2581136"/>
            <a:ext cx="5969001" cy="1713509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</a:t>
            </a:r>
          </a:p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to background image</a:t>
            </a:r>
          </a:p>
        </p:txBody>
      </p:sp>
      <p:sp>
        <p:nvSpPr>
          <p:cNvPr id="876" name="title relating…"/>
          <p:cNvSpPr/>
          <p:nvPr>
            <p:ph type="body" sz="quarter" idx="18"/>
          </p:nvPr>
        </p:nvSpPr>
        <p:spPr>
          <a:xfrm>
            <a:off x="9205118" y="2581136"/>
            <a:ext cx="5969001" cy="1713509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</a:t>
            </a:r>
          </a:p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to background image</a:t>
            </a:r>
          </a:p>
        </p:txBody>
      </p:sp>
      <p:sp>
        <p:nvSpPr>
          <p:cNvPr id="8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full bleed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Rectangle"/>
          <p:cNvSpPr/>
          <p:nvPr/>
        </p:nvSpPr>
        <p:spPr>
          <a:xfrm>
            <a:off x="-1" y="1240"/>
            <a:ext cx="16256001" cy="91415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chemeClr val="accent4">
                      <a:alpha val="50000"/>
                    </a:schemeClr>
                  </a:outerShdw>
                </a:effectLst>
              </a:defRPr>
            </a:pPr>
          </a:p>
        </p:txBody>
      </p:sp>
      <p:sp>
        <p:nvSpPr>
          <p:cNvPr id="885" name="2017_POST_SHOW_BTS_7_RGB_UNCROPPED.jpg"/>
          <p:cNvSpPr/>
          <p:nvPr>
            <p:ph type="pic" idx="13"/>
          </p:nvPr>
        </p:nvSpPr>
        <p:spPr>
          <a:xfrm>
            <a:off x="0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6" name="2017_PRE_SHOW_SPACE_BTS_06_RGB_CROPPED.jpg"/>
          <p:cNvSpPr/>
          <p:nvPr>
            <p:ph type="pic" idx="14"/>
          </p:nvPr>
        </p:nvSpPr>
        <p:spPr>
          <a:xfrm>
            <a:off x="8123237" y="0"/>
            <a:ext cx="8132763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7" name="Short paragraph relating to  images if required"/>
          <p:cNvSpPr/>
          <p:nvPr>
            <p:ph type="body" sz="half" idx="15"/>
          </p:nvPr>
        </p:nvSpPr>
        <p:spPr>
          <a:xfrm>
            <a:off x="3937000" y="4565071"/>
            <a:ext cx="8382000" cy="381000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Short paragraph relating to </a:t>
            </a:r>
            <a:br/>
            <a:r>
              <a:t>images if required</a:t>
            </a:r>
          </a:p>
        </p:txBody>
      </p:sp>
      <p:sp>
        <p:nvSpPr>
          <p:cNvPr id="888" name="title relating…"/>
          <p:cNvSpPr/>
          <p:nvPr>
            <p:ph type="body" sz="quarter" idx="16"/>
          </p:nvPr>
        </p:nvSpPr>
        <p:spPr>
          <a:xfrm>
            <a:off x="3937000" y="2584510"/>
            <a:ext cx="8382000" cy="1710135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</a:t>
            </a:r>
          </a:p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to background images</a:t>
            </a:r>
          </a:p>
        </p:txBody>
      </p:sp>
      <p:sp>
        <p:nvSpPr>
          <p:cNvPr id="8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ull bleed images +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ctangle"/>
          <p:cNvSpPr/>
          <p:nvPr/>
        </p:nvSpPr>
        <p:spPr>
          <a:xfrm>
            <a:off x="-1" y="1240"/>
            <a:ext cx="16256001" cy="91415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chemeClr val="accent4">
                      <a:alpha val="50000"/>
                    </a:schemeClr>
                  </a:outerShdw>
                </a:effectLst>
              </a:defRPr>
            </a:pPr>
          </a:p>
        </p:txBody>
      </p:sp>
      <p:sp>
        <p:nvSpPr>
          <p:cNvPr id="897" name="2017_POST_SHOW_BTS_7_RGB_UNCROPPED.jpg"/>
          <p:cNvSpPr/>
          <p:nvPr>
            <p:ph type="pic" sz="half" idx="13"/>
          </p:nvPr>
        </p:nvSpPr>
        <p:spPr>
          <a:xfrm>
            <a:off x="0" y="0"/>
            <a:ext cx="5410200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98" name="2017_PRE_SHOW_SPACE_BTS_06_RGB_CROPPED.jpg"/>
          <p:cNvSpPr/>
          <p:nvPr>
            <p:ph type="pic" sz="half" idx="14"/>
          </p:nvPr>
        </p:nvSpPr>
        <p:spPr>
          <a:xfrm>
            <a:off x="5410200" y="0"/>
            <a:ext cx="5435601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99" name="LOOK_AAA_WW_RTW_RGB_CROPPED_03_PORTRAIT.jpg"/>
          <p:cNvSpPr/>
          <p:nvPr>
            <p:ph type="pic" sz="half" idx="15"/>
          </p:nvPr>
        </p:nvSpPr>
        <p:spPr>
          <a:xfrm>
            <a:off x="10843815" y="-1301"/>
            <a:ext cx="5412149" cy="91466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00" name="Short paragraph relating to  image if required"/>
          <p:cNvSpPr/>
          <p:nvPr>
            <p:ph type="body" sz="quarter" idx="16"/>
          </p:nvPr>
        </p:nvSpPr>
        <p:spPr>
          <a:xfrm>
            <a:off x="546100" y="4565071"/>
            <a:ext cx="4318001" cy="381000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Short paragraph relating to </a:t>
            </a:r>
            <a:br/>
            <a:r>
              <a:t>image if required</a:t>
            </a:r>
          </a:p>
        </p:txBody>
      </p:sp>
      <p:sp>
        <p:nvSpPr>
          <p:cNvPr id="901" name="title relating…"/>
          <p:cNvSpPr/>
          <p:nvPr>
            <p:ph type="body" sz="quarter" idx="17"/>
          </p:nvPr>
        </p:nvSpPr>
        <p:spPr>
          <a:xfrm>
            <a:off x="546100" y="2581186"/>
            <a:ext cx="4318001" cy="1713459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</a:t>
            </a:r>
          </a:p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to background image</a:t>
            </a:r>
          </a:p>
        </p:txBody>
      </p:sp>
      <p:sp>
        <p:nvSpPr>
          <p:cNvPr id="902" name="title relating…"/>
          <p:cNvSpPr/>
          <p:nvPr>
            <p:ph type="body" sz="quarter" idx="18"/>
          </p:nvPr>
        </p:nvSpPr>
        <p:spPr>
          <a:xfrm>
            <a:off x="5969000" y="2581186"/>
            <a:ext cx="4318000" cy="1713459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</a:t>
            </a:r>
          </a:p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to background image</a:t>
            </a:r>
          </a:p>
        </p:txBody>
      </p:sp>
      <p:sp>
        <p:nvSpPr>
          <p:cNvPr id="903" name="title relating…"/>
          <p:cNvSpPr/>
          <p:nvPr>
            <p:ph type="body" sz="quarter" idx="19"/>
          </p:nvPr>
        </p:nvSpPr>
        <p:spPr>
          <a:xfrm>
            <a:off x="11391900" y="2581186"/>
            <a:ext cx="4318000" cy="1713459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</a:t>
            </a:r>
          </a:p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to background image</a:t>
            </a:r>
          </a:p>
        </p:txBody>
      </p:sp>
      <p:sp>
        <p:nvSpPr>
          <p:cNvPr id="904" name="Short paragraph relating to  image if required"/>
          <p:cNvSpPr/>
          <p:nvPr>
            <p:ph type="body" sz="quarter" idx="20"/>
          </p:nvPr>
        </p:nvSpPr>
        <p:spPr>
          <a:xfrm>
            <a:off x="5969000" y="4565071"/>
            <a:ext cx="4318000" cy="381000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Short paragraph relating to </a:t>
            </a:r>
            <a:br/>
            <a:r>
              <a:t>image if required</a:t>
            </a:r>
          </a:p>
        </p:txBody>
      </p:sp>
      <p:sp>
        <p:nvSpPr>
          <p:cNvPr id="905" name="Short paragraph relating to  image if required"/>
          <p:cNvSpPr/>
          <p:nvPr>
            <p:ph type="body" sz="quarter" idx="21"/>
          </p:nvPr>
        </p:nvSpPr>
        <p:spPr>
          <a:xfrm>
            <a:off x="11391900" y="4565071"/>
            <a:ext cx="4318000" cy="3810001"/>
          </a:xfrm>
          <a:prstGeom prst="rect">
            <a:avLst/>
          </a:prstGeom>
        </p:spPr>
        <p:txBody>
          <a:bodyPr lIns="50800" tIns="50800" rIns="50800" bIns="50800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Short paragraph relating to </a:t>
            </a:r>
            <a:br/>
            <a:r>
              <a:t>image if required</a:t>
            </a:r>
          </a:p>
        </p:txBody>
      </p:sp>
      <p:sp>
        <p:nvSpPr>
          <p:cNvPr id="9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ull bleed images + para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Rectangle"/>
          <p:cNvSpPr/>
          <p:nvPr/>
        </p:nvSpPr>
        <p:spPr>
          <a:xfrm>
            <a:off x="-1" y="1240"/>
            <a:ext cx="16256001" cy="91415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chemeClr val="accent4">
                      <a:alpha val="50000"/>
                    </a:schemeClr>
                  </a:outerShdw>
                </a:effectLst>
              </a:defRPr>
            </a:pPr>
          </a:p>
        </p:txBody>
      </p:sp>
      <p:sp>
        <p:nvSpPr>
          <p:cNvPr id="914" name="2017_POST_SHOW_BTS_7_RGB_UNCROPPED.jpg"/>
          <p:cNvSpPr/>
          <p:nvPr>
            <p:ph type="pic" sz="half" idx="13"/>
          </p:nvPr>
        </p:nvSpPr>
        <p:spPr>
          <a:xfrm>
            <a:off x="0" y="0"/>
            <a:ext cx="5410200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15" name="2017_PRE_SHOW_SPACE_BTS_06_RGB_CROPPED.jpg"/>
          <p:cNvSpPr/>
          <p:nvPr>
            <p:ph type="pic" sz="half" idx="14"/>
          </p:nvPr>
        </p:nvSpPr>
        <p:spPr>
          <a:xfrm>
            <a:off x="5410200" y="0"/>
            <a:ext cx="5435601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16" name="LOOK_AAA_WW_RTW_RGB_CROPPED_03_PORTRAIT.jpg"/>
          <p:cNvSpPr/>
          <p:nvPr>
            <p:ph type="pic" sz="half" idx="15"/>
          </p:nvPr>
        </p:nvSpPr>
        <p:spPr>
          <a:xfrm>
            <a:off x="10843815" y="-1301"/>
            <a:ext cx="5412149" cy="91466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17" name="Short paragraph relating to images if required"/>
          <p:cNvSpPr/>
          <p:nvPr>
            <p:ph type="body" sz="half" idx="16"/>
          </p:nvPr>
        </p:nvSpPr>
        <p:spPr>
          <a:xfrm>
            <a:off x="3683000" y="4565071"/>
            <a:ext cx="8890000" cy="3810001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Short paragraph relating to images if required</a:t>
            </a:r>
          </a:p>
        </p:txBody>
      </p:sp>
      <p:sp>
        <p:nvSpPr>
          <p:cNvPr id="918" name="title relating to  background images"/>
          <p:cNvSpPr/>
          <p:nvPr>
            <p:ph type="body" sz="quarter" idx="17"/>
          </p:nvPr>
        </p:nvSpPr>
        <p:spPr>
          <a:xfrm>
            <a:off x="3683000" y="2577019"/>
            <a:ext cx="8890000" cy="1717626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title relating to </a:t>
            </a:r>
            <a:br/>
            <a:r>
              <a:t>background images</a:t>
            </a:r>
          </a:p>
        </p:txBody>
      </p:sp>
      <p:sp>
        <p:nvSpPr>
          <p:cNvPr id="9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full bleed image cop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Rectangle"/>
          <p:cNvSpPr/>
          <p:nvPr/>
        </p:nvSpPr>
        <p:spPr>
          <a:xfrm>
            <a:off x="-1" y="2871"/>
            <a:ext cx="16256003" cy="9138258"/>
          </a:xfrm>
          <a:prstGeom prst="rect">
            <a:avLst/>
          </a:prstGeom>
          <a:solidFill>
            <a:srgbClr val="C6C5C5"/>
          </a:solidFill>
          <a:ln w="25400">
            <a:solidFill>
              <a:schemeClr val="accent4">
                <a:alpha val="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927" name="Image"/>
          <p:cNvSpPr/>
          <p:nvPr>
            <p:ph type="pic" sz="quarter" idx="13"/>
          </p:nvPr>
        </p:nvSpPr>
        <p:spPr>
          <a:xfrm>
            <a:off x="0" y="-1029"/>
            <a:ext cx="3050165" cy="457524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28" name="Image"/>
          <p:cNvSpPr/>
          <p:nvPr>
            <p:ph type="pic" sz="quarter" idx="14"/>
          </p:nvPr>
        </p:nvSpPr>
        <p:spPr>
          <a:xfrm>
            <a:off x="2557496" y="448246"/>
            <a:ext cx="4483778" cy="298918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29" name="Image"/>
          <p:cNvSpPr/>
          <p:nvPr>
            <p:ph type="pic" sz="quarter" idx="15"/>
          </p:nvPr>
        </p:nvSpPr>
        <p:spPr>
          <a:xfrm>
            <a:off x="3841096" y="5716228"/>
            <a:ext cx="5133583" cy="342411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0" name="Image"/>
          <p:cNvSpPr/>
          <p:nvPr>
            <p:ph type="pic" sz="quarter" idx="16"/>
          </p:nvPr>
        </p:nvSpPr>
        <p:spPr>
          <a:xfrm>
            <a:off x="2378606" y="3752763"/>
            <a:ext cx="2399667" cy="32725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1" name="Image"/>
          <p:cNvSpPr/>
          <p:nvPr>
            <p:ph type="pic" sz="quarter" idx="17"/>
          </p:nvPr>
        </p:nvSpPr>
        <p:spPr>
          <a:xfrm>
            <a:off x="351418" y="4898681"/>
            <a:ext cx="2508921" cy="376338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2" name="Image"/>
          <p:cNvSpPr/>
          <p:nvPr>
            <p:ph type="pic" sz="quarter" idx="18"/>
          </p:nvPr>
        </p:nvSpPr>
        <p:spPr>
          <a:xfrm>
            <a:off x="13245295" y="5376957"/>
            <a:ext cx="3010705" cy="376338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3" name="Image"/>
          <p:cNvSpPr/>
          <p:nvPr>
            <p:ph type="pic" sz="quarter" idx="19"/>
          </p:nvPr>
        </p:nvSpPr>
        <p:spPr>
          <a:xfrm>
            <a:off x="10751204" y="2472775"/>
            <a:ext cx="4774453" cy="318296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4" name="Image"/>
          <p:cNvSpPr/>
          <p:nvPr>
            <p:ph type="pic" sz="quarter" idx="20"/>
          </p:nvPr>
        </p:nvSpPr>
        <p:spPr>
          <a:xfrm>
            <a:off x="6020828" y="-1029"/>
            <a:ext cx="2617482" cy="327252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5" name="Image"/>
          <p:cNvSpPr/>
          <p:nvPr>
            <p:ph type="pic" sz="quarter" idx="21"/>
          </p:nvPr>
        </p:nvSpPr>
        <p:spPr>
          <a:xfrm>
            <a:off x="9663895" y="4760769"/>
            <a:ext cx="3231365" cy="40392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6" name="Image"/>
          <p:cNvSpPr/>
          <p:nvPr>
            <p:ph type="pic" sz="quarter" idx="22"/>
          </p:nvPr>
        </p:nvSpPr>
        <p:spPr>
          <a:xfrm>
            <a:off x="13665796" y="580754"/>
            <a:ext cx="2179950" cy="27241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7" name="Image"/>
          <p:cNvSpPr/>
          <p:nvPr>
            <p:ph type="pic" sz="quarter" idx="23"/>
          </p:nvPr>
        </p:nvSpPr>
        <p:spPr>
          <a:xfrm>
            <a:off x="9263333" y="-1029"/>
            <a:ext cx="4032489" cy="272417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38" name="Rectangle"/>
          <p:cNvSpPr/>
          <p:nvPr>
            <p:ph type="body" sz="quarter" idx="24"/>
          </p:nvPr>
        </p:nvSpPr>
        <p:spPr>
          <a:xfrm>
            <a:off x="5080000" y="2286000"/>
            <a:ext cx="6096000" cy="4572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>
                <a:alpha val="0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939" name="Paragraph relating to collage.…"/>
          <p:cNvSpPr/>
          <p:nvPr>
            <p:ph type="body" sz="quarter" idx="25"/>
          </p:nvPr>
        </p:nvSpPr>
        <p:spPr>
          <a:xfrm>
            <a:off x="5588000" y="3596324"/>
            <a:ext cx="5080000" cy="2539163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relating to collage.</a:t>
            </a:r>
          </a:p>
          <a:p>
            <a:pPr/>
          </a:p>
          <a:p>
            <a:pPr/>
            <a:r>
              <a:t>The images in the background can be used as placeholders, </a:t>
            </a:r>
            <a:br/>
            <a:r>
              <a:t>or completely replaced with your own composition</a:t>
            </a:r>
          </a:p>
        </p:txBody>
      </p:sp>
      <p:sp>
        <p:nvSpPr>
          <p:cNvPr id="940" name="Collage title"/>
          <p:cNvSpPr/>
          <p:nvPr>
            <p:ph type="body" sz="quarter" idx="26"/>
          </p:nvPr>
        </p:nvSpPr>
        <p:spPr>
          <a:xfrm>
            <a:off x="5588000" y="2282282"/>
            <a:ext cx="5080000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Collage title</a:t>
            </a:r>
          </a:p>
        </p:txBody>
      </p:sp>
      <p:sp>
        <p:nvSpPr>
          <p:cNvPr id="9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lenda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ALENDAR 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CALENDAR SLIDE title</a:t>
            </a:r>
          </a:p>
        </p:txBody>
      </p:sp>
      <p:sp>
        <p:nvSpPr>
          <p:cNvPr id="949" name="JAN"/>
          <p:cNvSpPr/>
          <p:nvPr>
            <p:ph type="body" sz="quarter" idx="14"/>
          </p:nvPr>
        </p:nvSpPr>
        <p:spPr>
          <a:xfrm>
            <a:off x="3697873" y="1353762"/>
            <a:ext cx="238125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JAN</a:t>
            </a:r>
          </a:p>
        </p:txBody>
      </p:sp>
      <p:sp>
        <p:nvSpPr>
          <p:cNvPr id="950" name="FEB"/>
          <p:cNvSpPr/>
          <p:nvPr>
            <p:ph type="body" sz="quarter" idx="15"/>
          </p:nvPr>
        </p:nvSpPr>
        <p:spPr>
          <a:xfrm>
            <a:off x="6380162" y="1353762"/>
            <a:ext cx="238125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FEB</a:t>
            </a:r>
          </a:p>
        </p:txBody>
      </p:sp>
      <p:sp>
        <p:nvSpPr>
          <p:cNvPr id="951" name="MARCH"/>
          <p:cNvSpPr/>
          <p:nvPr>
            <p:ph type="body" sz="quarter" idx="16"/>
          </p:nvPr>
        </p:nvSpPr>
        <p:spPr>
          <a:xfrm>
            <a:off x="9059277" y="1353762"/>
            <a:ext cx="238125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MARCH</a:t>
            </a:r>
          </a:p>
        </p:txBody>
      </p:sp>
      <p:sp>
        <p:nvSpPr>
          <p:cNvPr id="952" name="APRIL"/>
          <p:cNvSpPr/>
          <p:nvPr>
            <p:ph type="body" sz="quarter" idx="17"/>
          </p:nvPr>
        </p:nvSpPr>
        <p:spPr>
          <a:xfrm>
            <a:off x="11738392" y="1353762"/>
            <a:ext cx="238125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APRIL</a:t>
            </a:r>
          </a:p>
        </p:txBody>
      </p:sp>
      <p:sp>
        <p:nvSpPr>
          <p:cNvPr id="953" name="AW18"/>
          <p:cNvSpPr/>
          <p:nvPr>
            <p:ph type="body" sz="quarter" idx="18"/>
          </p:nvPr>
        </p:nvSpPr>
        <p:spPr>
          <a:xfrm>
            <a:off x="6380162" y="1985717"/>
            <a:ext cx="2381251" cy="609601"/>
          </a:xfrm>
          <a:prstGeom prst="rect">
            <a:avLst/>
          </a:prstGeom>
          <a:solidFill>
            <a:srgbClr val="C6C5C5"/>
          </a:solidFill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AW18</a:t>
            </a:r>
          </a:p>
        </p:txBody>
      </p:sp>
      <p:sp>
        <p:nvSpPr>
          <p:cNvPr id="954" name="COLLECTION…"/>
          <p:cNvSpPr/>
          <p:nvPr>
            <p:ph type="body" sz="quarter" idx="19"/>
          </p:nvPr>
        </p:nvSpPr>
        <p:spPr>
          <a:xfrm>
            <a:off x="1475957" y="1985717"/>
            <a:ext cx="1905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COLLECTION</a:t>
            </a:r>
          </a:p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LAUNCH</a:t>
            </a:r>
          </a:p>
        </p:txBody>
      </p:sp>
      <p:sp>
        <p:nvSpPr>
          <p:cNvPr id="955" name="MONTHLY brand  energy project"/>
          <p:cNvSpPr/>
          <p:nvPr>
            <p:ph type="body" sz="quarter" idx="20"/>
          </p:nvPr>
        </p:nvSpPr>
        <p:spPr>
          <a:xfrm>
            <a:off x="1475957" y="3797772"/>
            <a:ext cx="1905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MONTHLY brand </a:t>
            </a:r>
            <a:br/>
            <a:r>
              <a:t>energy project</a:t>
            </a:r>
          </a:p>
        </p:txBody>
      </p:sp>
      <p:sp>
        <p:nvSpPr>
          <p:cNvPr id="956" name="Weekly…"/>
          <p:cNvSpPr/>
          <p:nvPr>
            <p:ph type="body" sz="quarter" idx="21"/>
          </p:nvPr>
        </p:nvSpPr>
        <p:spPr>
          <a:xfrm>
            <a:off x="1475957" y="6164168"/>
            <a:ext cx="1905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Weekly</a:t>
            </a:r>
          </a:p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Product focus</a:t>
            </a:r>
          </a:p>
        </p:txBody>
      </p:sp>
      <p:sp>
        <p:nvSpPr>
          <p:cNvPr id="957" name="Rectangle"/>
          <p:cNvSpPr/>
          <p:nvPr/>
        </p:nvSpPr>
        <p:spPr>
          <a:xfrm>
            <a:off x="3691523" y="2846264"/>
            <a:ext cx="2381251" cy="253801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958" name="Rectangle"/>
          <p:cNvSpPr/>
          <p:nvPr/>
        </p:nvSpPr>
        <p:spPr>
          <a:xfrm>
            <a:off x="6380162" y="2846264"/>
            <a:ext cx="2381251" cy="253801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959" name="Rectangle"/>
          <p:cNvSpPr/>
          <p:nvPr/>
        </p:nvSpPr>
        <p:spPr>
          <a:xfrm>
            <a:off x="9068801" y="2846264"/>
            <a:ext cx="2381251" cy="253801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960" name="Rectangle"/>
          <p:cNvSpPr/>
          <p:nvPr/>
        </p:nvSpPr>
        <p:spPr>
          <a:xfrm>
            <a:off x="11757442" y="2846264"/>
            <a:ext cx="2381251" cy="253801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961" name="2017_PRE_SHOW_SPACE_BTS_10_RGB_CROPPED.jpg"/>
          <p:cNvSpPr/>
          <p:nvPr>
            <p:ph type="pic" sz="quarter" idx="22"/>
          </p:nvPr>
        </p:nvSpPr>
        <p:spPr>
          <a:xfrm>
            <a:off x="6380162" y="2846264"/>
            <a:ext cx="2381396" cy="253807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2" name="2017_POST_SHOW_BTS_7_RGB_UNCROPPED.jpg"/>
          <p:cNvSpPr/>
          <p:nvPr>
            <p:ph type="pic" sz="quarter" idx="23"/>
          </p:nvPr>
        </p:nvSpPr>
        <p:spPr>
          <a:xfrm>
            <a:off x="9068801" y="2846264"/>
            <a:ext cx="2381397" cy="25427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3" name="2017_POST_SHOW_BTS_PORTRAITS_RGB_UNCROPPED_01.jpg"/>
          <p:cNvSpPr/>
          <p:nvPr>
            <p:ph type="pic" sz="quarter" idx="24"/>
          </p:nvPr>
        </p:nvSpPr>
        <p:spPr>
          <a:xfrm>
            <a:off x="11757442" y="2846264"/>
            <a:ext cx="2381396" cy="254057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4" name="2017_SEPTEMBER_SHOW_SOCIAL_EXHIBITION_ROOMS_23_RGB_UNCROPPED.jpg"/>
          <p:cNvSpPr/>
          <p:nvPr>
            <p:ph type="pic" sz="quarter" idx="25"/>
          </p:nvPr>
        </p:nvSpPr>
        <p:spPr>
          <a:xfrm>
            <a:off x="3691523" y="2846264"/>
            <a:ext cx="2381396" cy="25420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5" name="Point one…"/>
          <p:cNvSpPr/>
          <p:nvPr>
            <p:ph type="body" sz="quarter" idx="26"/>
          </p:nvPr>
        </p:nvSpPr>
        <p:spPr>
          <a:xfrm>
            <a:off x="3694698" y="5907468"/>
            <a:ext cx="238760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Point one</a:t>
            </a:r>
          </a:p>
          <a:p>
            <a:pPr/>
            <a:r>
              <a:t>Point two</a:t>
            </a:r>
          </a:p>
          <a:p>
            <a:pPr/>
            <a:r>
              <a:t>Point three</a:t>
            </a:r>
          </a:p>
          <a:p>
            <a:pPr/>
            <a:r>
              <a:t>Point four</a:t>
            </a:r>
          </a:p>
          <a:p>
            <a:pPr/>
            <a:r>
              <a:t>Point five</a:t>
            </a:r>
          </a:p>
          <a:p>
            <a:pPr/>
            <a:r>
              <a:t>Point six…</a:t>
            </a:r>
          </a:p>
        </p:txBody>
      </p:sp>
      <p:sp>
        <p:nvSpPr>
          <p:cNvPr id="966" name="Point one…"/>
          <p:cNvSpPr/>
          <p:nvPr>
            <p:ph type="body" sz="quarter" idx="27"/>
          </p:nvPr>
        </p:nvSpPr>
        <p:spPr>
          <a:xfrm>
            <a:off x="6383337" y="5907468"/>
            <a:ext cx="238760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Point one</a:t>
            </a:r>
          </a:p>
          <a:p>
            <a:pPr/>
            <a:r>
              <a:t>Point two</a:t>
            </a:r>
          </a:p>
          <a:p>
            <a:pPr/>
            <a:r>
              <a:t>Point three</a:t>
            </a:r>
          </a:p>
          <a:p>
            <a:pPr/>
            <a:r>
              <a:t>Point four</a:t>
            </a:r>
          </a:p>
          <a:p>
            <a:pPr/>
            <a:r>
              <a:t>Point five</a:t>
            </a:r>
          </a:p>
          <a:p>
            <a:pPr/>
            <a:r>
              <a:t>Point six…</a:t>
            </a:r>
          </a:p>
        </p:txBody>
      </p:sp>
      <p:sp>
        <p:nvSpPr>
          <p:cNvPr id="967" name="Point one…"/>
          <p:cNvSpPr/>
          <p:nvPr>
            <p:ph type="body" sz="quarter" idx="28"/>
          </p:nvPr>
        </p:nvSpPr>
        <p:spPr>
          <a:xfrm>
            <a:off x="9068802" y="5907468"/>
            <a:ext cx="238760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Point one</a:t>
            </a:r>
          </a:p>
          <a:p>
            <a:pPr/>
            <a:r>
              <a:t>Point two</a:t>
            </a:r>
          </a:p>
          <a:p>
            <a:pPr/>
            <a:r>
              <a:t>Point three</a:t>
            </a:r>
          </a:p>
          <a:p>
            <a:pPr/>
            <a:r>
              <a:t>Point four</a:t>
            </a:r>
          </a:p>
          <a:p>
            <a:pPr/>
            <a:r>
              <a:t>Point five</a:t>
            </a:r>
          </a:p>
          <a:p>
            <a:pPr/>
            <a:r>
              <a:t>Point six…</a:t>
            </a:r>
          </a:p>
        </p:txBody>
      </p:sp>
      <p:sp>
        <p:nvSpPr>
          <p:cNvPr id="968" name="Point one…"/>
          <p:cNvSpPr/>
          <p:nvPr>
            <p:ph type="body" sz="quarter" idx="29"/>
          </p:nvPr>
        </p:nvSpPr>
        <p:spPr>
          <a:xfrm>
            <a:off x="11757442" y="5907468"/>
            <a:ext cx="238760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/>
            <a:r>
              <a:t>Point one</a:t>
            </a:r>
          </a:p>
          <a:p>
            <a:pPr/>
            <a:r>
              <a:t>Point two</a:t>
            </a:r>
          </a:p>
          <a:p>
            <a:pPr/>
            <a:r>
              <a:t>Point three</a:t>
            </a:r>
          </a:p>
          <a:p>
            <a:pPr/>
            <a:r>
              <a:t>Point four</a:t>
            </a:r>
          </a:p>
          <a:p>
            <a:pPr/>
            <a:r>
              <a:t>Point five</a:t>
            </a:r>
          </a:p>
          <a:p>
            <a:pPr/>
            <a:r>
              <a:t>Point six…</a:t>
            </a:r>
          </a:p>
        </p:txBody>
      </p:sp>
      <p:sp>
        <p:nvSpPr>
          <p:cNvPr id="969" name="MONTHLY…"/>
          <p:cNvSpPr/>
          <p:nvPr>
            <p:ph type="body" sz="quarter" idx="30"/>
          </p:nvPr>
        </p:nvSpPr>
        <p:spPr>
          <a:xfrm>
            <a:off x="3691523" y="3797772"/>
            <a:ext cx="2381251" cy="6350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MONTHLY</a:t>
            </a:r>
          </a:p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PROJECT title</a:t>
            </a:r>
          </a:p>
        </p:txBody>
      </p:sp>
      <p:sp>
        <p:nvSpPr>
          <p:cNvPr id="970" name="MONTHLY…"/>
          <p:cNvSpPr/>
          <p:nvPr>
            <p:ph type="body" sz="quarter" idx="31"/>
          </p:nvPr>
        </p:nvSpPr>
        <p:spPr>
          <a:xfrm>
            <a:off x="6376987" y="3797772"/>
            <a:ext cx="2381251" cy="6350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MONTHLY</a:t>
            </a:r>
          </a:p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PROJECT title</a:t>
            </a:r>
          </a:p>
        </p:txBody>
      </p:sp>
      <p:sp>
        <p:nvSpPr>
          <p:cNvPr id="971" name="MONTHLY…"/>
          <p:cNvSpPr/>
          <p:nvPr>
            <p:ph type="body" sz="quarter" idx="32"/>
          </p:nvPr>
        </p:nvSpPr>
        <p:spPr>
          <a:xfrm>
            <a:off x="9062452" y="3797772"/>
            <a:ext cx="2381251" cy="6350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MONTHLY</a:t>
            </a:r>
          </a:p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PROJECT title</a:t>
            </a:r>
          </a:p>
        </p:txBody>
      </p:sp>
      <p:sp>
        <p:nvSpPr>
          <p:cNvPr id="972" name="MONTHLY…"/>
          <p:cNvSpPr/>
          <p:nvPr>
            <p:ph type="body" sz="quarter" idx="33"/>
          </p:nvPr>
        </p:nvSpPr>
        <p:spPr>
          <a:xfrm>
            <a:off x="11757442" y="3797772"/>
            <a:ext cx="2381251" cy="6350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MONTHLY</a:t>
            </a:r>
          </a:p>
          <a:p>
            <a: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PROJECT title</a:t>
            </a:r>
          </a:p>
        </p:txBody>
      </p:sp>
      <p:sp>
        <p:nvSpPr>
          <p:cNvPr id="97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meline + imag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Image"/>
          <p:cNvSpPr/>
          <p:nvPr>
            <p:ph type="pic" sz="quarter" idx="13"/>
          </p:nvPr>
        </p:nvSpPr>
        <p:spPr>
          <a:xfrm>
            <a:off x="384144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1" name="2017_PRE_SHOW_SPACE_BTS_SOCIAL_06_RGB_UNCROPPED.jpg"/>
          <p:cNvSpPr/>
          <p:nvPr>
            <p:ph type="pic" sz="quarter" idx="14"/>
          </p:nvPr>
        </p:nvSpPr>
        <p:spPr>
          <a:xfrm>
            <a:off x="1943535" y="2486152"/>
            <a:ext cx="1428837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2" name="2017_PRE_SHOW_SPACE_BTS_SOCIAL_09_RGB_UNCROPPED.jpg"/>
          <p:cNvSpPr/>
          <p:nvPr>
            <p:ph type="pic" sz="quarter" idx="15"/>
          </p:nvPr>
        </p:nvSpPr>
        <p:spPr>
          <a:xfrm>
            <a:off x="3502925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3" name="2017_PRE_SHOW_SPACE_BTS_SOCIAL_13_RGB_UNCROPPED.jpg"/>
          <p:cNvSpPr/>
          <p:nvPr>
            <p:ph type="pic" sz="quarter" idx="16"/>
          </p:nvPr>
        </p:nvSpPr>
        <p:spPr>
          <a:xfrm>
            <a:off x="5062316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4" name="2017_PRE_SHOW_THOMASS_1_RGB_CROPPED.jpg"/>
          <p:cNvSpPr/>
          <p:nvPr>
            <p:ph type="pic" sz="quarter" idx="17"/>
          </p:nvPr>
        </p:nvSpPr>
        <p:spPr>
          <a:xfrm>
            <a:off x="6621706" y="2486153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5" name="2017_SEPTEMBER_SHOW_SOCIAL_EXHIBITION_ROOMS_09_RGB_UNCROPPED.jpg"/>
          <p:cNvSpPr/>
          <p:nvPr>
            <p:ph type="pic" sz="quarter" idx="18"/>
          </p:nvPr>
        </p:nvSpPr>
        <p:spPr>
          <a:xfrm>
            <a:off x="8181097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6" name="2017_SEPTEMBER_SHOW_SOCIAL_EXHIBITION_ROOMS_14_RGB_UNCROPPED.jpg"/>
          <p:cNvSpPr/>
          <p:nvPr>
            <p:ph type="pic" sz="quarter" idx="19"/>
          </p:nvPr>
        </p:nvSpPr>
        <p:spPr>
          <a:xfrm>
            <a:off x="9740487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7" name="2017_SEPTEMBER_SHOW_SOCIAL_EXHIBITION_ROOMS_17_RGB_UNCROPPED.jpg"/>
          <p:cNvSpPr/>
          <p:nvPr>
            <p:ph type="pic" sz="quarter" idx="20"/>
          </p:nvPr>
        </p:nvSpPr>
        <p:spPr>
          <a:xfrm>
            <a:off x="11299878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8" name="2017_SEPTEMBER_SHOW_SOCIAL_EXHIBITION_ROOMS_24_RGB_UNCROPPED.jpg"/>
          <p:cNvSpPr/>
          <p:nvPr>
            <p:ph type="pic" sz="quarter" idx="21"/>
          </p:nvPr>
        </p:nvSpPr>
        <p:spPr>
          <a:xfrm>
            <a:off x="12859269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9" name="2017_SEPTEMBER_SHOW_SOCIAL_EXHIBITION_ROOMS_26_RGB_UNCROPPED.jpg"/>
          <p:cNvSpPr/>
          <p:nvPr>
            <p:ph type="pic" sz="quarter" idx="22"/>
          </p:nvPr>
        </p:nvSpPr>
        <p:spPr>
          <a:xfrm>
            <a:off x="14418659" y="2486152"/>
            <a:ext cx="1428838" cy="1905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90" name="1ST JAN"/>
          <p:cNvSpPr/>
          <p:nvPr>
            <p:ph type="body" sz="quarter" idx="23"/>
          </p:nvPr>
        </p:nvSpPr>
        <p:spPr>
          <a:xfrm>
            <a:off x="622269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1ST JAN</a:t>
            </a:r>
          </a:p>
        </p:txBody>
      </p:sp>
      <p:sp>
        <p:nvSpPr>
          <p:cNvPr id="991" name="2ND JAN"/>
          <p:cNvSpPr/>
          <p:nvPr>
            <p:ph type="body" sz="quarter" idx="24"/>
          </p:nvPr>
        </p:nvSpPr>
        <p:spPr>
          <a:xfrm>
            <a:off x="2181660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2ND JAN</a:t>
            </a:r>
          </a:p>
        </p:txBody>
      </p:sp>
      <p:sp>
        <p:nvSpPr>
          <p:cNvPr id="992" name="3RD JAN"/>
          <p:cNvSpPr/>
          <p:nvPr>
            <p:ph type="body" sz="quarter" idx="25"/>
          </p:nvPr>
        </p:nvSpPr>
        <p:spPr>
          <a:xfrm>
            <a:off x="3741050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3RD JAN</a:t>
            </a:r>
          </a:p>
        </p:txBody>
      </p:sp>
      <p:sp>
        <p:nvSpPr>
          <p:cNvPr id="993" name="4TH JAN"/>
          <p:cNvSpPr/>
          <p:nvPr>
            <p:ph type="body" sz="quarter" idx="26"/>
          </p:nvPr>
        </p:nvSpPr>
        <p:spPr>
          <a:xfrm>
            <a:off x="5300441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4TH JAN</a:t>
            </a:r>
          </a:p>
        </p:txBody>
      </p:sp>
      <p:sp>
        <p:nvSpPr>
          <p:cNvPr id="994" name="5TH JAN"/>
          <p:cNvSpPr/>
          <p:nvPr>
            <p:ph type="body" sz="quarter" idx="27"/>
          </p:nvPr>
        </p:nvSpPr>
        <p:spPr>
          <a:xfrm>
            <a:off x="6859831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5TH JAN</a:t>
            </a:r>
          </a:p>
        </p:txBody>
      </p:sp>
      <p:sp>
        <p:nvSpPr>
          <p:cNvPr id="995" name="6TH JAN"/>
          <p:cNvSpPr/>
          <p:nvPr>
            <p:ph type="body" sz="quarter" idx="28"/>
          </p:nvPr>
        </p:nvSpPr>
        <p:spPr>
          <a:xfrm>
            <a:off x="8419222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6TH JAN</a:t>
            </a:r>
          </a:p>
        </p:txBody>
      </p:sp>
      <p:sp>
        <p:nvSpPr>
          <p:cNvPr id="996" name="7TH JAN"/>
          <p:cNvSpPr/>
          <p:nvPr>
            <p:ph type="body" sz="quarter" idx="29"/>
          </p:nvPr>
        </p:nvSpPr>
        <p:spPr>
          <a:xfrm>
            <a:off x="9978612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7TH JAN</a:t>
            </a:r>
          </a:p>
        </p:txBody>
      </p:sp>
      <p:sp>
        <p:nvSpPr>
          <p:cNvPr id="997" name="8TH JAN"/>
          <p:cNvSpPr/>
          <p:nvPr>
            <p:ph type="body" sz="quarter" idx="30"/>
          </p:nvPr>
        </p:nvSpPr>
        <p:spPr>
          <a:xfrm>
            <a:off x="11538003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8TH JAN</a:t>
            </a:r>
          </a:p>
        </p:txBody>
      </p:sp>
      <p:sp>
        <p:nvSpPr>
          <p:cNvPr id="998" name="9TH JAN"/>
          <p:cNvSpPr/>
          <p:nvPr>
            <p:ph type="body" sz="quarter" idx="31"/>
          </p:nvPr>
        </p:nvSpPr>
        <p:spPr>
          <a:xfrm>
            <a:off x="13097394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9TH JAN</a:t>
            </a:r>
          </a:p>
        </p:txBody>
      </p:sp>
      <p:sp>
        <p:nvSpPr>
          <p:cNvPr id="999" name="10TH JAN"/>
          <p:cNvSpPr/>
          <p:nvPr>
            <p:ph type="body" sz="quarter" idx="32"/>
          </p:nvPr>
        </p:nvSpPr>
        <p:spPr>
          <a:xfrm>
            <a:off x="14656784" y="2028735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10TH JAN</a:t>
            </a:r>
          </a:p>
        </p:txBody>
      </p:sp>
      <p:sp>
        <p:nvSpPr>
          <p:cNvPr id="1000" name="TIMELINE SLIDE title"/>
          <p:cNvSpPr/>
          <p:nvPr>
            <p:ph type="body" sz="quarter" idx="3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TIMELINE SLIDE title</a:t>
            </a:r>
          </a:p>
        </p:txBody>
      </p:sp>
      <p:sp>
        <p:nvSpPr>
          <p:cNvPr id="1001" name="Title…"/>
          <p:cNvSpPr/>
          <p:nvPr>
            <p:ph type="body" sz="quarter" idx="34"/>
          </p:nvPr>
        </p:nvSpPr>
        <p:spPr>
          <a:xfrm>
            <a:off x="9740487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2" name="Title…"/>
          <p:cNvSpPr/>
          <p:nvPr>
            <p:ph type="body" sz="quarter" idx="35"/>
          </p:nvPr>
        </p:nvSpPr>
        <p:spPr>
          <a:xfrm>
            <a:off x="8181097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3" name="Title…"/>
          <p:cNvSpPr/>
          <p:nvPr>
            <p:ph type="body" sz="quarter" idx="36"/>
          </p:nvPr>
        </p:nvSpPr>
        <p:spPr>
          <a:xfrm>
            <a:off x="6621706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4" name="Title…"/>
          <p:cNvSpPr/>
          <p:nvPr>
            <p:ph type="body" sz="quarter" idx="37"/>
          </p:nvPr>
        </p:nvSpPr>
        <p:spPr>
          <a:xfrm>
            <a:off x="5062316" y="4741994"/>
            <a:ext cx="1333030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5" name="Title…"/>
          <p:cNvSpPr/>
          <p:nvPr>
            <p:ph type="body" sz="quarter" idx="38"/>
          </p:nvPr>
        </p:nvSpPr>
        <p:spPr>
          <a:xfrm>
            <a:off x="3502925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6" name="Title…"/>
          <p:cNvSpPr/>
          <p:nvPr>
            <p:ph type="body" sz="quarter" idx="39"/>
          </p:nvPr>
        </p:nvSpPr>
        <p:spPr>
          <a:xfrm>
            <a:off x="1943535" y="4741994"/>
            <a:ext cx="1333030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7" name="Title…"/>
          <p:cNvSpPr/>
          <p:nvPr>
            <p:ph type="body" sz="quarter" idx="40"/>
          </p:nvPr>
        </p:nvSpPr>
        <p:spPr>
          <a:xfrm>
            <a:off x="384144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8" name="Title…"/>
          <p:cNvSpPr/>
          <p:nvPr>
            <p:ph type="body" sz="quarter" idx="41"/>
          </p:nvPr>
        </p:nvSpPr>
        <p:spPr>
          <a:xfrm>
            <a:off x="14418659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09" name="Title…"/>
          <p:cNvSpPr/>
          <p:nvPr>
            <p:ph type="body" sz="quarter" idx="42"/>
          </p:nvPr>
        </p:nvSpPr>
        <p:spPr>
          <a:xfrm>
            <a:off x="12859269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10" name="Title…"/>
          <p:cNvSpPr/>
          <p:nvPr>
            <p:ph type="body" sz="quarter" idx="43"/>
          </p:nvPr>
        </p:nvSpPr>
        <p:spPr>
          <a:xfrm>
            <a:off x="11299878" y="4741994"/>
            <a:ext cx="1333031" cy="381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full bleed image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mage"/>
          <p:cNvSpPr/>
          <p:nvPr>
            <p:ph type="pic" idx="13"/>
          </p:nvPr>
        </p:nvSpPr>
        <p:spPr>
          <a:xfrm>
            <a:off x="-2779" y="0"/>
            <a:ext cx="16256001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0" name="SECTION TITLE with  one full return…"/>
          <p:cNvSpPr/>
          <p:nvPr>
            <p:ph type="body" sz="half" idx="14"/>
          </p:nvPr>
        </p:nvSpPr>
        <p:spPr>
          <a:xfrm>
            <a:off x="3048000" y="2031999"/>
            <a:ext cx="10160001" cy="50800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cap="all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SECTION TITLE with </a:t>
            </a:r>
            <a:br/>
            <a:r>
              <a:t>one full return</a:t>
            </a:r>
          </a:p>
          <a:p>
            <a:pPr>
              <a:defRPr cap="all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after last line</a:t>
            </a:r>
          </a:p>
        </p:txBody>
      </p:sp>
      <p:sp>
        <p:nvSpPr>
          <p:cNvPr id="5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meline extended + imag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Image"/>
          <p:cNvSpPr/>
          <p:nvPr>
            <p:ph type="pic" sz="quarter" idx="13"/>
          </p:nvPr>
        </p:nvSpPr>
        <p:spPr>
          <a:xfrm>
            <a:off x="384144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19" name="2017_PRE_SHOW_SPACE_BTS_SOCIAL_06_RGB_UNCROPPED.jpg"/>
          <p:cNvSpPr/>
          <p:nvPr>
            <p:ph type="pic" sz="quarter" idx="14"/>
          </p:nvPr>
        </p:nvSpPr>
        <p:spPr>
          <a:xfrm>
            <a:off x="1420627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0" name="2017_PRE_SHOW_SPACE_BTS_SOCIAL_09_RGB_UNCROPPED.jpg"/>
          <p:cNvSpPr/>
          <p:nvPr>
            <p:ph type="pic" sz="quarter" idx="15"/>
          </p:nvPr>
        </p:nvSpPr>
        <p:spPr>
          <a:xfrm>
            <a:off x="2457110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1" name="2017_PRE_SHOW_SPACE_BTS_SOCIAL_13_RGB_UNCROPPED.jpg"/>
          <p:cNvSpPr/>
          <p:nvPr>
            <p:ph type="pic" sz="quarter" idx="16"/>
          </p:nvPr>
        </p:nvSpPr>
        <p:spPr>
          <a:xfrm>
            <a:off x="3493594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2" name="2017_PRE_SHOW_THOMASS_1_RGB_CROPPED.jpg"/>
          <p:cNvSpPr/>
          <p:nvPr>
            <p:ph type="pic" sz="quarter" idx="17"/>
          </p:nvPr>
        </p:nvSpPr>
        <p:spPr>
          <a:xfrm>
            <a:off x="4530076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3" name="2017_SEPTEMBER_SHOW_SOCIAL_EXHIBITION_ROOMS_09_RGB_UNCROPPED.jpg"/>
          <p:cNvSpPr/>
          <p:nvPr>
            <p:ph type="pic" sz="quarter" idx="18"/>
          </p:nvPr>
        </p:nvSpPr>
        <p:spPr>
          <a:xfrm>
            <a:off x="5566560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4" name="2017_SEPTEMBER_SHOW_SOCIAL_EXHIBITION_ROOMS_14_RGB_UNCROPPED.jpg"/>
          <p:cNvSpPr/>
          <p:nvPr>
            <p:ph type="pic" sz="quarter" idx="19"/>
          </p:nvPr>
        </p:nvSpPr>
        <p:spPr>
          <a:xfrm>
            <a:off x="6603043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5" name="2017_SEPTEMBER_SHOW_SOCIAL_EXHIBITION_ROOMS_17_RGB_UNCROPPED.jpg"/>
          <p:cNvSpPr/>
          <p:nvPr>
            <p:ph type="pic" sz="quarter" idx="20"/>
          </p:nvPr>
        </p:nvSpPr>
        <p:spPr>
          <a:xfrm>
            <a:off x="7639526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6" name="2017_SEPTEMBER_SHOW_SOCIAL_EXHIBITION_ROOMS_24_RGB_UNCROPPED.jpg"/>
          <p:cNvSpPr/>
          <p:nvPr>
            <p:ph type="pic" sz="quarter" idx="21"/>
          </p:nvPr>
        </p:nvSpPr>
        <p:spPr>
          <a:xfrm>
            <a:off x="8676010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7" name="2017_SEPTEMBER_SHOW_SOCIAL_EXHIBITION_ROOMS_26_RGB_UNCROPPED.jpg"/>
          <p:cNvSpPr/>
          <p:nvPr>
            <p:ph type="pic" sz="quarter" idx="22"/>
          </p:nvPr>
        </p:nvSpPr>
        <p:spPr>
          <a:xfrm>
            <a:off x="9712493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8" name="2017_SEPTEMBER_SHOW_SOCIAL_EXHIBITION_ROOMS_23_RGB_UNCROPPED.jpg"/>
          <p:cNvSpPr/>
          <p:nvPr>
            <p:ph type="pic" sz="quarter" idx="23"/>
          </p:nvPr>
        </p:nvSpPr>
        <p:spPr>
          <a:xfrm>
            <a:off x="10748976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9" name="2017_SHOW_PRODUCT_FOCUS_PLASTIC_COATS_02_RGB_CROPPED.jpg"/>
          <p:cNvSpPr/>
          <p:nvPr>
            <p:ph type="pic" sz="quarter" idx="24"/>
          </p:nvPr>
        </p:nvSpPr>
        <p:spPr>
          <a:xfrm>
            <a:off x="11785458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0" name="2017_SHOW_RUNWAY_PRODUCT_EMEIA_EXCLUSIVE_O1_RGB_CROPPED.jpg"/>
          <p:cNvSpPr/>
          <p:nvPr>
            <p:ph type="pic" sz="quarter" idx="25"/>
          </p:nvPr>
        </p:nvSpPr>
        <p:spPr>
          <a:xfrm>
            <a:off x="12821942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1" name="2017_SHOW_RUNWAY_PRODUCT_EMEIA_EXCLUSIVE_O4_RGB_CROPPED.jpg"/>
          <p:cNvSpPr/>
          <p:nvPr>
            <p:ph type="pic" sz="quarter" idx="26"/>
          </p:nvPr>
        </p:nvSpPr>
        <p:spPr>
          <a:xfrm>
            <a:off x="13858425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2" name="2017_SEPTEMBER_SHOW_SOCIAL_EXHIBITION_ROOMS_25_RGB_UNCROPPED.jpg"/>
          <p:cNvSpPr/>
          <p:nvPr>
            <p:ph type="pic" sz="quarter" idx="27"/>
          </p:nvPr>
        </p:nvSpPr>
        <p:spPr>
          <a:xfrm>
            <a:off x="14894909" y="4119328"/>
            <a:ext cx="952501" cy="126992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3" name="1ST JAN"/>
          <p:cNvSpPr/>
          <p:nvPr>
            <p:ph type="body" sz="quarter" idx="28"/>
          </p:nvPr>
        </p:nvSpPr>
        <p:spPr>
          <a:xfrm>
            <a:off x="383667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1ST JAN</a:t>
            </a:r>
          </a:p>
        </p:txBody>
      </p:sp>
      <p:sp>
        <p:nvSpPr>
          <p:cNvPr id="1034" name="2ND JAN"/>
          <p:cNvSpPr/>
          <p:nvPr>
            <p:ph type="body" sz="quarter" idx="29"/>
          </p:nvPr>
        </p:nvSpPr>
        <p:spPr>
          <a:xfrm>
            <a:off x="1420150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2ND JAN</a:t>
            </a:r>
          </a:p>
        </p:txBody>
      </p:sp>
      <p:sp>
        <p:nvSpPr>
          <p:cNvPr id="1035" name="3RD JAN"/>
          <p:cNvSpPr/>
          <p:nvPr>
            <p:ph type="body" sz="quarter" idx="30"/>
          </p:nvPr>
        </p:nvSpPr>
        <p:spPr>
          <a:xfrm>
            <a:off x="2456633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3RD JAN</a:t>
            </a:r>
          </a:p>
        </p:txBody>
      </p:sp>
      <p:sp>
        <p:nvSpPr>
          <p:cNvPr id="1036" name="4TH JAN"/>
          <p:cNvSpPr/>
          <p:nvPr>
            <p:ph type="body" sz="quarter" idx="31"/>
          </p:nvPr>
        </p:nvSpPr>
        <p:spPr>
          <a:xfrm>
            <a:off x="3493117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4TH JAN</a:t>
            </a:r>
          </a:p>
        </p:txBody>
      </p:sp>
      <p:sp>
        <p:nvSpPr>
          <p:cNvPr id="1037" name="5TH JAN"/>
          <p:cNvSpPr/>
          <p:nvPr>
            <p:ph type="body" sz="quarter" idx="32"/>
          </p:nvPr>
        </p:nvSpPr>
        <p:spPr>
          <a:xfrm>
            <a:off x="4529600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5TH JAN</a:t>
            </a:r>
          </a:p>
        </p:txBody>
      </p:sp>
      <p:sp>
        <p:nvSpPr>
          <p:cNvPr id="1038" name="6TH JAN"/>
          <p:cNvSpPr/>
          <p:nvPr>
            <p:ph type="body" sz="quarter" idx="33"/>
          </p:nvPr>
        </p:nvSpPr>
        <p:spPr>
          <a:xfrm>
            <a:off x="5566083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6TH JAN</a:t>
            </a:r>
          </a:p>
        </p:txBody>
      </p:sp>
      <p:sp>
        <p:nvSpPr>
          <p:cNvPr id="1039" name="7TH JAN"/>
          <p:cNvSpPr/>
          <p:nvPr>
            <p:ph type="body" sz="quarter" idx="34"/>
          </p:nvPr>
        </p:nvSpPr>
        <p:spPr>
          <a:xfrm>
            <a:off x="6602566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7TH JAN</a:t>
            </a:r>
          </a:p>
        </p:txBody>
      </p:sp>
      <p:sp>
        <p:nvSpPr>
          <p:cNvPr id="1040" name="8TH JAN"/>
          <p:cNvSpPr/>
          <p:nvPr>
            <p:ph type="body" sz="quarter" idx="35"/>
          </p:nvPr>
        </p:nvSpPr>
        <p:spPr>
          <a:xfrm>
            <a:off x="7639049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8TH JAN</a:t>
            </a:r>
          </a:p>
        </p:txBody>
      </p:sp>
      <p:sp>
        <p:nvSpPr>
          <p:cNvPr id="1041" name="9TH JAN"/>
          <p:cNvSpPr/>
          <p:nvPr>
            <p:ph type="body" sz="quarter" idx="36"/>
          </p:nvPr>
        </p:nvSpPr>
        <p:spPr>
          <a:xfrm>
            <a:off x="8675533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9TH JAN</a:t>
            </a:r>
          </a:p>
        </p:txBody>
      </p:sp>
      <p:sp>
        <p:nvSpPr>
          <p:cNvPr id="1042" name="10TH JAN"/>
          <p:cNvSpPr/>
          <p:nvPr>
            <p:ph type="body" sz="quarter" idx="37"/>
          </p:nvPr>
        </p:nvSpPr>
        <p:spPr>
          <a:xfrm>
            <a:off x="9712016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10TH JAN</a:t>
            </a:r>
          </a:p>
        </p:txBody>
      </p:sp>
      <p:sp>
        <p:nvSpPr>
          <p:cNvPr id="1043" name="11TH JAN"/>
          <p:cNvSpPr/>
          <p:nvPr>
            <p:ph type="body" sz="quarter" idx="38"/>
          </p:nvPr>
        </p:nvSpPr>
        <p:spPr>
          <a:xfrm>
            <a:off x="10748499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11TH JAN</a:t>
            </a:r>
          </a:p>
        </p:txBody>
      </p:sp>
      <p:sp>
        <p:nvSpPr>
          <p:cNvPr id="1044" name="12TH JAN"/>
          <p:cNvSpPr/>
          <p:nvPr>
            <p:ph type="body" sz="quarter" idx="39"/>
          </p:nvPr>
        </p:nvSpPr>
        <p:spPr>
          <a:xfrm>
            <a:off x="11784982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12TH JAN</a:t>
            </a:r>
          </a:p>
        </p:txBody>
      </p:sp>
      <p:sp>
        <p:nvSpPr>
          <p:cNvPr id="1045" name="13TH JAN"/>
          <p:cNvSpPr/>
          <p:nvPr>
            <p:ph type="body" sz="quarter" idx="40"/>
          </p:nvPr>
        </p:nvSpPr>
        <p:spPr>
          <a:xfrm>
            <a:off x="12821466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13TH JAN</a:t>
            </a:r>
          </a:p>
        </p:txBody>
      </p:sp>
      <p:sp>
        <p:nvSpPr>
          <p:cNvPr id="1046" name="14TH JAN"/>
          <p:cNvSpPr/>
          <p:nvPr>
            <p:ph type="body" sz="quarter" idx="41"/>
          </p:nvPr>
        </p:nvSpPr>
        <p:spPr>
          <a:xfrm>
            <a:off x="13857949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14TH JAN</a:t>
            </a:r>
          </a:p>
        </p:txBody>
      </p:sp>
      <p:sp>
        <p:nvSpPr>
          <p:cNvPr id="1047" name="15TH JAN"/>
          <p:cNvSpPr/>
          <p:nvPr>
            <p:ph type="body" sz="quarter" idx="42"/>
          </p:nvPr>
        </p:nvSpPr>
        <p:spPr>
          <a:xfrm>
            <a:off x="14894433" y="3660672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15TH JAN</a:t>
            </a:r>
          </a:p>
        </p:txBody>
      </p:sp>
      <p:sp>
        <p:nvSpPr>
          <p:cNvPr id="1048" name="TIMELINE SLIDE title"/>
          <p:cNvSpPr/>
          <p:nvPr>
            <p:ph type="body" sz="quarter" idx="4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TIMELINE SLIDE title</a:t>
            </a:r>
          </a:p>
        </p:txBody>
      </p:sp>
      <p:sp>
        <p:nvSpPr>
          <p:cNvPr id="1049" name="Title…"/>
          <p:cNvSpPr/>
          <p:nvPr>
            <p:ph type="body" sz="quarter" idx="44"/>
          </p:nvPr>
        </p:nvSpPr>
        <p:spPr>
          <a:xfrm>
            <a:off x="14894909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0" name="Title…"/>
          <p:cNvSpPr/>
          <p:nvPr>
            <p:ph type="body" sz="quarter" idx="45"/>
          </p:nvPr>
        </p:nvSpPr>
        <p:spPr>
          <a:xfrm>
            <a:off x="12821942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1" name="Title…"/>
          <p:cNvSpPr/>
          <p:nvPr>
            <p:ph type="body" sz="quarter" idx="46"/>
          </p:nvPr>
        </p:nvSpPr>
        <p:spPr>
          <a:xfrm>
            <a:off x="10748976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2" name="Title…"/>
          <p:cNvSpPr/>
          <p:nvPr>
            <p:ph type="body" sz="quarter" idx="47"/>
          </p:nvPr>
        </p:nvSpPr>
        <p:spPr>
          <a:xfrm>
            <a:off x="8676009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3" name="Title…"/>
          <p:cNvSpPr/>
          <p:nvPr>
            <p:ph type="body" sz="quarter" idx="48"/>
          </p:nvPr>
        </p:nvSpPr>
        <p:spPr>
          <a:xfrm>
            <a:off x="6603043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4" name="Title…"/>
          <p:cNvSpPr/>
          <p:nvPr>
            <p:ph type="body" sz="quarter" idx="49"/>
          </p:nvPr>
        </p:nvSpPr>
        <p:spPr>
          <a:xfrm>
            <a:off x="4530076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5" name="Title…"/>
          <p:cNvSpPr/>
          <p:nvPr>
            <p:ph type="body" sz="quarter" idx="50"/>
          </p:nvPr>
        </p:nvSpPr>
        <p:spPr>
          <a:xfrm>
            <a:off x="2457110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6" name="Title…"/>
          <p:cNvSpPr/>
          <p:nvPr>
            <p:ph type="body" sz="quarter" idx="51"/>
          </p:nvPr>
        </p:nvSpPr>
        <p:spPr>
          <a:xfrm>
            <a:off x="384144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7" name="Title…"/>
          <p:cNvSpPr/>
          <p:nvPr>
            <p:ph type="body" sz="quarter" idx="52"/>
          </p:nvPr>
        </p:nvSpPr>
        <p:spPr>
          <a:xfrm>
            <a:off x="13858425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8" name="Title…"/>
          <p:cNvSpPr/>
          <p:nvPr>
            <p:ph type="body" sz="quarter" idx="53"/>
          </p:nvPr>
        </p:nvSpPr>
        <p:spPr>
          <a:xfrm>
            <a:off x="11785460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59" name="Title…"/>
          <p:cNvSpPr/>
          <p:nvPr>
            <p:ph type="body" sz="quarter" idx="54"/>
          </p:nvPr>
        </p:nvSpPr>
        <p:spPr>
          <a:xfrm>
            <a:off x="9712493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60" name="Title…"/>
          <p:cNvSpPr/>
          <p:nvPr>
            <p:ph type="body" sz="quarter" idx="55"/>
          </p:nvPr>
        </p:nvSpPr>
        <p:spPr>
          <a:xfrm>
            <a:off x="7639527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61" name="Title…"/>
          <p:cNvSpPr/>
          <p:nvPr>
            <p:ph type="body" sz="quarter" idx="56"/>
          </p:nvPr>
        </p:nvSpPr>
        <p:spPr>
          <a:xfrm>
            <a:off x="5566560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62" name="Title…"/>
          <p:cNvSpPr/>
          <p:nvPr>
            <p:ph type="body" sz="quarter" idx="57"/>
          </p:nvPr>
        </p:nvSpPr>
        <p:spPr>
          <a:xfrm>
            <a:off x="3493594" y="5740169"/>
            <a:ext cx="1333030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63" name="Title…"/>
          <p:cNvSpPr/>
          <p:nvPr>
            <p:ph type="body" sz="quarter" idx="58"/>
          </p:nvPr>
        </p:nvSpPr>
        <p:spPr>
          <a:xfrm>
            <a:off x="1420627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meli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IMELINE 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TIMELINE SLIDE title</a:t>
            </a:r>
          </a:p>
        </p:txBody>
      </p:sp>
      <p:sp>
        <p:nvSpPr>
          <p:cNvPr id="1072" name="Title…"/>
          <p:cNvSpPr/>
          <p:nvPr>
            <p:ph type="body" sz="quarter" idx="14"/>
          </p:nvPr>
        </p:nvSpPr>
        <p:spPr>
          <a:xfrm>
            <a:off x="9740487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3" name="Title…"/>
          <p:cNvSpPr/>
          <p:nvPr>
            <p:ph type="body" sz="quarter" idx="15"/>
          </p:nvPr>
        </p:nvSpPr>
        <p:spPr>
          <a:xfrm>
            <a:off x="8181097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4" name="Title…"/>
          <p:cNvSpPr/>
          <p:nvPr>
            <p:ph type="body" sz="quarter" idx="16"/>
          </p:nvPr>
        </p:nvSpPr>
        <p:spPr>
          <a:xfrm>
            <a:off x="6621706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5" name="Title…"/>
          <p:cNvSpPr/>
          <p:nvPr>
            <p:ph type="body" sz="quarter" idx="17"/>
          </p:nvPr>
        </p:nvSpPr>
        <p:spPr>
          <a:xfrm>
            <a:off x="5062316" y="4743851"/>
            <a:ext cx="1333030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6" name="Title…"/>
          <p:cNvSpPr/>
          <p:nvPr>
            <p:ph type="body" sz="quarter" idx="18"/>
          </p:nvPr>
        </p:nvSpPr>
        <p:spPr>
          <a:xfrm>
            <a:off x="3502925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7" name="Title…"/>
          <p:cNvSpPr/>
          <p:nvPr>
            <p:ph type="body" sz="quarter" idx="19"/>
          </p:nvPr>
        </p:nvSpPr>
        <p:spPr>
          <a:xfrm>
            <a:off x="1943535" y="4743851"/>
            <a:ext cx="1333030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8" name="Title…"/>
          <p:cNvSpPr/>
          <p:nvPr>
            <p:ph type="body" sz="quarter" idx="20"/>
          </p:nvPr>
        </p:nvSpPr>
        <p:spPr>
          <a:xfrm>
            <a:off x="383906" y="4743851"/>
            <a:ext cx="1333030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79" name="Title…"/>
          <p:cNvSpPr/>
          <p:nvPr>
            <p:ph type="body" sz="quarter" idx="21"/>
          </p:nvPr>
        </p:nvSpPr>
        <p:spPr>
          <a:xfrm>
            <a:off x="14418659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80" name="Title…"/>
          <p:cNvSpPr/>
          <p:nvPr>
            <p:ph type="body" sz="quarter" idx="22"/>
          </p:nvPr>
        </p:nvSpPr>
        <p:spPr>
          <a:xfrm>
            <a:off x="12859269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81" name="Title…"/>
          <p:cNvSpPr/>
          <p:nvPr>
            <p:ph type="body" sz="quarter" idx="23"/>
          </p:nvPr>
        </p:nvSpPr>
        <p:spPr>
          <a:xfrm>
            <a:off x="11299878" y="4743851"/>
            <a:ext cx="1333031" cy="2540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082" name="Line"/>
          <p:cNvSpPr/>
          <p:nvPr/>
        </p:nvSpPr>
        <p:spPr>
          <a:xfrm flipV="1">
            <a:off x="2609837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83" name="2009"/>
          <p:cNvSpPr/>
          <p:nvPr>
            <p:ph type="body" sz="quarter" idx="24"/>
          </p:nvPr>
        </p:nvSpPr>
        <p:spPr>
          <a:xfrm>
            <a:off x="574051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2009</a:t>
            </a:r>
          </a:p>
        </p:txBody>
      </p:sp>
      <p:sp>
        <p:nvSpPr>
          <p:cNvPr id="1084" name="2010"/>
          <p:cNvSpPr/>
          <p:nvPr>
            <p:ph type="body" sz="quarter" idx="25"/>
          </p:nvPr>
        </p:nvSpPr>
        <p:spPr>
          <a:xfrm>
            <a:off x="2133481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2010</a:t>
            </a:r>
          </a:p>
        </p:txBody>
      </p:sp>
      <p:sp>
        <p:nvSpPr>
          <p:cNvPr id="1085" name="2011"/>
          <p:cNvSpPr/>
          <p:nvPr>
            <p:ph type="body" sz="quarter" idx="26"/>
          </p:nvPr>
        </p:nvSpPr>
        <p:spPr>
          <a:xfrm>
            <a:off x="3692912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1086" name="2012"/>
          <p:cNvSpPr/>
          <p:nvPr>
            <p:ph type="body" sz="quarter" idx="27"/>
          </p:nvPr>
        </p:nvSpPr>
        <p:spPr>
          <a:xfrm>
            <a:off x="5252342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2012</a:t>
            </a:r>
          </a:p>
        </p:txBody>
      </p:sp>
      <p:sp>
        <p:nvSpPr>
          <p:cNvPr id="1087" name="2013"/>
          <p:cNvSpPr/>
          <p:nvPr>
            <p:ph type="body" sz="quarter" idx="28"/>
          </p:nvPr>
        </p:nvSpPr>
        <p:spPr>
          <a:xfrm>
            <a:off x="6811772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2013</a:t>
            </a:r>
          </a:p>
        </p:txBody>
      </p:sp>
      <p:sp>
        <p:nvSpPr>
          <p:cNvPr id="1088" name="2014"/>
          <p:cNvSpPr/>
          <p:nvPr>
            <p:ph type="body" sz="quarter" idx="29"/>
          </p:nvPr>
        </p:nvSpPr>
        <p:spPr>
          <a:xfrm>
            <a:off x="8371202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1089" name="2015"/>
          <p:cNvSpPr/>
          <p:nvPr>
            <p:ph type="body" sz="quarter" idx="30"/>
          </p:nvPr>
        </p:nvSpPr>
        <p:spPr>
          <a:xfrm>
            <a:off x="9930633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2015</a:t>
            </a:r>
          </a:p>
        </p:txBody>
      </p:sp>
      <p:sp>
        <p:nvSpPr>
          <p:cNvPr id="1090" name="2016"/>
          <p:cNvSpPr/>
          <p:nvPr>
            <p:ph type="body" sz="quarter" idx="31"/>
          </p:nvPr>
        </p:nvSpPr>
        <p:spPr>
          <a:xfrm>
            <a:off x="11490063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1091" name="2017"/>
          <p:cNvSpPr/>
          <p:nvPr>
            <p:ph type="body" sz="quarter" idx="32"/>
          </p:nvPr>
        </p:nvSpPr>
        <p:spPr>
          <a:xfrm>
            <a:off x="13049493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2017</a:t>
            </a:r>
          </a:p>
        </p:txBody>
      </p:sp>
      <p:sp>
        <p:nvSpPr>
          <p:cNvPr id="1092" name="2018"/>
          <p:cNvSpPr/>
          <p:nvPr>
            <p:ph type="body" sz="quarter" idx="33"/>
          </p:nvPr>
        </p:nvSpPr>
        <p:spPr>
          <a:xfrm>
            <a:off x="14608923" y="3290616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2018</a:t>
            </a:r>
          </a:p>
        </p:txBody>
      </p:sp>
      <p:sp>
        <p:nvSpPr>
          <p:cNvPr id="1093" name="Line"/>
          <p:cNvSpPr/>
          <p:nvPr/>
        </p:nvSpPr>
        <p:spPr>
          <a:xfrm>
            <a:off x="853675" y="3803596"/>
            <a:ext cx="14523248" cy="1"/>
          </a:xfrm>
          <a:prstGeom prst="line">
            <a:avLst/>
          </a:prstGeom>
          <a:ln w="25400">
            <a:solidFill>
              <a:schemeClr val="accent2">
                <a:hueOff val="-2892576"/>
                <a:satOff val="-96624"/>
                <a:lumOff val="1289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94" name="Line"/>
          <p:cNvSpPr/>
          <p:nvPr/>
        </p:nvSpPr>
        <p:spPr>
          <a:xfrm flipV="1">
            <a:off x="15085174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95" name="Line"/>
          <p:cNvSpPr/>
          <p:nvPr/>
        </p:nvSpPr>
        <p:spPr>
          <a:xfrm flipV="1">
            <a:off x="4169254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96" name="Line"/>
          <p:cNvSpPr/>
          <p:nvPr/>
        </p:nvSpPr>
        <p:spPr>
          <a:xfrm flipV="1">
            <a:off x="5728672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97" name="Line"/>
          <p:cNvSpPr/>
          <p:nvPr/>
        </p:nvSpPr>
        <p:spPr>
          <a:xfrm flipV="1">
            <a:off x="7288089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98" name="Line"/>
          <p:cNvSpPr/>
          <p:nvPr/>
        </p:nvSpPr>
        <p:spPr>
          <a:xfrm flipV="1">
            <a:off x="8847505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099" name="Line"/>
          <p:cNvSpPr/>
          <p:nvPr/>
        </p:nvSpPr>
        <p:spPr>
          <a:xfrm flipV="1">
            <a:off x="10406922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00" name="Line"/>
          <p:cNvSpPr/>
          <p:nvPr/>
        </p:nvSpPr>
        <p:spPr>
          <a:xfrm flipV="1">
            <a:off x="11966340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01" name="Line"/>
          <p:cNvSpPr/>
          <p:nvPr/>
        </p:nvSpPr>
        <p:spPr>
          <a:xfrm flipV="1">
            <a:off x="13525756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02" name="Line"/>
          <p:cNvSpPr/>
          <p:nvPr/>
        </p:nvSpPr>
        <p:spPr>
          <a:xfrm flipV="1">
            <a:off x="1050420" y="3974290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meline extende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MELINE 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TIMELINE SLIDE title</a:t>
            </a:r>
          </a:p>
        </p:txBody>
      </p:sp>
      <p:sp>
        <p:nvSpPr>
          <p:cNvPr id="1111" name="Title…"/>
          <p:cNvSpPr/>
          <p:nvPr>
            <p:ph type="body" sz="quarter" idx="14"/>
          </p:nvPr>
        </p:nvSpPr>
        <p:spPr>
          <a:xfrm>
            <a:off x="14894909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2" name="Title…"/>
          <p:cNvSpPr/>
          <p:nvPr>
            <p:ph type="body" sz="quarter" idx="15"/>
          </p:nvPr>
        </p:nvSpPr>
        <p:spPr>
          <a:xfrm>
            <a:off x="12821942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3" name="Title…"/>
          <p:cNvSpPr/>
          <p:nvPr>
            <p:ph type="body" sz="quarter" idx="16"/>
          </p:nvPr>
        </p:nvSpPr>
        <p:spPr>
          <a:xfrm>
            <a:off x="10748976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4" name="Title…"/>
          <p:cNvSpPr/>
          <p:nvPr>
            <p:ph type="body" sz="quarter" idx="17"/>
          </p:nvPr>
        </p:nvSpPr>
        <p:spPr>
          <a:xfrm>
            <a:off x="8676009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5" name="Title…"/>
          <p:cNvSpPr/>
          <p:nvPr>
            <p:ph type="body" sz="quarter" idx="18"/>
          </p:nvPr>
        </p:nvSpPr>
        <p:spPr>
          <a:xfrm>
            <a:off x="6603043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6" name="Title…"/>
          <p:cNvSpPr/>
          <p:nvPr>
            <p:ph type="body" sz="quarter" idx="19"/>
          </p:nvPr>
        </p:nvSpPr>
        <p:spPr>
          <a:xfrm>
            <a:off x="4530076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7" name="Title…"/>
          <p:cNvSpPr/>
          <p:nvPr>
            <p:ph type="body" sz="quarter" idx="20"/>
          </p:nvPr>
        </p:nvSpPr>
        <p:spPr>
          <a:xfrm>
            <a:off x="2457110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8" name="Title…"/>
          <p:cNvSpPr/>
          <p:nvPr>
            <p:ph type="body" sz="quarter" idx="21"/>
          </p:nvPr>
        </p:nvSpPr>
        <p:spPr>
          <a:xfrm>
            <a:off x="384144" y="1555419"/>
            <a:ext cx="1333501" cy="1905001"/>
          </a:xfrm>
          <a:prstGeom prst="rect">
            <a:avLst/>
          </a:prstGeom>
          <a:ln w="25400"/>
        </p:spPr>
        <p:txBody>
          <a:bodyPr lIns="50800" tIns="50800" rIns="50800" bIns="50800" anchor="b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19" name="Title…"/>
          <p:cNvSpPr/>
          <p:nvPr>
            <p:ph type="body" sz="quarter" idx="22"/>
          </p:nvPr>
        </p:nvSpPr>
        <p:spPr>
          <a:xfrm>
            <a:off x="13858425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0" name="Title…"/>
          <p:cNvSpPr/>
          <p:nvPr>
            <p:ph type="body" sz="quarter" idx="23"/>
          </p:nvPr>
        </p:nvSpPr>
        <p:spPr>
          <a:xfrm>
            <a:off x="11785460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1" name="Title…"/>
          <p:cNvSpPr/>
          <p:nvPr>
            <p:ph type="body" sz="quarter" idx="24"/>
          </p:nvPr>
        </p:nvSpPr>
        <p:spPr>
          <a:xfrm>
            <a:off x="9712493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2" name="Title…"/>
          <p:cNvSpPr/>
          <p:nvPr>
            <p:ph type="body" sz="quarter" idx="25"/>
          </p:nvPr>
        </p:nvSpPr>
        <p:spPr>
          <a:xfrm>
            <a:off x="7639527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3" name="Title…"/>
          <p:cNvSpPr/>
          <p:nvPr>
            <p:ph type="body" sz="quarter" idx="26"/>
          </p:nvPr>
        </p:nvSpPr>
        <p:spPr>
          <a:xfrm>
            <a:off x="5566560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4" name="Title…"/>
          <p:cNvSpPr/>
          <p:nvPr>
            <p:ph type="body" sz="quarter" idx="27"/>
          </p:nvPr>
        </p:nvSpPr>
        <p:spPr>
          <a:xfrm>
            <a:off x="3493594" y="5740169"/>
            <a:ext cx="1333030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5" name="Title…"/>
          <p:cNvSpPr/>
          <p:nvPr>
            <p:ph type="body" sz="quarter" idx="28"/>
          </p:nvPr>
        </p:nvSpPr>
        <p:spPr>
          <a:xfrm>
            <a:off x="1420627" y="5740169"/>
            <a:ext cx="1333031" cy="190500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 algn="l">
              <a:defRPr sz="10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Title</a:t>
            </a:r>
          </a:p>
          <a:p>
            <a:pPr marL="127000" indent="-127000" algn="l">
              <a:buSzPct val="100000"/>
              <a:buChar char="-"/>
              <a:defRPr sz="1000"/>
            </a:pPr>
          </a:p>
          <a:p>
            <a:pPr marL="127000" indent="-127000" algn="l">
              <a:buSzPct val="100000"/>
              <a:buChar char="-"/>
              <a:defRPr sz="1000"/>
            </a:pPr>
            <a:r>
              <a:t>Point one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two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three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four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five</a:t>
            </a:r>
          </a:p>
          <a:p>
            <a:pPr marL="127000" indent="-127000" algn="l">
              <a:buSzPct val="100000"/>
              <a:buChar char="-"/>
              <a:defRPr sz="1000"/>
            </a:pPr>
            <a:r>
              <a:t>Point six…</a:t>
            </a:r>
          </a:p>
        </p:txBody>
      </p:sp>
      <p:sp>
        <p:nvSpPr>
          <p:cNvPr id="1126" name="2004"/>
          <p:cNvSpPr/>
          <p:nvPr>
            <p:ph type="body" sz="quarter" idx="29"/>
          </p:nvPr>
        </p:nvSpPr>
        <p:spPr>
          <a:xfrm>
            <a:off x="383667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2004</a:t>
            </a:r>
          </a:p>
        </p:txBody>
      </p:sp>
      <p:sp>
        <p:nvSpPr>
          <p:cNvPr id="1127" name="2005"/>
          <p:cNvSpPr/>
          <p:nvPr>
            <p:ph type="body" sz="quarter" idx="30"/>
          </p:nvPr>
        </p:nvSpPr>
        <p:spPr>
          <a:xfrm>
            <a:off x="1420150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2005</a:t>
            </a:r>
          </a:p>
        </p:txBody>
      </p:sp>
      <p:sp>
        <p:nvSpPr>
          <p:cNvPr id="1128" name="2006"/>
          <p:cNvSpPr/>
          <p:nvPr>
            <p:ph type="body" sz="quarter" idx="31"/>
          </p:nvPr>
        </p:nvSpPr>
        <p:spPr>
          <a:xfrm>
            <a:off x="2456633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2006</a:t>
            </a:r>
          </a:p>
        </p:txBody>
      </p:sp>
      <p:sp>
        <p:nvSpPr>
          <p:cNvPr id="1129" name="2007"/>
          <p:cNvSpPr/>
          <p:nvPr>
            <p:ph type="body" sz="quarter" idx="32"/>
          </p:nvPr>
        </p:nvSpPr>
        <p:spPr>
          <a:xfrm>
            <a:off x="3493117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2007</a:t>
            </a:r>
          </a:p>
        </p:txBody>
      </p:sp>
      <p:sp>
        <p:nvSpPr>
          <p:cNvPr id="1130" name="2008"/>
          <p:cNvSpPr/>
          <p:nvPr>
            <p:ph type="body" sz="quarter" idx="33"/>
          </p:nvPr>
        </p:nvSpPr>
        <p:spPr>
          <a:xfrm>
            <a:off x="4529600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2008</a:t>
            </a:r>
          </a:p>
        </p:txBody>
      </p:sp>
      <p:sp>
        <p:nvSpPr>
          <p:cNvPr id="1131" name="2009"/>
          <p:cNvSpPr/>
          <p:nvPr>
            <p:ph type="body" sz="quarter" idx="34"/>
          </p:nvPr>
        </p:nvSpPr>
        <p:spPr>
          <a:xfrm>
            <a:off x="5566083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2009</a:t>
            </a:r>
          </a:p>
        </p:txBody>
      </p:sp>
      <p:sp>
        <p:nvSpPr>
          <p:cNvPr id="1132" name="2010"/>
          <p:cNvSpPr/>
          <p:nvPr>
            <p:ph type="body" sz="quarter" idx="35"/>
          </p:nvPr>
        </p:nvSpPr>
        <p:spPr>
          <a:xfrm>
            <a:off x="6602566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2010</a:t>
            </a:r>
          </a:p>
        </p:txBody>
      </p:sp>
      <p:sp>
        <p:nvSpPr>
          <p:cNvPr id="1133" name="2011"/>
          <p:cNvSpPr/>
          <p:nvPr>
            <p:ph type="body" sz="quarter" idx="36"/>
          </p:nvPr>
        </p:nvSpPr>
        <p:spPr>
          <a:xfrm>
            <a:off x="7639049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1134" name="2012"/>
          <p:cNvSpPr/>
          <p:nvPr>
            <p:ph type="body" sz="quarter" idx="37"/>
          </p:nvPr>
        </p:nvSpPr>
        <p:spPr>
          <a:xfrm>
            <a:off x="8675533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2012</a:t>
            </a:r>
          </a:p>
        </p:txBody>
      </p:sp>
      <p:sp>
        <p:nvSpPr>
          <p:cNvPr id="1135" name="2013"/>
          <p:cNvSpPr/>
          <p:nvPr>
            <p:ph type="body" sz="quarter" idx="38"/>
          </p:nvPr>
        </p:nvSpPr>
        <p:spPr>
          <a:xfrm>
            <a:off x="9712016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2013</a:t>
            </a:r>
          </a:p>
        </p:txBody>
      </p:sp>
      <p:sp>
        <p:nvSpPr>
          <p:cNvPr id="1136" name="2014"/>
          <p:cNvSpPr/>
          <p:nvPr>
            <p:ph type="body" sz="quarter" idx="39"/>
          </p:nvPr>
        </p:nvSpPr>
        <p:spPr>
          <a:xfrm>
            <a:off x="10748499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1137" name="2015"/>
          <p:cNvSpPr/>
          <p:nvPr>
            <p:ph type="body" sz="quarter" idx="40"/>
          </p:nvPr>
        </p:nvSpPr>
        <p:spPr>
          <a:xfrm>
            <a:off x="11784982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2015</a:t>
            </a:r>
          </a:p>
        </p:txBody>
      </p:sp>
      <p:sp>
        <p:nvSpPr>
          <p:cNvPr id="1138" name="2016"/>
          <p:cNvSpPr/>
          <p:nvPr>
            <p:ph type="body" sz="quarter" idx="41"/>
          </p:nvPr>
        </p:nvSpPr>
        <p:spPr>
          <a:xfrm>
            <a:off x="12821466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1139" name="2017"/>
          <p:cNvSpPr/>
          <p:nvPr>
            <p:ph type="body" sz="quarter" idx="42"/>
          </p:nvPr>
        </p:nvSpPr>
        <p:spPr>
          <a:xfrm>
            <a:off x="13857949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2017</a:t>
            </a:r>
          </a:p>
        </p:txBody>
      </p:sp>
      <p:sp>
        <p:nvSpPr>
          <p:cNvPr id="1140" name="2018"/>
          <p:cNvSpPr/>
          <p:nvPr>
            <p:ph type="body" sz="quarter" idx="43"/>
          </p:nvPr>
        </p:nvSpPr>
        <p:spPr>
          <a:xfrm>
            <a:off x="14894433" y="4286934"/>
            <a:ext cx="952501" cy="45286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2018</a:t>
            </a:r>
          </a:p>
        </p:txBody>
      </p:sp>
      <p:sp>
        <p:nvSpPr>
          <p:cNvPr id="1141" name="Line"/>
          <p:cNvSpPr/>
          <p:nvPr/>
        </p:nvSpPr>
        <p:spPr>
          <a:xfrm>
            <a:off x="853675" y="4799915"/>
            <a:ext cx="14523248" cy="1"/>
          </a:xfrm>
          <a:prstGeom prst="line">
            <a:avLst/>
          </a:prstGeom>
          <a:ln w="25400">
            <a:solidFill>
              <a:schemeClr val="accent2">
                <a:hueOff val="-2892576"/>
                <a:satOff val="-96624"/>
                <a:lumOff val="12893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2" name="Line"/>
          <p:cNvSpPr/>
          <p:nvPr/>
        </p:nvSpPr>
        <p:spPr>
          <a:xfrm flipV="1">
            <a:off x="859917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3" name="Line"/>
          <p:cNvSpPr/>
          <p:nvPr/>
        </p:nvSpPr>
        <p:spPr>
          <a:xfrm flipV="1">
            <a:off x="2932884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4" name="Line"/>
          <p:cNvSpPr/>
          <p:nvPr/>
        </p:nvSpPr>
        <p:spPr>
          <a:xfrm flipV="1">
            <a:off x="5005850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5" name="Line"/>
          <p:cNvSpPr/>
          <p:nvPr/>
        </p:nvSpPr>
        <p:spPr>
          <a:xfrm flipV="1">
            <a:off x="7078816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6" name="Line"/>
          <p:cNvSpPr/>
          <p:nvPr/>
        </p:nvSpPr>
        <p:spPr>
          <a:xfrm flipV="1">
            <a:off x="9151783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7" name="Line"/>
          <p:cNvSpPr/>
          <p:nvPr/>
        </p:nvSpPr>
        <p:spPr>
          <a:xfrm flipV="1">
            <a:off x="11224749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8" name="Line"/>
          <p:cNvSpPr/>
          <p:nvPr/>
        </p:nvSpPr>
        <p:spPr>
          <a:xfrm flipV="1">
            <a:off x="13297716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49" name="Line"/>
          <p:cNvSpPr/>
          <p:nvPr/>
        </p:nvSpPr>
        <p:spPr>
          <a:xfrm flipV="1">
            <a:off x="15370682" y="3526167"/>
            <a:ext cx="1" cy="695020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0" name="Line"/>
          <p:cNvSpPr/>
          <p:nvPr/>
        </p:nvSpPr>
        <p:spPr>
          <a:xfrm flipV="1">
            <a:off x="1909100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1" name="Line"/>
          <p:cNvSpPr/>
          <p:nvPr/>
        </p:nvSpPr>
        <p:spPr>
          <a:xfrm flipV="1">
            <a:off x="3982067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2" name="Line"/>
          <p:cNvSpPr/>
          <p:nvPr/>
        </p:nvSpPr>
        <p:spPr>
          <a:xfrm flipV="1">
            <a:off x="6055033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3" name="Line"/>
          <p:cNvSpPr/>
          <p:nvPr/>
        </p:nvSpPr>
        <p:spPr>
          <a:xfrm flipV="1">
            <a:off x="8128000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4" name="Line"/>
          <p:cNvSpPr/>
          <p:nvPr/>
        </p:nvSpPr>
        <p:spPr>
          <a:xfrm flipV="1">
            <a:off x="10200966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5" name="Line"/>
          <p:cNvSpPr/>
          <p:nvPr/>
        </p:nvSpPr>
        <p:spPr>
          <a:xfrm flipV="1">
            <a:off x="12273933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6" name="Line"/>
          <p:cNvSpPr/>
          <p:nvPr/>
        </p:nvSpPr>
        <p:spPr>
          <a:xfrm flipV="1">
            <a:off x="14346898" y="4970609"/>
            <a:ext cx="1" cy="695021"/>
          </a:xfrm>
          <a:prstGeom prst="line">
            <a:avLst/>
          </a:prstGeom>
          <a:ln w="12700">
            <a:solidFill>
              <a:schemeClr val="accent2">
                <a:hueOff val="-2892576"/>
                <a:satOff val="-96624"/>
                <a:lumOff val="1289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1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atio char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165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graphicFrame>
        <p:nvGraphicFramePr>
          <p:cNvPr id="1166" name="2D Stacked Column Chart"/>
          <p:cNvGraphicFramePr/>
          <p:nvPr/>
        </p:nvGraphicFramePr>
        <p:xfrm>
          <a:off x="4176281" y="2032916"/>
          <a:ext cx="9535964" cy="51575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67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168" name="Paragraph or caption relating to chart, delete as appropriate"/>
          <p:cNvSpPr/>
          <p:nvPr>
            <p:ph type="body" sz="quarter" idx="16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16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har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177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sp>
        <p:nvSpPr>
          <p:cNvPr id="1178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graphicFrame>
        <p:nvGraphicFramePr>
          <p:cNvPr id="1179" name="2D Column Chart"/>
          <p:cNvGraphicFramePr/>
          <p:nvPr/>
        </p:nvGraphicFramePr>
        <p:xfrm>
          <a:off x="4179569" y="2001166"/>
          <a:ext cx="7758431" cy="517766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80" name="Paragraph or caption relating to chart, delete as appropriate"/>
          <p:cNvSpPr/>
          <p:nvPr>
            <p:ph type="body" sz="quarter" idx="16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1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hart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" name="2D Stacked Area Chart"/>
          <p:cNvGraphicFramePr/>
          <p:nvPr/>
        </p:nvGraphicFramePr>
        <p:xfrm>
          <a:off x="3739189" y="2019045"/>
          <a:ext cx="8536347" cy="51598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89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190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sp>
        <p:nvSpPr>
          <p:cNvPr id="1191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192" name="Paragraph or caption relating to chart, delete as appropriate"/>
          <p:cNvSpPr/>
          <p:nvPr>
            <p:ph type="body" sz="quarter" idx="16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1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" name="2D Stacked Column Chart"/>
          <p:cNvGraphicFramePr/>
          <p:nvPr/>
        </p:nvGraphicFramePr>
        <p:xfrm>
          <a:off x="2908299" y="2020216"/>
          <a:ext cx="10299701" cy="51575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01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202" name="Source: Enter data source details here"/>
          <p:cNvSpPr/>
          <p:nvPr>
            <p:ph type="body" sz="quarter" idx="14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203" name="Additional…"/>
          <p:cNvSpPr/>
          <p:nvPr>
            <p:ph type="body" sz="quarter" idx="15"/>
          </p:nvPr>
        </p:nvSpPr>
        <p:spPr>
          <a:xfrm>
            <a:off x="5777910" y="5731947"/>
            <a:ext cx="889830" cy="88893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000">
                <a:solidFill>
                  <a:srgbClr val="CEA096"/>
                </a:solidFill>
              </a:defRPr>
            </a:pPr>
            <a:r>
              <a:t>Additional</a:t>
            </a:r>
          </a:p>
          <a:p>
            <a:pPr>
              <a:defRPr sz="1000">
                <a:solidFill>
                  <a:srgbClr val="CEA096"/>
                </a:solidFill>
              </a:defRPr>
            </a:pPr>
            <a:r>
              <a:t>information</a:t>
            </a:r>
          </a:p>
          <a:p>
            <a:pPr>
              <a:defRPr sz="1000">
                <a:solidFill>
                  <a:srgbClr val="CEA096"/>
                </a:solidFill>
              </a:defRPr>
            </a:pPr>
            <a:r>
              <a:t>delete as appropriate</a:t>
            </a:r>
          </a:p>
        </p:txBody>
      </p:sp>
      <p:sp>
        <p:nvSpPr>
          <p:cNvPr id="1204" name="Additional…"/>
          <p:cNvSpPr/>
          <p:nvPr>
            <p:ph type="body" sz="quarter" idx="16"/>
          </p:nvPr>
        </p:nvSpPr>
        <p:spPr>
          <a:xfrm>
            <a:off x="7045682" y="5731947"/>
            <a:ext cx="889830" cy="88893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000">
                <a:solidFill>
                  <a:srgbClr val="C9D29E"/>
                </a:solidFill>
              </a:defRPr>
            </a:pPr>
            <a:r>
              <a:t>Additional</a:t>
            </a:r>
          </a:p>
          <a:p>
            <a:pPr>
              <a:defRPr sz="1000">
                <a:solidFill>
                  <a:srgbClr val="C9D29E"/>
                </a:solidFill>
              </a:defRPr>
            </a:pPr>
            <a:r>
              <a:t>information</a:t>
            </a:r>
          </a:p>
          <a:p>
            <a:pPr>
              <a:defRPr sz="1000">
                <a:solidFill>
                  <a:srgbClr val="C9D29E"/>
                </a:solidFill>
              </a:defRPr>
            </a:pPr>
            <a:r>
              <a:t>delete as appropriate</a:t>
            </a:r>
          </a:p>
        </p:txBody>
      </p:sp>
      <p:sp>
        <p:nvSpPr>
          <p:cNvPr id="1205" name="Additional…"/>
          <p:cNvSpPr/>
          <p:nvPr>
            <p:ph type="body" sz="quarter" idx="17"/>
          </p:nvPr>
        </p:nvSpPr>
        <p:spPr>
          <a:xfrm>
            <a:off x="8313453" y="5731947"/>
            <a:ext cx="889831" cy="88893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000">
                <a:solidFill>
                  <a:schemeClr val="accent6">
                    <a:lumOff val="47843"/>
                  </a:schemeClr>
                </a:solidFill>
              </a:defRPr>
            </a:pPr>
            <a:r>
              <a:t>Additional</a:t>
            </a:r>
          </a:p>
          <a:p>
            <a:pPr>
              <a:defRPr sz="1000">
                <a:solidFill>
                  <a:schemeClr val="accent6">
                    <a:lumOff val="47843"/>
                  </a:schemeClr>
                </a:solidFill>
              </a:defRPr>
            </a:pPr>
            <a:r>
              <a:t>information</a:t>
            </a:r>
          </a:p>
          <a:p>
            <a:pPr>
              <a:defRPr sz="1000">
                <a:solidFill>
                  <a:schemeClr val="accent6">
                    <a:lumOff val="47843"/>
                  </a:schemeClr>
                </a:solidFill>
              </a:defRPr>
            </a:pPr>
            <a:r>
              <a:t>delete as appropriate</a:t>
            </a:r>
          </a:p>
        </p:txBody>
      </p:sp>
      <p:sp>
        <p:nvSpPr>
          <p:cNvPr id="1206" name="Additional…"/>
          <p:cNvSpPr/>
          <p:nvPr>
            <p:ph type="body" sz="quarter" idx="18"/>
          </p:nvPr>
        </p:nvSpPr>
        <p:spPr>
          <a:xfrm>
            <a:off x="9581226" y="5731947"/>
            <a:ext cx="889830" cy="88893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000">
                <a:solidFill>
                  <a:srgbClr val="B46836"/>
                </a:solidFill>
              </a:defRPr>
            </a:pPr>
            <a:r>
              <a:t>Additional</a:t>
            </a:r>
          </a:p>
          <a:p>
            <a:pPr>
              <a:defRPr sz="1000">
                <a:solidFill>
                  <a:srgbClr val="B46836"/>
                </a:solidFill>
              </a:defRPr>
            </a:pPr>
            <a:r>
              <a:t>information</a:t>
            </a:r>
          </a:p>
          <a:p>
            <a:pPr>
              <a:defRPr sz="1000">
                <a:solidFill>
                  <a:srgbClr val="B46836"/>
                </a:solidFill>
              </a:defRPr>
            </a:pPr>
            <a:r>
              <a:t>delete as appropriate</a:t>
            </a:r>
          </a:p>
        </p:txBody>
      </p:sp>
      <p:sp>
        <p:nvSpPr>
          <p:cNvPr id="1207" name="Paragraph or caption relating to chart, delete as appropriate"/>
          <p:cNvSpPr/>
          <p:nvPr>
            <p:ph type="body" sz="quarter" idx="19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208" name="Additional…"/>
          <p:cNvSpPr/>
          <p:nvPr>
            <p:ph type="body" sz="quarter" idx="20"/>
          </p:nvPr>
        </p:nvSpPr>
        <p:spPr>
          <a:xfrm>
            <a:off x="10848998" y="5731947"/>
            <a:ext cx="889830" cy="88893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defRPr sz="1000">
                <a:solidFill>
                  <a:srgbClr val="F4CF4B"/>
                </a:solidFill>
              </a:defRPr>
            </a:pPr>
            <a:r>
              <a:t>Additional</a:t>
            </a:r>
          </a:p>
          <a:p>
            <a:pPr>
              <a:defRPr sz="1000">
                <a:solidFill>
                  <a:srgbClr val="F4CF4B"/>
                </a:solidFill>
              </a:defRPr>
            </a:pPr>
            <a:r>
              <a:t>information</a:t>
            </a:r>
          </a:p>
          <a:p>
            <a:pPr>
              <a:defRPr sz="1000">
                <a:solidFill>
                  <a:srgbClr val="F4CF4B"/>
                </a:solidFill>
              </a:defRPr>
            </a:pPr>
            <a:r>
              <a:t>delete as appropriate</a:t>
            </a:r>
          </a:p>
        </p:txBody>
      </p:sp>
      <p:sp>
        <p:nvSpPr>
          <p:cNvPr id="1209" name="TITLE OF CHART OR GRAPH BELOW"/>
          <p:cNvSpPr/>
          <p:nvPr/>
        </p:nvSpPr>
        <p:spPr>
          <a:xfrm>
            <a:off x="1778000" y="891844"/>
            <a:ext cx="12700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sp>
        <p:nvSpPr>
          <p:cNvPr id="12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ine 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218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sp>
        <p:nvSpPr>
          <p:cNvPr id="1219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graphicFrame>
        <p:nvGraphicFramePr>
          <p:cNvPr id="1220" name="2D Line Chart"/>
          <p:cNvGraphicFramePr/>
          <p:nvPr/>
        </p:nvGraphicFramePr>
        <p:xfrm>
          <a:off x="3884904" y="2017712"/>
          <a:ext cx="9682701" cy="515937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21" name="Paragraph or caption relating to chart, delete as appropriate"/>
          <p:cNvSpPr/>
          <p:nvPr>
            <p:ph type="body" sz="quarter" idx="16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2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e char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230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graphicFrame>
        <p:nvGraphicFramePr>
          <p:cNvPr id="1231" name="2D Pie Chart"/>
          <p:cNvGraphicFramePr/>
          <p:nvPr/>
        </p:nvGraphicFramePr>
        <p:xfrm>
          <a:off x="5721350" y="2165350"/>
          <a:ext cx="6805727" cy="48133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32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233" name="Paragraph or caption relating to chart, delete as appropriate"/>
          <p:cNvSpPr/>
          <p:nvPr>
            <p:ph type="body" sz="quarter" idx="16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2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nn diagram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242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sp>
        <p:nvSpPr>
          <p:cNvPr id="1243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244" name="Line"/>
          <p:cNvSpPr/>
          <p:nvPr/>
        </p:nvSpPr>
        <p:spPr>
          <a:xfrm flipV="1">
            <a:off x="8127999" y="2002442"/>
            <a:ext cx="1" cy="6155179"/>
          </a:xfrm>
          <a:prstGeom prst="line">
            <a:avLst/>
          </a:prstGeom>
          <a:ln w="6350">
            <a:solidFill>
              <a:schemeClr val="accent4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45" name="Line"/>
          <p:cNvSpPr/>
          <p:nvPr/>
        </p:nvSpPr>
        <p:spPr>
          <a:xfrm>
            <a:off x="5050411" y="5080031"/>
            <a:ext cx="6155179" cy="1"/>
          </a:xfrm>
          <a:prstGeom prst="line">
            <a:avLst/>
          </a:prstGeom>
          <a:ln w="6350">
            <a:solidFill>
              <a:schemeClr val="accent4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46" name="Axis D"/>
          <p:cNvSpPr/>
          <p:nvPr>
            <p:ph type="body" sz="quarter" idx="16"/>
          </p:nvPr>
        </p:nvSpPr>
        <p:spPr>
          <a:xfrm>
            <a:off x="4360148" y="5178642"/>
            <a:ext cx="1431697" cy="508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Axis D</a:t>
            </a:r>
          </a:p>
        </p:txBody>
      </p:sp>
      <p:sp>
        <p:nvSpPr>
          <p:cNvPr id="1247" name="Axis B"/>
          <p:cNvSpPr/>
          <p:nvPr>
            <p:ph type="body" sz="quarter" idx="17"/>
          </p:nvPr>
        </p:nvSpPr>
        <p:spPr>
          <a:xfrm>
            <a:off x="10464155" y="5178642"/>
            <a:ext cx="1431697" cy="508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Axis B</a:t>
            </a:r>
          </a:p>
        </p:txBody>
      </p:sp>
      <p:sp>
        <p:nvSpPr>
          <p:cNvPr id="1248" name="Axis A"/>
          <p:cNvSpPr/>
          <p:nvPr>
            <p:ph type="body" sz="quarter" idx="18"/>
          </p:nvPr>
        </p:nvSpPr>
        <p:spPr>
          <a:xfrm>
            <a:off x="7412152" y="1448730"/>
            <a:ext cx="1431697" cy="508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Axis A</a:t>
            </a:r>
          </a:p>
        </p:txBody>
      </p:sp>
      <p:sp>
        <p:nvSpPr>
          <p:cNvPr id="1249" name="Axis C"/>
          <p:cNvSpPr/>
          <p:nvPr>
            <p:ph type="body" sz="quarter" idx="19"/>
          </p:nvPr>
        </p:nvSpPr>
        <p:spPr>
          <a:xfrm>
            <a:off x="7412152" y="8203332"/>
            <a:ext cx="1431697" cy="508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Axis C</a:t>
            </a:r>
          </a:p>
        </p:txBody>
      </p:sp>
      <p:sp>
        <p:nvSpPr>
          <p:cNvPr id="1250" name="Circle"/>
          <p:cNvSpPr/>
          <p:nvPr/>
        </p:nvSpPr>
        <p:spPr>
          <a:xfrm>
            <a:off x="6193997" y="4004916"/>
            <a:ext cx="2159001" cy="2159001"/>
          </a:xfrm>
          <a:prstGeom prst="ellipse">
            <a:avLst/>
          </a:prstGeom>
          <a:solidFill>
            <a:srgbClr val="C9D29E">
              <a:alpha val="80000"/>
            </a:srgbClr>
          </a:solidFill>
          <a:ln w="25400">
            <a:solidFill>
              <a:schemeClr val="accent4">
                <a:alpha val="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51" name="Circle"/>
          <p:cNvSpPr/>
          <p:nvPr/>
        </p:nvSpPr>
        <p:spPr>
          <a:xfrm>
            <a:off x="6206697" y="2213202"/>
            <a:ext cx="2159001" cy="2159001"/>
          </a:xfrm>
          <a:prstGeom prst="ellipse">
            <a:avLst/>
          </a:prstGeom>
          <a:solidFill>
            <a:schemeClr val="accent1">
              <a:hueOff val="641947"/>
              <a:satOff val="-26408"/>
              <a:lumOff val="5294"/>
              <a:alpha val="80000"/>
            </a:schemeClr>
          </a:solidFill>
          <a:ln w="25400">
            <a:solidFill>
              <a:schemeClr val="accent4">
                <a:alpha val="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52" name="Circle"/>
          <p:cNvSpPr/>
          <p:nvPr/>
        </p:nvSpPr>
        <p:spPr>
          <a:xfrm>
            <a:off x="7903002" y="2213202"/>
            <a:ext cx="2159001" cy="2159001"/>
          </a:xfrm>
          <a:prstGeom prst="ellipse">
            <a:avLst/>
          </a:prstGeom>
          <a:solidFill>
            <a:schemeClr val="accent2">
              <a:hueOff val="-3009967"/>
              <a:satOff val="-23024"/>
              <a:lumOff val="-4509"/>
              <a:alpha val="80000"/>
            </a:schemeClr>
          </a:solidFill>
          <a:ln w="25400">
            <a:solidFill>
              <a:schemeClr val="accent4">
                <a:alpha val="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53" name="Brand positioning"/>
          <p:cNvSpPr/>
          <p:nvPr>
            <p:ph type="body" sz="quarter" idx="20"/>
          </p:nvPr>
        </p:nvSpPr>
        <p:spPr>
          <a:xfrm>
            <a:off x="6481648" y="2987902"/>
            <a:ext cx="160910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Brand positioning </a:t>
            </a:r>
          </a:p>
        </p:txBody>
      </p:sp>
      <p:sp>
        <p:nvSpPr>
          <p:cNvPr id="1254" name="Brand positioning"/>
          <p:cNvSpPr/>
          <p:nvPr>
            <p:ph type="body" sz="quarter" idx="21"/>
          </p:nvPr>
        </p:nvSpPr>
        <p:spPr>
          <a:xfrm>
            <a:off x="8177951" y="2987902"/>
            <a:ext cx="160910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Brand positioning </a:t>
            </a:r>
          </a:p>
        </p:txBody>
      </p:sp>
      <p:sp>
        <p:nvSpPr>
          <p:cNvPr id="1255" name="Brand positioning"/>
          <p:cNvSpPr/>
          <p:nvPr>
            <p:ph type="body" sz="quarter" idx="22"/>
          </p:nvPr>
        </p:nvSpPr>
        <p:spPr>
          <a:xfrm>
            <a:off x="6468948" y="4775231"/>
            <a:ext cx="160910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Brand positioning </a:t>
            </a:r>
          </a:p>
        </p:txBody>
      </p:sp>
      <p:sp>
        <p:nvSpPr>
          <p:cNvPr id="1256" name="BURBERRY"/>
          <p:cNvSpPr/>
          <p:nvPr>
            <p:ph type="body" sz="quarter" idx="23"/>
          </p:nvPr>
        </p:nvSpPr>
        <p:spPr>
          <a:xfrm>
            <a:off x="7899400" y="4242788"/>
            <a:ext cx="125691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2">
                    <a:hueOff val="-3009967"/>
                    <a:satOff val="-23024"/>
                    <a:lumOff val="-4509"/>
                  </a:schemeClr>
                </a:solidFill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BURBERRY</a:t>
            </a:r>
          </a:p>
        </p:txBody>
      </p:sp>
      <p:sp>
        <p:nvSpPr>
          <p:cNvPr id="1257" name="Circle"/>
          <p:cNvSpPr/>
          <p:nvPr/>
        </p:nvSpPr>
        <p:spPr>
          <a:xfrm>
            <a:off x="7791883" y="4484088"/>
            <a:ext cx="127001" cy="127001"/>
          </a:xfrm>
          <a:prstGeom prst="ellipse">
            <a:avLst/>
          </a:prstGeom>
          <a:solidFill>
            <a:schemeClr val="accent2">
              <a:hueOff val="-3009967"/>
              <a:satOff val="-23024"/>
              <a:lumOff val="-45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58" name="Line"/>
          <p:cNvSpPr/>
          <p:nvPr/>
        </p:nvSpPr>
        <p:spPr>
          <a:xfrm flipH="1" flipV="1">
            <a:off x="7323654" y="3727202"/>
            <a:ext cx="532572" cy="813821"/>
          </a:xfrm>
          <a:prstGeom prst="line">
            <a:avLst/>
          </a:prstGeom>
          <a:ln w="12700">
            <a:solidFill>
              <a:schemeClr val="accent2">
                <a:hueOff val="-3009967"/>
                <a:satOff val="-23024"/>
                <a:lumOff val="-4509"/>
              </a:scheme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59" name="Circle"/>
          <p:cNvSpPr/>
          <p:nvPr/>
        </p:nvSpPr>
        <p:spPr>
          <a:xfrm>
            <a:off x="7054850" y="5660860"/>
            <a:ext cx="2159000" cy="2159001"/>
          </a:xfrm>
          <a:prstGeom prst="ellipse">
            <a:avLst/>
          </a:prstGeom>
          <a:solidFill>
            <a:srgbClr val="F4CF4B">
              <a:alpha val="50000"/>
            </a:srgbClr>
          </a:solidFill>
          <a:ln w="25400">
            <a:solidFill>
              <a:schemeClr val="accent4">
                <a:alpha val="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60" name="Brand positioning"/>
          <p:cNvSpPr/>
          <p:nvPr>
            <p:ph type="body" sz="quarter" idx="24"/>
          </p:nvPr>
        </p:nvSpPr>
        <p:spPr>
          <a:xfrm>
            <a:off x="7323449" y="6435560"/>
            <a:ext cx="1609101" cy="6096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Brand positioning </a:t>
            </a:r>
          </a:p>
        </p:txBody>
      </p:sp>
      <p:sp>
        <p:nvSpPr>
          <p:cNvPr id="12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CTION TITLE with  one full return…"/>
          <p:cNvSpPr/>
          <p:nvPr>
            <p:ph type="body" sz="half" idx="13"/>
          </p:nvPr>
        </p:nvSpPr>
        <p:spPr>
          <a:xfrm>
            <a:off x="1778000" y="2349500"/>
            <a:ext cx="12700001" cy="44450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cap="all" sz="4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SECTION TITLE with </a:t>
            </a:r>
            <a:br/>
            <a:r>
              <a:t>one full return</a:t>
            </a:r>
          </a:p>
          <a:p>
            <a:pPr>
              <a:defRPr cap="all" sz="48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after last line</a:t>
            </a:r>
          </a:p>
        </p:txBody>
      </p:sp>
      <p:sp>
        <p:nvSpPr>
          <p:cNvPr id="59" name="SUBTITLE OR SUPPORTING COPY"/>
          <p:cNvSpPr/>
          <p:nvPr>
            <p:ph type="body" sz="quarter" idx="14"/>
          </p:nvPr>
        </p:nvSpPr>
        <p:spPr>
          <a:xfrm>
            <a:off x="1778000" y="6794375"/>
            <a:ext cx="12700001" cy="1875087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SUBTITLE OR SUPPORTING COPY</a:t>
            </a:r>
          </a:p>
        </p:txBody>
      </p:sp>
      <p:sp>
        <p:nvSpPr>
          <p:cNvPr id="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ed char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269" name="TITLE OF CHART OR GRAPH BELOW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TITLE OF CHART OR GRAPH BELOW</a:t>
            </a:r>
          </a:p>
        </p:txBody>
      </p:sp>
      <p:sp>
        <p:nvSpPr>
          <p:cNvPr id="1270" name="Source: Enter data source details here"/>
          <p:cNvSpPr/>
          <p:nvPr>
            <p:ph type="body" sz="quarter" idx="15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graphicFrame>
        <p:nvGraphicFramePr>
          <p:cNvPr id="1271" name="2D Column Chart"/>
          <p:cNvGraphicFramePr/>
          <p:nvPr/>
        </p:nvGraphicFramePr>
        <p:xfrm>
          <a:off x="2978785" y="2016505"/>
          <a:ext cx="10298431" cy="51554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72" name="Line"/>
          <p:cNvSpPr/>
          <p:nvPr/>
        </p:nvSpPr>
        <p:spPr>
          <a:xfrm flipV="1">
            <a:off x="6504528" y="1723042"/>
            <a:ext cx="1" cy="5570916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7471263" y="1723042"/>
            <a:ext cx="1" cy="5570916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74" name="Line"/>
          <p:cNvSpPr/>
          <p:nvPr/>
        </p:nvSpPr>
        <p:spPr>
          <a:xfrm flipV="1">
            <a:off x="10370973" y="1723042"/>
            <a:ext cx="1" cy="5570916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75" name="Section title"/>
          <p:cNvSpPr/>
          <p:nvPr>
            <p:ph type="body" sz="quarter" idx="16"/>
          </p:nvPr>
        </p:nvSpPr>
        <p:spPr>
          <a:xfrm>
            <a:off x="3350280" y="1714062"/>
            <a:ext cx="2849022" cy="926135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>
                <a:latin typeface="+mj-lt"/>
                <a:ea typeface="+mj-ea"/>
                <a:cs typeface="+mj-cs"/>
                <a:sym typeface="Burberry Apercu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276" name="Section title"/>
          <p:cNvSpPr/>
          <p:nvPr>
            <p:ph type="body" sz="quarter" idx="17"/>
          </p:nvPr>
        </p:nvSpPr>
        <p:spPr>
          <a:xfrm>
            <a:off x="6657356" y="1714062"/>
            <a:ext cx="670146" cy="926135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>
                <a:latin typeface="+mj-lt"/>
                <a:ea typeface="+mj-ea"/>
                <a:cs typeface="+mj-cs"/>
                <a:sym typeface="Burberry Apercu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277" name="Section title"/>
          <p:cNvSpPr/>
          <p:nvPr>
            <p:ph type="body" sz="quarter" idx="18"/>
          </p:nvPr>
        </p:nvSpPr>
        <p:spPr>
          <a:xfrm>
            <a:off x="7624091" y="1714062"/>
            <a:ext cx="2594056" cy="926135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>
                <a:latin typeface="+mj-lt"/>
                <a:ea typeface="+mj-ea"/>
                <a:cs typeface="+mj-cs"/>
                <a:sym typeface="Burberry Apercu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278" name="Section title"/>
          <p:cNvSpPr/>
          <p:nvPr>
            <p:ph type="body" sz="quarter" idx="19"/>
          </p:nvPr>
        </p:nvSpPr>
        <p:spPr>
          <a:xfrm>
            <a:off x="10514393" y="1714062"/>
            <a:ext cx="2594056" cy="926135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>
                <a:latin typeface="+mj-lt"/>
                <a:ea typeface="+mj-ea"/>
                <a:cs typeface="+mj-cs"/>
                <a:sym typeface="Burberry Apercu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279" name="Line"/>
          <p:cNvSpPr/>
          <p:nvPr/>
        </p:nvSpPr>
        <p:spPr>
          <a:xfrm>
            <a:off x="11353551" y="4254500"/>
            <a:ext cx="1430457" cy="0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280" name="Paragraph or caption relating to chart, delete as appropriate"/>
          <p:cNvSpPr/>
          <p:nvPr>
            <p:ph type="body" sz="quarter" idx="20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2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roup"/>
          <p:cNvGrpSpPr/>
          <p:nvPr/>
        </p:nvGrpSpPr>
        <p:grpSpPr>
          <a:xfrm>
            <a:off x="2262684" y="1489378"/>
            <a:ext cx="11730632" cy="6673308"/>
            <a:chOff x="0" y="0"/>
            <a:chExt cx="11730631" cy="6673307"/>
          </a:xfrm>
        </p:grpSpPr>
        <p:sp>
          <p:nvSpPr>
            <p:cNvPr id="1288" name="Shape"/>
            <p:cNvSpPr/>
            <p:nvPr/>
          </p:nvSpPr>
          <p:spPr>
            <a:xfrm>
              <a:off x="1871683" y="364270"/>
              <a:ext cx="60671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96" fill="norm" stroke="1" extrusionOk="0">
                  <a:moveTo>
                    <a:pt x="0" y="14078"/>
                  </a:moveTo>
                  <a:cubicBezTo>
                    <a:pt x="0" y="14078"/>
                    <a:pt x="5400" y="16103"/>
                    <a:pt x="7062" y="16778"/>
                  </a:cubicBezTo>
                  <a:cubicBezTo>
                    <a:pt x="8723" y="17453"/>
                    <a:pt x="12462" y="18128"/>
                    <a:pt x="14123" y="18128"/>
                  </a:cubicBezTo>
                  <a:cubicBezTo>
                    <a:pt x="15785" y="18128"/>
                    <a:pt x="15785" y="20828"/>
                    <a:pt x="18277" y="16103"/>
                  </a:cubicBezTo>
                  <a:cubicBezTo>
                    <a:pt x="20769" y="11378"/>
                    <a:pt x="21600" y="8003"/>
                    <a:pt x="21600" y="5978"/>
                  </a:cubicBezTo>
                  <a:cubicBezTo>
                    <a:pt x="21600" y="3953"/>
                    <a:pt x="17862" y="1928"/>
                    <a:pt x="16200" y="1253"/>
                  </a:cubicBezTo>
                  <a:cubicBezTo>
                    <a:pt x="14538" y="578"/>
                    <a:pt x="12877" y="-772"/>
                    <a:pt x="11631" y="578"/>
                  </a:cubicBezTo>
                  <a:cubicBezTo>
                    <a:pt x="10385" y="1928"/>
                    <a:pt x="9554" y="4628"/>
                    <a:pt x="7892" y="5978"/>
                  </a:cubicBezTo>
                  <a:cubicBezTo>
                    <a:pt x="6231" y="7328"/>
                    <a:pt x="2492" y="9353"/>
                    <a:pt x="2492" y="9353"/>
                  </a:cubicBezTo>
                  <a:lnTo>
                    <a:pt x="0" y="1407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89" name="Shape"/>
            <p:cNvSpPr/>
            <p:nvPr/>
          </p:nvSpPr>
          <p:spPr>
            <a:xfrm>
              <a:off x="9086040" y="4064057"/>
              <a:ext cx="315257" cy="29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62" y="5380"/>
                  </a:moveTo>
                  <a:cubicBezTo>
                    <a:pt x="3042" y="5380"/>
                    <a:pt x="14907" y="1304"/>
                    <a:pt x="14907" y="1304"/>
                  </a:cubicBezTo>
                  <a:cubicBezTo>
                    <a:pt x="14907" y="1304"/>
                    <a:pt x="15515" y="0"/>
                    <a:pt x="15744" y="0"/>
                  </a:cubicBezTo>
                  <a:cubicBezTo>
                    <a:pt x="15972" y="0"/>
                    <a:pt x="17037" y="163"/>
                    <a:pt x="17265" y="163"/>
                  </a:cubicBezTo>
                  <a:cubicBezTo>
                    <a:pt x="17493" y="163"/>
                    <a:pt x="19090" y="163"/>
                    <a:pt x="19090" y="163"/>
                  </a:cubicBezTo>
                  <a:cubicBezTo>
                    <a:pt x="19090" y="163"/>
                    <a:pt x="19242" y="897"/>
                    <a:pt x="19166" y="1060"/>
                  </a:cubicBezTo>
                  <a:cubicBezTo>
                    <a:pt x="19090" y="1223"/>
                    <a:pt x="18634" y="2201"/>
                    <a:pt x="18634" y="2201"/>
                  </a:cubicBezTo>
                  <a:lnTo>
                    <a:pt x="19851" y="3423"/>
                  </a:lnTo>
                  <a:cubicBezTo>
                    <a:pt x="19851" y="3423"/>
                    <a:pt x="19775" y="6521"/>
                    <a:pt x="19927" y="6684"/>
                  </a:cubicBezTo>
                  <a:cubicBezTo>
                    <a:pt x="20079" y="6847"/>
                    <a:pt x="21600" y="8314"/>
                    <a:pt x="21600" y="8314"/>
                  </a:cubicBezTo>
                  <a:lnTo>
                    <a:pt x="20763" y="8966"/>
                  </a:lnTo>
                  <a:lnTo>
                    <a:pt x="19546" y="10107"/>
                  </a:lnTo>
                  <a:lnTo>
                    <a:pt x="19166" y="14672"/>
                  </a:lnTo>
                  <a:cubicBezTo>
                    <a:pt x="19166" y="14672"/>
                    <a:pt x="17569" y="15324"/>
                    <a:pt x="17721" y="15894"/>
                  </a:cubicBezTo>
                  <a:cubicBezTo>
                    <a:pt x="17873" y="16465"/>
                    <a:pt x="18254" y="18095"/>
                    <a:pt x="18254" y="18095"/>
                  </a:cubicBezTo>
                  <a:lnTo>
                    <a:pt x="17265" y="18503"/>
                  </a:lnTo>
                  <a:lnTo>
                    <a:pt x="16352" y="21029"/>
                  </a:lnTo>
                  <a:lnTo>
                    <a:pt x="15135" y="21111"/>
                  </a:lnTo>
                  <a:lnTo>
                    <a:pt x="13918" y="21600"/>
                  </a:lnTo>
                  <a:lnTo>
                    <a:pt x="12701" y="20866"/>
                  </a:lnTo>
                  <a:lnTo>
                    <a:pt x="9431" y="20948"/>
                  </a:lnTo>
                  <a:cubicBezTo>
                    <a:pt x="9431" y="20948"/>
                    <a:pt x="8290" y="21600"/>
                    <a:pt x="8138" y="21600"/>
                  </a:cubicBezTo>
                  <a:cubicBezTo>
                    <a:pt x="7986" y="21600"/>
                    <a:pt x="7530" y="21192"/>
                    <a:pt x="7530" y="21192"/>
                  </a:cubicBezTo>
                  <a:lnTo>
                    <a:pt x="7377" y="19888"/>
                  </a:lnTo>
                  <a:lnTo>
                    <a:pt x="6008" y="20133"/>
                  </a:lnTo>
                  <a:cubicBezTo>
                    <a:pt x="6008" y="20133"/>
                    <a:pt x="3879" y="20051"/>
                    <a:pt x="3879" y="19888"/>
                  </a:cubicBezTo>
                  <a:cubicBezTo>
                    <a:pt x="3879" y="19725"/>
                    <a:pt x="2206" y="14590"/>
                    <a:pt x="2206" y="14590"/>
                  </a:cubicBezTo>
                  <a:lnTo>
                    <a:pt x="1141" y="14020"/>
                  </a:lnTo>
                  <a:lnTo>
                    <a:pt x="0" y="9129"/>
                  </a:lnTo>
                  <a:cubicBezTo>
                    <a:pt x="0" y="9129"/>
                    <a:pt x="228" y="8314"/>
                    <a:pt x="761" y="7336"/>
                  </a:cubicBezTo>
                  <a:cubicBezTo>
                    <a:pt x="1293" y="6358"/>
                    <a:pt x="1673" y="5787"/>
                    <a:pt x="1673" y="5787"/>
                  </a:cubicBezTo>
                  <a:lnTo>
                    <a:pt x="2662" y="538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0" name="Shape"/>
            <p:cNvSpPr/>
            <p:nvPr/>
          </p:nvSpPr>
          <p:spPr>
            <a:xfrm>
              <a:off x="9420166" y="4162871"/>
              <a:ext cx="198701" cy="27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7844" y="1451"/>
                  </a:moveTo>
                  <a:lnTo>
                    <a:pt x="2534" y="3330"/>
                  </a:lnTo>
                  <a:lnTo>
                    <a:pt x="3379" y="5976"/>
                  </a:lnTo>
                  <a:cubicBezTo>
                    <a:pt x="3379" y="5976"/>
                    <a:pt x="3620" y="6574"/>
                    <a:pt x="3137" y="6830"/>
                  </a:cubicBezTo>
                  <a:cubicBezTo>
                    <a:pt x="2655" y="7086"/>
                    <a:pt x="2172" y="7086"/>
                    <a:pt x="2172" y="7342"/>
                  </a:cubicBezTo>
                  <a:cubicBezTo>
                    <a:pt x="2172" y="7598"/>
                    <a:pt x="1810" y="9733"/>
                    <a:pt x="1810" y="10330"/>
                  </a:cubicBezTo>
                  <a:cubicBezTo>
                    <a:pt x="1810" y="10928"/>
                    <a:pt x="1810" y="10757"/>
                    <a:pt x="965" y="11953"/>
                  </a:cubicBezTo>
                  <a:cubicBezTo>
                    <a:pt x="121" y="13148"/>
                    <a:pt x="0" y="14172"/>
                    <a:pt x="0" y="14514"/>
                  </a:cubicBezTo>
                  <a:cubicBezTo>
                    <a:pt x="0" y="14855"/>
                    <a:pt x="1086" y="14770"/>
                    <a:pt x="1327" y="14855"/>
                  </a:cubicBezTo>
                  <a:cubicBezTo>
                    <a:pt x="1569" y="14941"/>
                    <a:pt x="1931" y="15538"/>
                    <a:pt x="1931" y="15709"/>
                  </a:cubicBezTo>
                  <a:cubicBezTo>
                    <a:pt x="1931" y="15880"/>
                    <a:pt x="1689" y="18014"/>
                    <a:pt x="1689" y="19124"/>
                  </a:cubicBezTo>
                  <a:cubicBezTo>
                    <a:pt x="1689" y="20234"/>
                    <a:pt x="1086" y="20832"/>
                    <a:pt x="1448" y="21002"/>
                  </a:cubicBezTo>
                  <a:cubicBezTo>
                    <a:pt x="1810" y="21173"/>
                    <a:pt x="1689" y="21600"/>
                    <a:pt x="3379" y="21259"/>
                  </a:cubicBezTo>
                  <a:cubicBezTo>
                    <a:pt x="5068" y="20917"/>
                    <a:pt x="5792" y="20661"/>
                    <a:pt x="5792" y="20234"/>
                  </a:cubicBezTo>
                  <a:cubicBezTo>
                    <a:pt x="5792" y="19807"/>
                    <a:pt x="4827" y="19295"/>
                    <a:pt x="4706" y="18612"/>
                  </a:cubicBezTo>
                  <a:cubicBezTo>
                    <a:pt x="4585" y="17929"/>
                    <a:pt x="4585" y="18185"/>
                    <a:pt x="4947" y="17331"/>
                  </a:cubicBezTo>
                  <a:cubicBezTo>
                    <a:pt x="5309" y="16477"/>
                    <a:pt x="5551" y="15624"/>
                    <a:pt x="5913" y="15282"/>
                  </a:cubicBezTo>
                  <a:cubicBezTo>
                    <a:pt x="6275" y="14941"/>
                    <a:pt x="6999" y="14770"/>
                    <a:pt x="7240" y="14770"/>
                  </a:cubicBezTo>
                  <a:cubicBezTo>
                    <a:pt x="7482" y="14770"/>
                    <a:pt x="8085" y="14855"/>
                    <a:pt x="8447" y="15880"/>
                  </a:cubicBezTo>
                  <a:cubicBezTo>
                    <a:pt x="8809" y="16904"/>
                    <a:pt x="8930" y="17843"/>
                    <a:pt x="9050" y="18100"/>
                  </a:cubicBezTo>
                  <a:cubicBezTo>
                    <a:pt x="9171" y="18356"/>
                    <a:pt x="9774" y="19722"/>
                    <a:pt x="9774" y="19722"/>
                  </a:cubicBezTo>
                  <a:cubicBezTo>
                    <a:pt x="9774" y="19722"/>
                    <a:pt x="10740" y="20234"/>
                    <a:pt x="10860" y="19978"/>
                  </a:cubicBezTo>
                  <a:cubicBezTo>
                    <a:pt x="10981" y="19722"/>
                    <a:pt x="11222" y="18441"/>
                    <a:pt x="11464" y="18441"/>
                  </a:cubicBezTo>
                  <a:cubicBezTo>
                    <a:pt x="11705" y="18441"/>
                    <a:pt x="13877" y="18356"/>
                    <a:pt x="13877" y="18356"/>
                  </a:cubicBezTo>
                  <a:cubicBezTo>
                    <a:pt x="13877" y="18356"/>
                    <a:pt x="12308" y="17843"/>
                    <a:pt x="11946" y="16990"/>
                  </a:cubicBezTo>
                  <a:cubicBezTo>
                    <a:pt x="11584" y="16136"/>
                    <a:pt x="12308" y="15709"/>
                    <a:pt x="12429" y="15538"/>
                  </a:cubicBezTo>
                  <a:cubicBezTo>
                    <a:pt x="12550" y="15368"/>
                    <a:pt x="12670" y="15111"/>
                    <a:pt x="12670" y="15111"/>
                  </a:cubicBezTo>
                  <a:cubicBezTo>
                    <a:pt x="12670" y="15111"/>
                    <a:pt x="11826" y="14855"/>
                    <a:pt x="10981" y="14172"/>
                  </a:cubicBezTo>
                  <a:cubicBezTo>
                    <a:pt x="10136" y="13489"/>
                    <a:pt x="10378" y="12550"/>
                    <a:pt x="10136" y="12465"/>
                  </a:cubicBezTo>
                  <a:cubicBezTo>
                    <a:pt x="9895" y="12379"/>
                    <a:pt x="7602" y="11526"/>
                    <a:pt x="7361" y="11440"/>
                  </a:cubicBezTo>
                  <a:cubicBezTo>
                    <a:pt x="7120" y="11355"/>
                    <a:pt x="6878" y="10928"/>
                    <a:pt x="7240" y="10843"/>
                  </a:cubicBezTo>
                  <a:cubicBezTo>
                    <a:pt x="7602" y="10757"/>
                    <a:pt x="8930" y="10501"/>
                    <a:pt x="9533" y="10501"/>
                  </a:cubicBezTo>
                  <a:cubicBezTo>
                    <a:pt x="10136" y="10501"/>
                    <a:pt x="12791" y="9647"/>
                    <a:pt x="13394" y="8964"/>
                  </a:cubicBezTo>
                  <a:cubicBezTo>
                    <a:pt x="13998" y="8281"/>
                    <a:pt x="14601" y="7684"/>
                    <a:pt x="14601" y="7684"/>
                  </a:cubicBezTo>
                  <a:lnTo>
                    <a:pt x="10619" y="7172"/>
                  </a:lnTo>
                  <a:cubicBezTo>
                    <a:pt x="10619" y="7172"/>
                    <a:pt x="9895" y="8794"/>
                    <a:pt x="8206" y="8281"/>
                  </a:cubicBezTo>
                  <a:cubicBezTo>
                    <a:pt x="6516" y="7769"/>
                    <a:pt x="5309" y="7257"/>
                    <a:pt x="5309" y="7257"/>
                  </a:cubicBezTo>
                  <a:lnTo>
                    <a:pt x="5430" y="3244"/>
                  </a:lnTo>
                  <a:cubicBezTo>
                    <a:pt x="5430" y="3244"/>
                    <a:pt x="10860" y="3842"/>
                    <a:pt x="12791" y="3842"/>
                  </a:cubicBezTo>
                  <a:cubicBezTo>
                    <a:pt x="14722" y="3842"/>
                    <a:pt x="16532" y="4013"/>
                    <a:pt x="17135" y="3842"/>
                  </a:cubicBezTo>
                  <a:cubicBezTo>
                    <a:pt x="17739" y="3671"/>
                    <a:pt x="18945" y="2988"/>
                    <a:pt x="18945" y="2988"/>
                  </a:cubicBezTo>
                  <a:cubicBezTo>
                    <a:pt x="18945" y="2988"/>
                    <a:pt x="20635" y="2305"/>
                    <a:pt x="20997" y="1708"/>
                  </a:cubicBezTo>
                  <a:cubicBezTo>
                    <a:pt x="21359" y="1110"/>
                    <a:pt x="21600" y="0"/>
                    <a:pt x="21600" y="0"/>
                  </a:cubicBezTo>
                  <a:cubicBezTo>
                    <a:pt x="21600" y="0"/>
                    <a:pt x="20635" y="0"/>
                    <a:pt x="20514" y="256"/>
                  </a:cubicBezTo>
                  <a:cubicBezTo>
                    <a:pt x="20393" y="512"/>
                    <a:pt x="18583" y="2049"/>
                    <a:pt x="18221" y="2049"/>
                  </a:cubicBezTo>
                  <a:cubicBezTo>
                    <a:pt x="17859" y="2049"/>
                    <a:pt x="14118" y="2476"/>
                    <a:pt x="13515" y="2305"/>
                  </a:cubicBezTo>
                  <a:cubicBezTo>
                    <a:pt x="12912" y="2134"/>
                    <a:pt x="10378" y="2220"/>
                    <a:pt x="10016" y="1964"/>
                  </a:cubicBezTo>
                  <a:cubicBezTo>
                    <a:pt x="9654" y="1708"/>
                    <a:pt x="7844" y="1451"/>
                    <a:pt x="7844" y="145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1" name="Shape"/>
            <p:cNvSpPr/>
            <p:nvPr/>
          </p:nvSpPr>
          <p:spPr>
            <a:xfrm>
              <a:off x="9822008" y="4247250"/>
              <a:ext cx="639393" cy="4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" y="969"/>
                  </a:moveTo>
                  <a:cubicBezTo>
                    <a:pt x="300" y="969"/>
                    <a:pt x="825" y="1083"/>
                    <a:pt x="938" y="969"/>
                  </a:cubicBezTo>
                  <a:cubicBezTo>
                    <a:pt x="1050" y="855"/>
                    <a:pt x="1388" y="0"/>
                    <a:pt x="1463" y="0"/>
                  </a:cubicBezTo>
                  <a:cubicBezTo>
                    <a:pt x="1538" y="0"/>
                    <a:pt x="2025" y="798"/>
                    <a:pt x="2175" y="798"/>
                  </a:cubicBezTo>
                  <a:cubicBezTo>
                    <a:pt x="2325" y="798"/>
                    <a:pt x="2775" y="684"/>
                    <a:pt x="2850" y="684"/>
                  </a:cubicBezTo>
                  <a:cubicBezTo>
                    <a:pt x="2925" y="684"/>
                    <a:pt x="3263" y="1026"/>
                    <a:pt x="3263" y="1026"/>
                  </a:cubicBezTo>
                  <a:lnTo>
                    <a:pt x="3300" y="3591"/>
                  </a:lnTo>
                  <a:cubicBezTo>
                    <a:pt x="3300" y="3591"/>
                    <a:pt x="3300" y="4673"/>
                    <a:pt x="3487" y="4787"/>
                  </a:cubicBezTo>
                  <a:cubicBezTo>
                    <a:pt x="3675" y="4901"/>
                    <a:pt x="4050" y="4730"/>
                    <a:pt x="4050" y="4730"/>
                  </a:cubicBezTo>
                  <a:lnTo>
                    <a:pt x="4238" y="6212"/>
                  </a:lnTo>
                  <a:cubicBezTo>
                    <a:pt x="4238" y="6212"/>
                    <a:pt x="5100" y="6098"/>
                    <a:pt x="5250" y="6098"/>
                  </a:cubicBezTo>
                  <a:cubicBezTo>
                    <a:pt x="5400" y="6098"/>
                    <a:pt x="5850" y="4445"/>
                    <a:pt x="5850" y="4445"/>
                  </a:cubicBezTo>
                  <a:cubicBezTo>
                    <a:pt x="5850" y="4445"/>
                    <a:pt x="6563" y="4388"/>
                    <a:pt x="6638" y="4274"/>
                  </a:cubicBezTo>
                  <a:cubicBezTo>
                    <a:pt x="6713" y="4160"/>
                    <a:pt x="7088" y="2907"/>
                    <a:pt x="7088" y="2907"/>
                  </a:cubicBezTo>
                  <a:lnTo>
                    <a:pt x="7725" y="3192"/>
                  </a:lnTo>
                  <a:cubicBezTo>
                    <a:pt x="7725" y="3192"/>
                    <a:pt x="8138" y="3875"/>
                    <a:pt x="8963" y="4388"/>
                  </a:cubicBezTo>
                  <a:cubicBezTo>
                    <a:pt x="9788" y="4901"/>
                    <a:pt x="10238" y="4730"/>
                    <a:pt x="10350" y="4730"/>
                  </a:cubicBezTo>
                  <a:cubicBezTo>
                    <a:pt x="10463" y="4730"/>
                    <a:pt x="10313" y="5015"/>
                    <a:pt x="10838" y="5300"/>
                  </a:cubicBezTo>
                  <a:cubicBezTo>
                    <a:pt x="11363" y="5585"/>
                    <a:pt x="12825" y="6668"/>
                    <a:pt x="13313" y="6782"/>
                  </a:cubicBezTo>
                  <a:cubicBezTo>
                    <a:pt x="13800" y="6896"/>
                    <a:pt x="14362" y="7067"/>
                    <a:pt x="14550" y="7466"/>
                  </a:cubicBezTo>
                  <a:cubicBezTo>
                    <a:pt x="14738" y="7865"/>
                    <a:pt x="14738" y="8150"/>
                    <a:pt x="15075" y="8264"/>
                  </a:cubicBezTo>
                  <a:cubicBezTo>
                    <a:pt x="15413" y="8378"/>
                    <a:pt x="15300" y="7865"/>
                    <a:pt x="15600" y="8492"/>
                  </a:cubicBezTo>
                  <a:cubicBezTo>
                    <a:pt x="15900" y="9119"/>
                    <a:pt x="15975" y="9803"/>
                    <a:pt x="16163" y="10259"/>
                  </a:cubicBezTo>
                  <a:cubicBezTo>
                    <a:pt x="16350" y="10715"/>
                    <a:pt x="16725" y="10828"/>
                    <a:pt x="16950" y="10828"/>
                  </a:cubicBezTo>
                  <a:cubicBezTo>
                    <a:pt x="17175" y="10828"/>
                    <a:pt x="17025" y="11170"/>
                    <a:pt x="17400" y="11569"/>
                  </a:cubicBezTo>
                  <a:cubicBezTo>
                    <a:pt x="17775" y="11968"/>
                    <a:pt x="18375" y="12025"/>
                    <a:pt x="18375" y="12025"/>
                  </a:cubicBezTo>
                  <a:lnTo>
                    <a:pt x="18563" y="12994"/>
                  </a:lnTo>
                  <a:lnTo>
                    <a:pt x="17850" y="13735"/>
                  </a:lnTo>
                  <a:cubicBezTo>
                    <a:pt x="17850" y="13735"/>
                    <a:pt x="17775" y="14818"/>
                    <a:pt x="17850" y="15445"/>
                  </a:cubicBezTo>
                  <a:cubicBezTo>
                    <a:pt x="17925" y="16072"/>
                    <a:pt x="18075" y="16585"/>
                    <a:pt x="18450" y="16642"/>
                  </a:cubicBezTo>
                  <a:cubicBezTo>
                    <a:pt x="18825" y="16699"/>
                    <a:pt x="19013" y="16528"/>
                    <a:pt x="19050" y="17041"/>
                  </a:cubicBezTo>
                  <a:cubicBezTo>
                    <a:pt x="19087" y="17554"/>
                    <a:pt x="18938" y="18465"/>
                    <a:pt x="19275" y="18636"/>
                  </a:cubicBezTo>
                  <a:cubicBezTo>
                    <a:pt x="19612" y="18807"/>
                    <a:pt x="19950" y="18864"/>
                    <a:pt x="19950" y="18864"/>
                  </a:cubicBezTo>
                  <a:cubicBezTo>
                    <a:pt x="19950" y="18864"/>
                    <a:pt x="19538" y="19263"/>
                    <a:pt x="19950" y="19719"/>
                  </a:cubicBezTo>
                  <a:cubicBezTo>
                    <a:pt x="20363" y="20175"/>
                    <a:pt x="20550" y="20061"/>
                    <a:pt x="20700" y="20175"/>
                  </a:cubicBezTo>
                  <a:cubicBezTo>
                    <a:pt x="20850" y="20289"/>
                    <a:pt x="20025" y="20745"/>
                    <a:pt x="20663" y="21030"/>
                  </a:cubicBezTo>
                  <a:cubicBezTo>
                    <a:pt x="21300" y="21315"/>
                    <a:pt x="21600" y="21600"/>
                    <a:pt x="21600" y="21600"/>
                  </a:cubicBezTo>
                  <a:cubicBezTo>
                    <a:pt x="21600" y="21600"/>
                    <a:pt x="19688" y="21486"/>
                    <a:pt x="19275" y="21258"/>
                  </a:cubicBezTo>
                  <a:cubicBezTo>
                    <a:pt x="18863" y="21030"/>
                    <a:pt x="18900" y="21201"/>
                    <a:pt x="18563" y="20517"/>
                  </a:cubicBezTo>
                  <a:cubicBezTo>
                    <a:pt x="18225" y="19833"/>
                    <a:pt x="18188" y="19662"/>
                    <a:pt x="18113" y="19548"/>
                  </a:cubicBezTo>
                  <a:cubicBezTo>
                    <a:pt x="18038" y="19434"/>
                    <a:pt x="17813" y="19206"/>
                    <a:pt x="17700" y="19149"/>
                  </a:cubicBezTo>
                  <a:cubicBezTo>
                    <a:pt x="17588" y="19092"/>
                    <a:pt x="17325" y="18465"/>
                    <a:pt x="17250" y="18294"/>
                  </a:cubicBezTo>
                  <a:cubicBezTo>
                    <a:pt x="17175" y="18123"/>
                    <a:pt x="16875" y="17041"/>
                    <a:pt x="16613" y="16756"/>
                  </a:cubicBezTo>
                  <a:cubicBezTo>
                    <a:pt x="16350" y="16471"/>
                    <a:pt x="15600" y="16186"/>
                    <a:pt x="15300" y="16129"/>
                  </a:cubicBezTo>
                  <a:cubicBezTo>
                    <a:pt x="15000" y="16072"/>
                    <a:pt x="13725" y="15901"/>
                    <a:pt x="13725" y="15901"/>
                  </a:cubicBezTo>
                  <a:cubicBezTo>
                    <a:pt x="13725" y="15901"/>
                    <a:pt x="13500" y="16984"/>
                    <a:pt x="13500" y="17212"/>
                  </a:cubicBezTo>
                  <a:cubicBezTo>
                    <a:pt x="13500" y="17440"/>
                    <a:pt x="12750" y="18294"/>
                    <a:pt x="12112" y="18237"/>
                  </a:cubicBezTo>
                  <a:cubicBezTo>
                    <a:pt x="11475" y="18180"/>
                    <a:pt x="10950" y="18010"/>
                    <a:pt x="10800" y="17953"/>
                  </a:cubicBezTo>
                  <a:cubicBezTo>
                    <a:pt x="10650" y="17896"/>
                    <a:pt x="10050" y="16471"/>
                    <a:pt x="9975" y="16414"/>
                  </a:cubicBezTo>
                  <a:cubicBezTo>
                    <a:pt x="9900" y="16357"/>
                    <a:pt x="8588" y="16129"/>
                    <a:pt x="8588" y="16129"/>
                  </a:cubicBezTo>
                  <a:cubicBezTo>
                    <a:pt x="8588" y="16129"/>
                    <a:pt x="7988" y="11284"/>
                    <a:pt x="7950" y="10942"/>
                  </a:cubicBezTo>
                  <a:cubicBezTo>
                    <a:pt x="7913" y="10601"/>
                    <a:pt x="7950" y="10487"/>
                    <a:pt x="7763" y="10316"/>
                  </a:cubicBezTo>
                  <a:cubicBezTo>
                    <a:pt x="7575" y="10145"/>
                    <a:pt x="7238" y="10088"/>
                    <a:pt x="7013" y="9860"/>
                  </a:cubicBezTo>
                  <a:cubicBezTo>
                    <a:pt x="6788" y="9632"/>
                    <a:pt x="6675" y="9689"/>
                    <a:pt x="6600" y="9632"/>
                  </a:cubicBezTo>
                  <a:cubicBezTo>
                    <a:pt x="6525" y="9575"/>
                    <a:pt x="6375" y="8777"/>
                    <a:pt x="6375" y="8777"/>
                  </a:cubicBezTo>
                  <a:cubicBezTo>
                    <a:pt x="6375" y="8777"/>
                    <a:pt x="4238" y="8264"/>
                    <a:pt x="4125" y="8093"/>
                  </a:cubicBezTo>
                  <a:cubicBezTo>
                    <a:pt x="4013" y="7922"/>
                    <a:pt x="4050" y="7580"/>
                    <a:pt x="3938" y="7238"/>
                  </a:cubicBezTo>
                  <a:cubicBezTo>
                    <a:pt x="3825" y="6896"/>
                    <a:pt x="3750" y="6839"/>
                    <a:pt x="3487" y="6668"/>
                  </a:cubicBezTo>
                  <a:cubicBezTo>
                    <a:pt x="3225" y="6497"/>
                    <a:pt x="3150" y="6440"/>
                    <a:pt x="2850" y="6269"/>
                  </a:cubicBezTo>
                  <a:cubicBezTo>
                    <a:pt x="2550" y="6098"/>
                    <a:pt x="2213" y="6440"/>
                    <a:pt x="2213" y="6440"/>
                  </a:cubicBezTo>
                  <a:cubicBezTo>
                    <a:pt x="2213" y="6440"/>
                    <a:pt x="1725" y="5585"/>
                    <a:pt x="1800" y="5471"/>
                  </a:cubicBezTo>
                  <a:cubicBezTo>
                    <a:pt x="1875" y="5357"/>
                    <a:pt x="2100" y="5129"/>
                    <a:pt x="2400" y="4787"/>
                  </a:cubicBezTo>
                  <a:cubicBezTo>
                    <a:pt x="2700" y="4445"/>
                    <a:pt x="2888" y="4217"/>
                    <a:pt x="2850" y="3875"/>
                  </a:cubicBezTo>
                  <a:cubicBezTo>
                    <a:pt x="2813" y="3534"/>
                    <a:pt x="2363" y="3420"/>
                    <a:pt x="2363" y="3420"/>
                  </a:cubicBezTo>
                  <a:cubicBezTo>
                    <a:pt x="2363" y="3420"/>
                    <a:pt x="2100" y="3420"/>
                    <a:pt x="1950" y="3420"/>
                  </a:cubicBezTo>
                  <a:cubicBezTo>
                    <a:pt x="1800" y="3420"/>
                    <a:pt x="1238" y="3477"/>
                    <a:pt x="1238" y="3477"/>
                  </a:cubicBezTo>
                  <a:cubicBezTo>
                    <a:pt x="1238" y="3477"/>
                    <a:pt x="1313" y="2907"/>
                    <a:pt x="900" y="2565"/>
                  </a:cubicBezTo>
                  <a:cubicBezTo>
                    <a:pt x="488" y="2223"/>
                    <a:pt x="113" y="2166"/>
                    <a:pt x="113" y="2166"/>
                  </a:cubicBezTo>
                  <a:lnTo>
                    <a:pt x="0" y="1368"/>
                  </a:lnTo>
                  <a:lnTo>
                    <a:pt x="188" y="96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2" name="Shape"/>
            <p:cNvSpPr/>
            <p:nvPr/>
          </p:nvSpPr>
          <p:spPr>
            <a:xfrm>
              <a:off x="7225793" y="516959"/>
              <a:ext cx="514710" cy="40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334" y="9642"/>
                  </a:moveTo>
                  <a:cubicBezTo>
                    <a:pt x="2471" y="9467"/>
                    <a:pt x="3386" y="8419"/>
                    <a:pt x="3386" y="8419"/>
                  </a:cubicBezTo>
                  <a:cubicBezTo>
                    <a:pt x="3386" y="8419"/>
                    <a:pt x="3936" y="8419"/>
                    <a:pt x="3981" y="8303"/>
                  </a:cubicBezTo>
                  <a:cubicBezTo>
                    <a:pt x="4027" y="8186"/>
                    <a:pt x="4302" y="7196"/>
                    <a:pt x="4393" y="7138"/>
                  </a:cubicBezTo>
                  <a:cubicBezTo>
                    <a:pt x="4485" y="7080"/>
                    <a:pt x="5034" y="7196"/>
                    <a:pt x="5125" y="7196"/>
                  </a:cubicBezTo>
                  <a:cubicBezTo>
                    <a:pt x="5217" y="7196"/>
                    <a:pt x="5308" y="6440"/>
                    <a:pt x="5354" y="6323"/>
                  </a:cubicBezTo>
                  <a:cubicBezTo>
                    <a:pt x="5400" y="6207"/>
                    <a:pt x="5858" y="5566"/>
                    <a:pt x="5949" y="5566"/>
                  </a:cubicBezTo>
                  <a:cubicBezTo>
                    <a:pt x="6041" y="5566"/>
                    <a:pt x="6864" y="5683"/>
                    <a:pt x="6956" y="5683"/>
                  </a:cubicBezTo>
                  <a:cubicBezTo>
                    <a:pt x="7047" y="5683"/>
                    <a:pt x="7002" y="4926"/>
                    <a:pt x="7002" y="4926"/>
                  </a:cubicBezTo>
                  <a:lnTo>
                    <a:pt x="8558" y="4926"/>
                  </a:lnTo>
                  <a:lnTo>
                    <a:pt x="9519" y="3936"/>
                  </a:lnTo>
                  <a:cubicBezTo>
                    <a:pt x="9519" y="3936"/>
                    <a:pt x="9610" y="3528"/>
                    <a:pt x="9702" y="3528"/>
                  </a:cubicBezTo>
                  <a:cubicBezTo>
                    <a:pt x="9793" y="3528"/>
                    <a:pt x="10663" y="3761"/>
                    <a:pt x="10663" y="3761"/>
                  </a:cubicBezTo>
                  <a:cubicBezTo>
                    <a:pt x="10663" y="3761"/>
                    <a:pt x="10800" y="2830"/>
                    <a:pt x="10892" y="2830"/>
                  </a:cubicBezTo>
                  <a:cubicBezTo>
                    <a:pt x="10983" y="2830"/>
                    <a:pt x="13088" y="2772"/>
                    <a:pt x="13088" y="2772"/>
                  </a:cubicBezTo>
                  <a:cubicBezTo>
                    <a:pt x="13088" y="2772"/>
                    <a:pt x="12814" y="2306"/>
                    <a:pt x="13180" y="2306"/>
                  </a:cubicBezTo>
                  <a:cubicBezTo>
                    <a:pt x="13546" y="2306"/>
                    <a:pt x="14873" y="2830"/>
                    <a:pt x="14964" y="2830"/>
                  </a:cubicBezTo>
                  <a:cubicBezTo>
                    <a:pt x="15056" y="2830"/>
                    <a:pt x="15422" y="2364"/>
                    <a:pt x="15925" y="2364"/>
                  </a:cubicBezTo>
                  <a:cubicBezTo>
                    <a:pt x="16429" y="2364"/>
                    <a:pt x="16200" y="2655"/>
                    <a:pt x="16932" y="2306"/>
                  </a:cubicBezTo>
                  <a:cubicBezTo>
                    <a:pt x="17664" y="1957"/>
                    <a:pt x="18168" y="1316"/>
                    <a:pt x="18397" y="1200"/>
                  </a:cubicBezTo>
                  <a:cubicBezTo>
                    <a:pt x="18625" y="1083"/>
                    <a:pt x="18625" y="967"/>
                    <a:pt x="18946" y="1141"/>
                  </a:cubicBezTo>
                  <a:cubicBezTo>
                    <a:pt x="19266" y="1316"/>
                    <a:pt x="19083" y="1898"/>
                    <a:pt x="19586" y="1258"/>
                  </a:cubicBezTo>
                  <a:cubicBezTo>
                    <a:pt x="20090" y="617"/>
                    <a:pt x="19998" y="326"/>
                    <a:pt x="20364" y="152"/>
                  </a:cubicBezTo>
                  <a:cubicBezTo>
                    <a:pt x="20731" y="-23"/>
                    <a:pt x="20959" y="-23"/>
                    <a:pt x="21097" y="35"/>
                  </a:cubicBezTo>
                  <a:cubicBezTo>
                    <a:pt x="21234" y="93"/>
                    <a:pt x="21600" y="1782"/>
                    <a:pt x="21600" y="1782"/>
                  </a:cubicBezTo>
                  <a:lnTo>
                    <a:pt x="18580" y="2713"/>
                  </a:lnTo>
                  <a:cubicBezTo>
                    <a:pt x="18580" y="2713"/>
                    <a:pt x="16886" y="3703"/>
                    <a:pt x="16795" y="3878"/>
                  </a:cubicBezTo>
                  <a:cubicBezTo>
                    <a:pt x="16703" y="4052"/>
                    <a:pt x="16703" y="4402"/>
                    <a:pt x="16612" y="4402"/>
                  </a:cubicBezTo>
                  <a:cubicBezTo>
                    <a:pt x="16520" y="4402"/>
                    <a:pt x="16108" y="3820"/>
                    <a:pt x="16108" y="3820"/>
                  </a:cubicBezTo>
                  <a:cubicBezTo>
                    <a:pt x="16108" y="3820"/>
                    <a:pt x="16017" y="4052"/>
                    <a:pt x="15559" y="4344"/>
                  </a:cubicBezTo>
                  <a:cubicBezTo>
                    <a:pt x="15102" y="4635"/>
                    <a:pt x="13958" y="4926"/>
                    <a:pt x="13500" y="4926"/>
                  </a:cubicBezTo>
                  <a:cubicBezTo>
                    <a:pt x="13042" y="4926"/>
                    <a:pt x="12310" y="4984"/>
                    <a:pt x="12173" y="5275"/>
                  </a:cubicBezTo>
                  <a:cubicBezTo>
                    <a:pt x="12036" y="5566"/>
                    <a:pt x="11807" y="6440"/>
                    <a:pt x="11807" y="6440"/>
                  </a:cubicBezTo>
                  <a:lnTo>
                    <a:pt x="9885" y="6323"/>
                  </a:lnTo>
                  <a:lnTo>
                    <a:pt x="9656" y="7429"/>
                  </a:lnTo>
                  <a:lnTo>
                    <a:pt x="9107" y="7779"/>
                  </a:lnTo>
                  <a:lnTo>
                    <a:pt x="8786" y="8768"/>
                  </a:lnTo>
                  <a:lnTo>
                    <a:pt x="8100" y="8186"/>
                  </a:lnTo>
                  <a:lnTo>
                    <a:pt x="8054" y="9467"/>
                  </a:lnTo>
                  <a:lnTo>
                    <a:pt x="7368" y="9525"/>
                  </a:lnTo>
                  <a:lnTo>
                    <a:pt x="7414" y="10399"/>
                  </a:lnTo>
                  <a:lnTo>
                    <a:pt x="6819" y="10282"/>
                  </a:lnTo>
                  <a:lnTo>
                    <a:pt x="6681" y="11388"/>
                  </a:lnTo>
                  <a:cubicBezTo>
                    <a:pt x="6681" y="11388"/>
                    <a:pt x="5537" y="11388"/>
                    <a:pt x="5354" y="11388"/>
                  </a:cubicBezTo>
                  <a:cubicBezTo>
                    <a:pt x="5171" y="11388"/>
                    <a:pt x="4714" y="11447"/>
                    <a:pt x="5125" y="11796"/>
                  </a:cubicBezTo>
                  <a:cubicBezTo>
                    <a:pt x="5537" y="12145"/>
                    <a:pt x="6041" y="12320"/>
                    <a:pt x="6132" y="12378"/>
                  </a:cubicBezTo>
                  <a:cubicBezTo>
                    <a:pt x="6224" y="12436"/>
                    <a:pt x="5949" y="12902"/>
                    <a:pt x="5949" y="13484"/>
                  </a:cubicBezTo>
                  <a:cubicBezTo>
                    <a:pt x="5949" y="14066"/>
                    <a:pt x="5492" y="14590"/>
                    <a:pt x="5492" y="14707"/>
                  </a:cubicBezTo>
                  <a:cubicBezTo>
                    <a:pt x="5492" y="14823"/>
                    <a:pt x="5492" y="14998"/>
                    <a:pt x="5583" y="15114"/>
                  </a:cubicBezTo>
                  <a:cubicBezTo>
                    <a:pt x="5675" y="15231"/>
                    <a:pt x="5354" y="15755"/>
                    <a:pt x="5354" y="15755"/>
                  </a:cubicBezTo>
                  <a:cubicBezTo>
                    <a:pt x="5354" y="15755"/>
                    <a:pt x="5446" y="17502"/>
                    <a:pt x="5949" y="18433"/>
                  </a:cubicBezTo>
                  <a:cubicBezTo>
                    <a:pt x="6453" y="19365"/>
                    <a:pt x="6727" y="20238"/>
                    <a:pt x="7093" y="20354"/>
                  </a:cubicBezTo>
                  <a:cubicBezTo>
                    <a:pt x="7459" y="20471"/>
                    <a:pt x="8192" y="20529"/>
                    <a:pt x="8192" y="20529"/>
                  </a:cubicBezTo>
                  <a:lnTo>
                    <a:pt x="6453" y="20878"/>
                  </a:lnTo>
                  <a:cubicBezTo>
                    <a:pt x="6453" y="20878"/>
                    <a:pt x="5583" y="21344"/>
                    <a:pt x="5125" y="21344"/>
                  </a:cubicBezTo>
                  <a:cubicBezTo>
                    <a:pt x="4668" y="21344"/>
                    <a:pt x="3890" y="21577"/>
                    <a:pt x="3707" y="21344"/>
                  </a:cubicBezTo>
                  <a:cubicBezTo>
                    <a:pt x="3524" y="21111"/>
                    <a:pt x="3066" y="21228"/>
                    <a:pt x="3020" y="20937"/>
                  </a:cubicBezTo>
                  <a:cubicBezTo>
                    <a:pt x="2975" y="20645"/>
                    <a:pt x="2563" y="20354"/>
                    <a:pt x="2975" y="20354"/>
                  </a:cubicBezTo>
                  <a:cubicBezTo>
                    <a:pt x="3386" y="20354"/>
                    <a:pt x="3890" y="20354"/>
                    <a:pt x="3890" y="20121"/>
                  </a:cubicBezTo>
                  <a:cubicBezTo>
                    <a:pt x="3890" y="19889"/>
                    <a:pt x="3753" y="18957"/>
                    <a:pt x="3661" y="18899"/>
                  </a:cubicBezTo>
                  <a:cubicBezTo>
                    <a:pt x="3569" y="18841"/>
                    <a:pt x="2792" y="19248"/>
                    <a:pt x="2792" y="19073"/>
                  </a:cubicBezTo>
                  <a:cubicBezTo>
                    <a:pt x="2792" y="18899"/>
                    <a:pt x="2792" y="17851"/>
                    <a:pt x="2792" y="17851"/>
                  </a:cubicBezTo>
                  <a:cubicBezTo>
                    <a:pt x="2792" y="17851"/>
                    <a:pt x="1190" y="17734"/>
                    <a:pt x="1098" y="17734"/>
                  </a:cubicBezTo>
                  <a:cubicBezTo>
                    <a:pt x="1007" y="17734"/>
                    <a:pt x="732" y="17851"/>
                    <a:pt x="732" y="17851"/>
                  </a:cubicBezTo>
                  <a:lnTo>
                    <a:pt x="641" y="18258"/>
                  </a:lnTo>
                  <a:cubicBezTo>
                    <a:pt x="641" y="18258"/>
                    <a:pt x="137" y="18724"/>
                    <a:pt x="137" y="18258"/>
                  </a:cubicBezTo>
                  <a:cubicBezTo>
                    <a:pt x="137" y="17793"/>
                    <a:pt x="0" y="16395"/>
                    <a:pt x="0" y="16395"/>
                  </a:cubicBezTo>
                  <a:lnTo>
                    <a:pt x="1098" y="16104"/>
                  </a:lnTo>
                  <a:lnTo>
                    <a:pt x="1190" y="15522"/>
                  </a:lnTo>
                  <a:lnTo>
                    <a:pt x="1556" y="14940"/>
                  </a:lnTo>
                  <a:cubicBezTo>
                    <a:pt x="1556" y="14940"/>
                    <a:pt x="595" y="13484"/>
                    <a:pt x="1464" y="12960"/>
                  </a:cubicBezTo>
                  <a:cubicBezTo>
                    <a:pt x="2334" y="12436"/>
                    <a:pt x="3112" y="11621"/>
                    <a:pt x="3112" y="11447"/>
                  </a:cubicBezTo>
                  <a:cubicBezTo>
                    <a:pt x="3112" y="11272"/>
                    <a:pt x="2792" y="10864"/>
                    <a:pt x="2792" y="10864"/>
                  </a:cubicBezTo>
                  <a:lnTo>
                    <a:pt x="3020" y="10224"/>
                  </a:lnTo>
                  <a:lnTo>
                    <a:pt x="2334" y="964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3" name="Shape"/>
            <p:cNvSpPr/>
            <p:nvPr/>
          </p:nvSpPr>
          <p:spPr>
            <a:xfrm>
              <a:off x="6934634" y="239492"/>
              <a:ext cx="288183" cy="4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469" fill="norm" stroke="1" extrusionOk="0">
                  <a:moveTo>
                    <a:pt x="650" y="10757"/>
                  </a:moveTo>
                  <a:cubicBezTo>
                    <a:pt x="812" y="9838"/>
                    <a:pt x="3411" y="8000"/>
                    <a:pt x="3979" y="7081"/>
                  </a:cubicBezTo>
                  <a:cubicBezTo>
                    <a:pt x="4547" y="6162"/>
                    <a:pt x="6253" y="2485"/>
                    <a:pt x="6902" y="2485"/>
                  </a:cubicBezTo>
                  <a:cubicBezTo>
                    <a:pt x="7552" y="2485"/>
                    <a:pt x="9907" y="2025"/>
                    <a:pt x="10150" y="2025"/>
                  </a:cubicBezTo>
                  <a:cubicBezTo>
                    <a:pt x="10394" y="2025"/>
                    <a:pt x="11693" y="-732"/>
                    <a:pt x="11937" y="187"/>
                  </a:cubicBezTo>
                  <a:cubicBezTo>
                    <a:pt x="12180" y="1106"/>
                    <a:pt x="12830" y="187"/>
                    <a:pt x="13805" y="2945"/>
                  </a:cubicBezTo>
                  <a:cubicBezTo>
                    <a:pt x="14779" y="5702"/>
                    <a:pt x="15104" y="9838"/>
                    <a:pt x="16241" y="9838"/>
                  </a:cubicBezTo>
                  <a:cubicBezTo>
                    <a:pt x="17377" y="9838"/>
                    <a:pt x="17540" y="7081"/>
                    <a:pt x="18271" y="6162"/>
                  </a:cubicBezTo>
                  <a:cubicBezTo>
                    <a:pt x="19001" y="5242"/>
                    <a:pt x="19651" y="2945"/>
                    <a:pt x="19895" y="3404"/>
                  </a:cubicBezTo>
                  <a:cubicBezTo>
                    <a:pt x="20138" y="3864"/>
                    <a:pt x="21275" y="6621"/>
                    <a:pt x="21438" y="7540"/>
                  </a:cubicBezTo>
                  <a:cubicBezTo>
                    <a:pt x="21600" y="8459"/>
                    <a:pt x="20869" y="17651"/>
                    <a:pt x="19001" y="18111"/>
                  </a:cubicBezTo>
                  <a:cubicBezTo>
                    <a:pt x="17134" y="18570"/>
                    <a:pt x="15510" y="20868"/>
                    <a:pt x="14941" y="20408"/>
                  </a:cubicBezTo>
                  <a:cubicBezTo>
                    <a:pt x="14373" y="19949"/>
                    <a:pt x="13398" y="16272"/>
                    <a:pt x="12668" y="15813"/>
                  </a:cubicBezTo>
                  <a:cubicBezTo>
                    <a:pt x="11937" y="15353"/>
                    <a:pt x="10475" y="13055"/>
                    <a:pt x="9501" y="12596"/>
                  </a:cubicBezTo>
                  <a:cubicBezTo>
                    <a:pt x="8526" y="12136"/>
                    <a:pt x="8283" y="12136"/>
                    <a:pt x="7714" y="12596"/>
                  </a:cubicBezTo>
                  <a:cubicBezTo>
                    <a:pt x="7146" y="13055"/>
                    <a:pt x="6090" y="13974"/>
                    <a:pt x="5197" y="13974"/>
                  </a:cubicBezTo>
                  <a:cubicBezTo>
                    <a:pt x="4304" y="13974"/>
                    <a:pt x="3492" y="13974"/>
                    <a:pt x="2436" y="13974"/>
                  </a:cubicBezTo>
                  <a:cubicBezTo>
                    <a:pt x="1380" y="13974"/>
                    <a:pt x="0" y="13515"/>
                    <a:pt x="0" y="12596"/>
                  </a:cubicBezTo>
                  <a:cubicBezTo>
                    <a:pt x="0" y="11677"/>
                    <a:pt x="650" y="10757"/>
                    <a:pt x="650" y="10757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4" name="Shape"/>
            <p:cNvSpPr/>
            <p:nvPr/>
          </p:nvSpPr>
          <p:spPr>
            <a:xfrm>
              <a:off x="7400997" y="238847"/>
              <a:ext cx="147580" cy="5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4" fill="norm" stroke="1" extrusionOk="0">
                  <a:moveTo>
                    <a:pt x="1944" y="13392"/>
                  </a:moveTo>
                  <a:cubicBezTo>
                    <a:pt x="2260" y="12528"/>
                    <a:pt x="7936" y="6048"/>
                    <a:pt x="7936" y="6048"/>
                  </a:cubicBezTo>
                  <a:cubicBezTo>
                    <a:pt x="7936" y="6048"/>
                    <a:pt x="10301" y="10368"/>
                    <a:pt x="11877" y="9936"/>
                  </a:cubicBezTo>
                  <a:cubicBezTo>
                    <a:pt x="13454" y="9504"/>
                    <a:pt x="16765" y="0"/>
                    <a:pt x="16765" y="0"/>
                  </a:cubicBezTo>
                  <a:cubicBezTo>
                    <a:pt x="16765" y="0"/>
                    <a:pt x="18341" y="864"/>
                    <a:pt x="19130" y="1728"/>
                  </a:cubicBezTo>
                  <a:cubicBezTo>
                    <a:pt x="19918" y="2592"/>
                    <a:pt x="21337" y="4320"/>
                    <a:pt x="21337" y="5616"/>
                  </a:cubicBezTo>
                  <a:cubicBezTo>
                    <a:pt x="21337" y="6912"/>
                    <a:pt x="19287" y="9936"/>
                    <a:pt x="18972" y="10800"/>
                  </a:cubicBezTo>
                  <a:cubicBezTo>
                    <a:pt x="18657" y="11664"/>
                    <a:pt x="19130" y="14688"/>
                    <a:pt x="18657" y="15120"/>
                  </a:cubicBezTo>
                  <a:cubicBezTo>
                    <a:pt x="18184" y="15552"/>
                    <a:pt x="15976" y="15552"/>
                    <a:pt x="15976" y="14688"/>
                  </a:cubicBezTo>
                  <a:cubicBezTo>
                    <a:pt x="15976" y="13824"/>
                    <a:pt x="13454" y="14688"/>
                    <a:pt x="12508" y="14688"/>
                  </a:cubicBezTo>
                  <a:cubicBezTo>
                    <a:pt x="11562" y="14688"/>
                    <a:pt x="7778" y="14256"/>
                    <a:pt x="7463" y="14688"/>
                  </a:cubicBezTo>
                  <a:cubicBezTo>
                    <a:pt x="7147" y="15120"/>
                    <a:pt x="6674" y="15552"/>
                    <a:pt x="6044" y="17712"/>
                  </a:cubicBezTo>
                  <a:cubicBezTo>
                    <a:pt x="5413" y="19872"/>
                    <a:pt x="3836" y="20736"/>
                    <a:pt x="3363" y="21168"/>
                  </a:cubicBezTo>
                  <a:cubicBezTo>
                    <a:pt x="2890" y="21600"/>
                    <a:pt x="210" y="21600"/>
                    <a:pt x="210" y="19440"/>
                  </a:cubicBezTo>
                  <a:cubicBezTo>
                    <a:pt x="210" y="17280"/>
                    <a:pt x="-263" y="13824"/>
                    <a:pt x="210" y="13392"/>
                  </a:cubicBezTo>
                  <a:cubicBezTo>
                    <a:pt x="683" y="12960"/>
                    <a:pt x="1944" y="13392"/>
                    <a:pt x="1944" y="13392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5" name="Shape"/>
            <p:cNvSpPr/>
            <p:nvPr/>
          </p:nvSpPr>
          <p:spPr>
            <a:xfrm>
              <a:off x="7614005" y="214680"/>
              <a:ext cx="66521" cy="4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0" fill="norm" stroke="1" extrusionOk="0">
                  <a:moveTo>
                    <a:pt x="1062" y="8135"/>
                  </a:moveTo>
                  <a:cubicBezTo>
                    <a:pt x="3541" y="7130"/>
                    <a:pt x="4957" y="5121"/>
                    <a:pt x="6728" y="3111"/>
                  </a:cubicBezTo>
                  <a:cubicBezTo>
                    <a:pt x="8498" y="1102"/>
                    <a:pt x="10623" y="-405"/>
                    <a:pt x="13102" y="97"/>
                  </a:cubicBezTo>
                  <a:cubicBezTo>
                    <a:pt x="15580" y="600"/>
                    <a:pt x="21600" y="3614"/>
                    <a:pt x="21600" y="5121"/>
                  </a:cubicBezTo>
                  <a:cubicBezTo>
                    <a:pt x="21600" y="6628"/>
                    <a:pt x="15226" y="8637"/>
                    <a:pt x="13456" y="10144"/>
                  </a:cubicBezTo>
                  <a:cubicBezTo>
                    <a:pt x="11685" y="11651"/>
                    <a:pt x="9561" y="10144"/>
                    <a:pt x="8852" y="13158"/>
                  </a:cubicBezTo>
                  <a:cubicBezTo>
                    <a:pt x="8144" y="16172"/>
                    <a:pt x="6728" y="20190"/>
                    <a:pt x="5311" y="20693"/>
                  </a:cubicBezTo>
                  <a:cubicBezTo>
                    <a:pt x="3895" y="21195"/>
                    <a:pt x="354" y="19186"/>
                    <a:pt x="354" y="16674"/>
                  </a:cubicBezTo>
                  <a:cubicBezTo>
                    <a:pt x="354" y="14162"/>
                    <a:pt x="0" y="11651"/>
                    <a:pt x="0" y="10646"/>
                  </a:cubicBezTo>
                  <a:cubicBezTo>
                    <a:pt x="0" y="9642"/>
                    <a:pt x="1062" y="8135"/>
                    <a:pt x="1062" y="8135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6" name="Shape"/>
            <p:cNvSpPr/>
            <p:nvPr/>
          </p:nvSpPr>
          <p:spPr>
            <a:xfrm>
              <a:off x="8558387" y="216919"/>
              <a:ext cx="254522" cy="14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0899" fill="norm" stroke="1" extrusionOk="0">
                  <a:moveTo>
                    <a:pt x="4015" y="8100"/>
                  </a:moveTo>
                  <a:cubicBezTo>
                    <a:pt x="4729" y="8100"/>
                    <a:pt x="5353" y="8735"/>
                    <a:pt x="5800" y="7465"/>
                  </a:cubicBezTo>
                  <a:cubicBezTo>
                    <a:pt x="6246" y="6194"/>
                    <a:pt x="6692" y="3494"/>
                    <a:pt x="6871" y="3335"/>
                  </a:cubicBezTo>
                  <a:cubicBezTo>
                    <a:pt x="7049" y="3176"/>
                    <a:pt x="7763" y="3971"/>
                    <a:pt x="8567" y="3018"/>
                  </a:cubicBezTo>
                  <a:cubicBezTo>
                    <a:pt x="9370" y="2065"/>
                    <a:pt x="9905" y="0"/>
                    <a:pt x="10262" y="0"/>
                  </a:cubicBezTo>
                  <a:cubicBezTo>
                    <a:pt x="10620" y="0"/>
                    <a:pt x="14547" y="3812"/>
                    <a:pt x="14993" y="4129"/>
                  </a:cubicBezTo>
                  <a:cubicBezTo>
                    <a:pt x="15439" y="4447"/>
                    <a:pt x="17224" y="5718"/>
                    <a:pt x="16421" y="6829"/>
                  </a:cubicBezTo>
                  <a:cubicBezTo>
                    <a:pt x="15618" y="7941"/>
                    <a:pt x="16332" y="11118"/>
                    <a:pt x="17224" y="11753"/>
                  </a:cubicBezTo>
                  <a:cubicBezTo>
                    <a:pt x="18117" y="12388"/>
                    <a:pt x="19813" y="12229"/>
                    <a:pt x="20170" y="13024"/>
                  </a:cubicBezTo>
                  <a:cubicBezTo>
                    <a:pt x="20527" y="13818"/>
                    <a:pt x="21241" y="15406"/>
                    <a:pt x="20527" y="16518"/>
                  </a:cubicBezTo>
                  <a:cubicBezTo>
                    <a:pt x="19813" y="17629"/>
                    <a:pt x="21152" y="18900"/>
                    <a:pt x="18028" y="19535"/>
                  </a:cubicBezTo>
                  <a:cubicBezTo>
                    <a:pt x="14904" y="20171"/>
                    <a:pt x="14725" y="21600"/>
                    <a:pt x="12494" y="20488"/>
                  </a:cubicBezTo>
                  <a:cubicBezTo>
                    <a:pt x="10262" y="19376"/>
                    <a:pt x="9638" y="17788"/>
                    <a:pt x="8656" y="17788"/>
                  </a:cubicBezTo>
                  <a:cubicBezTo>
                    <a:pt x="7674" y="17788"/>
                    <a:pt x="6960" y="18106"/>
                    <a:pt x="6424" y="17629"/>
                  </a:cubicBezTo>
                  <a:cubicBezTo>
                    <a:pt x="5889" y="17153"/>
                    <a:pt x="4729" y="15565"/>
                    <a:pt x="4193" y="15724"/>
                  </a:cubicBezTo>
                  <a:cubicBezTo>
                    <a:pt x="3658" y="15882"/>
                    <a:pt x="1515" y="18424"/>
                    <a:pt x="980" y="16518"/>
                  </a:cubicBezTo>
                  <a:cubicBezTo>
                    <a:pt x="444" y="14612"/>
                    <a:pt x="-359" y="12706"/>
                    <a:pt x="177" y="11753"/>
                  </a:cubicBezTo>
                  <a:cubicBezTo>
                    <a:pt x="712" y="10800"/>
                    <a:pt x="1337" y="10641"/>
                    <a:pt x="1962" y="10006"/>
                  </a:cubicBezTo>
                  <a:cubicBezTo>
                    <a:pt x="2586" y="9371"/>
                    <a:pt x="4015" y="8100"/>
                    <a:pt x="4015" y="810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7" name="Shape"/>
            <p:cNvSpPr/>
            <p:nvPr/>
          </p:nvSpPr>
          <p:spPr>
            <a:xfrm>
              <a:off x="8826110" y="315116"/>
              <a:ext cx="134850" cy="9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3" h="19660" fill="norm" stroke="1" extrusionOk="0">
                  <a:moveTo>
                    <a:pt x="4948" y="6710"/>
                  </a:moveTo>
                  <a:cubicBezTo>
                    <a:pt x="5923" y="3110"/>
                    <a:pt x="6897" y="-1390"/>
                    <a:pt x="8034" y="410"/>
                  </a:cubicBezTo>
                  <a:cubicBezTo>
                    <a:pt x="9171" y="2210"/>
                    <a:pt x="8359" y="4010"/>
                    <a:pt x="9658" y="5135"/>
                  </a:cubicBezTo>
                  <a:cubicBezTo>
                    <a:pt x="10957" y="6260"/>
                    <a:pt x="8684" y="4235"/>
                    <a:pt x="12906" y="7385"/>
                  </a:cubicBezTo>
                  <a:cubicBezTo>
                    <a:pt x="17129" y="10535"/>
                    <a:pt x="19240" y="10535"/>
                    <a:pt x="19403" y="11885"/>
                  </a:cubicBezTo>
                  <a:cubicBezTo>
                    <a:pt x="19565" y="13235"/>
                    <a:pt x="21189" y="14585"/>
                    <a:pt x="18753" y="14810"/>
                  </a:cubicBezTo>
                  <a:cubicBezTo>
                    <a:pt x="16317" y="15035"/>
                    <a:pt x="15992" y="15035"/>
                    <a:pt x="14206" y="15935"/>
                  </a:cubicBezTo>
                  <a:cubicBezTo>
                    <a:pt x="12419" y="16835"/>
                    <a:pt x="10795" y="17960"/>
                    <a:pt x="8846" y="17735"/>
                  </a:cubicBezTo>
                  <a:cubicBezTo>
                    <a:pt x="6897" y="17510"/>
                    <a:pt x="4136" y="16610"/>
                    <a:pt x="3812" y="17285"/>
                  </a:cubicBezTo>
                  <a:cubicBezTo>
                    <a:pt x="3487" y="17960"/>
                    <a:pt x="1700" y="20210"/>
                    <a:pt x="1051" y="19535"/>
                  </a:cubicBezTo>
                  <a:cubicBezTo>
                    <a:pt x="401" y="18860"/>
                    <a:pt x="-411" y="16835"/>
                    <a:pt x="239" y="15710"/>
                  </a:cubicBezTo>
                  <a:cubicBezTo>
                    <a:pt x="888" y="14585"/>
                    <a:pt x="888" y="13235"/>
                    <a:pt x="1376" y="12560"/>
                  </a:cubicBezTo>
                  <a:cubicBezTo>
                    <a:pt x="1863" y="11885"/>
                    <a:pt x="3324" y="8960"/>
                    <a:pt x="3487" y="8510"/>
                  </a:cubicBezTo>
                  <a:cubicBezTo>
                    <a:pt x="3649" y="8060"/>
                    <a:pt x="4948" y="6710"/>
                    <a:pt x="4948" y="671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8" name="Shape"/>
            <p:cNvSpPr/>
            <p:nvPr/>
          </p:nvSpPr>
          <p:spPr>
            <a:xfrm>
              <a:off x="10043604" y="547950"/>
              <a:ext cx="86150" cy="11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10000"/>
                  </a:moveTo>
                  <a:cubicBezTo>
                    <a:pt x="0" y="10000"/>
                    <a:pt x="2187" y="18600"/>
                    <a:pt x="3554" y="19400"/>
                  </a:cubicBezTo>
                  <a:cubicBezTo>
                    <a:pt x="4922" y="20200"/>
                    <a:pt x="7929" y="21600"/>
                    <a:pt x="10937" y="21000"/>
                  </a:cubicBezTo>
                  <a:cubicBezTo>
                    <a:pt x="13944" y="20400"/>
                    <a:pt x="15858" y="19600"/>
                    <a:pt x="15858" y="18400"/>
                  </a:cubicBezTo>
                  <a:cubicBezTo>
                    <a:pt x="15858" y="17200"/>
                    <a:pt x="10937" y="18600"/>
                    <a:pt x="15858" y="15800"/>
                  </a:cubicBezTo>
                  <a:cubicBezTo>
                    <a:pt x="20780" y="13000"/>
                    <a:pt x="21600" y="10000"/>
                    <a:pt x="21600" y="10000"/>
                  </a:cubicBezTo>
                  <a:cubicBezTo>
                    <a:pt x="21600" y="10000"/>
                    <a:pt x="18046" y="7400"/>
                    <a:pt x="16678" y="5400"/>
                  </a:cubicBezTo>
                  <a:cubicBezTo>
                    <a:pt x="15311" y="3400"/>
                    <a:pt x="10663" y="0"/>
                    <a:pt x="10663" y="0"/>
                  </a:cubicBezTo>
                  <a:lnTo>
                    <a:pt x="4375" y="3600"/>
                  </a:lnTo>
                  <a:lnTo>
                    <a:pt x="1641" y="82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299" name="Shape"/>
            <p:cNvSpPr/>
            <p:nvPr/>
          </p:nvSpPr>
          <p:spPr>
            <a:xfrm>
              <a:off x="10135204" y="683944"/>
              <a:ext cx="102161" cy="4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059" fill="norm" stroke="1" extrusionOk="0">
                  <a:moveTo>
                    <a:pt x="0" y="14291"/>
                  </a:moveTo>
                  <a:cubicBezTo>
                    <a:pt x="675" y="14291"/>
                    <a:pt x="4950" y="3491"/>
                    <a:pt x="6750" y="2018"/>
                  </a:cubicBezTo>
                  <a:cubicBezTo>
                    <a:pt x="8550" y="546"/>
                    <a:pt x="9675" y="-1418"/>
                    <a:pt x="12375" y="1527"/>
                  </a:cubicBezTo>
                  <a:cubicBezTo>
                    <a:pt x="15075" y="4473"/>
                    <a:pt x="19350" y="11837"/>
                    <a:pt x="20025" y="12818"/>
                  </a:cubicBezTo>
                  <a:cubicBezTo>
                    <a:pt x="20700" y="13800"/>
                    <a:pt x="21600" y="19200"/>
                    <a:pt x="20700" y="19691"/>
                  </a:cubicBezTo>
                  <a:cubicBezTo>
                    <a:pt x="19800" y="20182"/>
                    <a:pt x="13950" y="20182"/>
                    <a:pt x="11250" y="19691"/>
                  </a:cubicBezTo>
                  <a:cubicBezTo>
                    <a:pt x="8550" y="19200"/>
                    <a:pt x="5625" y="19200"/>
                    <a:pt x="4050" y="18709"/>
                  </a:cubicBezTo>
                  <a:cubicBezTo>
                    <a:pt x="2475" y="18218"/>
                    <a:pt x="0" y="14291"/>
                    <a:pt x="0" y="1429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0" name="Shape"/>
            <p:cNvSpPr/>
            <p:nvPr/>
          </p:nvSpPr>
          <p:spPr>
            <a:xfrm>
              <a:off x="10356574" y="586063"/>
              <a:ext cx="103478" cy="4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8" h="20193" fill="norm" stroke="1" extrusionOk="0">
                  <a:moveTo>
                    <a:pt x="0" y="0"/>
                  </a:moveTo>
                  <a:cubicBezTo>
                    <a:pt x="0" y="0"/>
                    <a:pt x="1869" y="10260"/>
                    <a:pt x="3323" y="11880"/>
                  </a:cubicBezTo>
                  <a:cubicBezTo>
                    <a:pt x="4777" y="13500"/>
                    <a:pt x="6438" y="21600"/>
                    <a:pt x="8931" y="19980"/>
                  </a:cubicBezTo>
                  <a:cubicBezTo>
                    <a:pt x="11423" y="18360"/>
                    <a:pt x="12669" y="17280"/>
                    <a:pt x="14746" y="15660"/>
                  </a:cubicBezTo>
                  <a:cubicBezTo>
                    <a:pt x="16823" y="14040"/>
                    <a:pt x="18485" y="12420"/>
                    <a:pt x="18692" y="10260"/>
                  </a:cubicBezTo>
                  <a:cubicBezTo>
                    <a:pt x="18900" y="8100"/>
                    <a:pt x="21600" y="9180"/>
                    <a:pt x="17238" y="6480"/>
                  </a:cubicBezTo>
                  <a:cubicBezTo>
                    <a:pt x="12877" y="3780"/>
                    <a:pt x="10800" y="1620"/>
                    <a:pt x="9138" y="1620"/>
                  </a:cubicBezTo>
                  <a:cubicBezTo>
                    <a:pt x="7477" y="1620"/>
                    <a:pt x="6646" y="540"/>
                    <a:pt x="4985" y="540"/>
                  </a:cubicBezTo>
                  <a:cubicBezTo>
                    <a:pt x="3323" y="5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1" name="Shape"/>
            <p:cNvSpPr/>
            <p:nvPr/>
          </p:nvSpPr>
          <p:spPr>
            <a:xfrm>
              <a:off x="11414412" y="851548"/>
              <a:ext cx="106910" cy="4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153" fill="norm" stroke="1" extrusionOk="0">
                  <a:moveTo>
                    <a:pt x="2661" y="10076"/>
                  </a:moveTo>
                  <a:cubicBezTo>
                    <a:pt x="3484" y="7861"/>
                    <a:pt x="5129" y="661"/>
                    <a:pt x="5746" y="107"/>
                  </a:cubicBezTo>
                  <a:cubicBezTo>
                    <a:pt x="6364" y="-447"/>
                    <a:pt x="8626" y="1215"/>
                    <a:pt x="11301" y="3430"/>
                  </a:cubicBezTo>
                  <a:cubicBezTo>
                    <a:pt x="13975" y="5645"/>
                    <a:pt x="19941" y="9522"/>
                    <a:pt x="19941" y="12291"/>
                  </a:cubicBezTo>
                  <a:cubicBezTo>
                    <a:pt x="19941" y="15061"/>
                    <a:pt x="21175" y="20599"/>
                    <a:pt x="17884" y="18938"/>
                  </a:cubicBezTo>
                  <a:cubicBezTo>
                    <a:pt x="14592" y="17276"/>
                    <a:pt x="11301" y="14507"/>
                    <a:pt x="10066" y="15061"/>
                  </a:cubicBezTo>
                  <a:cubicBezTo>
                    <a:pt x="8832" y="15615"/>
                    <a:pt x="9038" y="21153"/>
                    <a:pt x="6775" y="21153"/>
                  </a:cubicBezTo>
                  <a:cubicBezTo>
                    <a:pt x="4512" y="21153"/>
                    <a:pt x="1426" y="20045"/>
                    <a:pt x="1015" y="18938"/>
                  </a:cubicBezTo>
                  <a:cubicBezTo>
                    <a:pt x="604" y="17830"/>
                    <a:pt x="-425" y="15061"/>
                    <a:pt x="192" y="13399"/>
                  </a:cubicBezTo>
                  <a:cubicBezTo>
                    <a:pt x="809" y="11738"/>
                    <a:pt x="2661" y="10076"/>
                    <a:pt x="2661" y="10076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2" name="Shape"/>
            <p:cNvSpPr/>
            <p:nvPr/>
          </p:nvSpPr>
          <p:spPr>
            <a:xfrm>
              <a:off x="1433087" y="634494"/>
              <a:ext cx="301824" cy="22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2583" y="20839"/>
                  </a:moveTo>
                  <a:cubicBezTo>
                    <a:pt x="2583" y="20839"/>
                    <a:pt x="3639" y="21600"/>
                    <a:pt x="3874" y="21144"/>
                  </a:cubicBezTo>
                  <a:cubicBezTo>
                    <a:pt x="4109" y="20687"/>
                    <a:pt x="5752" y="17797"/>
                    <a:pt x="5752" y="17797"/>
                  </a:cubicBezTo>
                  <a:lnTo>
                    <a:pt x="6574" y="17341"/>
                  </a:lnTo>
                  <a:cubicBezTo>
                    <a:pt x="6574" y="17341"/>
                    <a:pt x="7043" y="18101"/>
                    <a:pt x="7278" y="18101"/>
                  </a:cubicBezTo>
                  <a:cubicBezTo>
                    <a:pt x="7513" y="18101"/>
                    <a:pt x="8217" y="18253"/>
                    <a:pt x="8570" y="18253"/>
                  </a:cubicBezTo>
                  <a:cubicBezTo>
                    <a:pt x="8922" y="18253"/>
                    <a:pt x="9743" y="18253"/>
                    <a:pt x="9978" y="18101"/>
                  </a:cubicBezTo>
                  <a:cubicBezTo>
                    <a:pt x="9978" y="18101"/>
                    <a:pt x="10683" y="17949"/>
                    <a:pt x="10683" y="17341"/>
                  </a:cubicBezTo>
                  <a:cubicBezTo>
                    <a:pt x="10683" y="16732"/>
                    <a:pt x="10800" y="15211"/>
                    <a:pt x="11035" y="14603"/>
                  </a:cubicBezTo>
                  <a:cubicBezTo>
                    <a:pt x="11270" y="13994"/>
                    <a:pt x="11387" y="13538"/>
                    <a:pt x="12561" y="12169"/>
                  </a:cubicBezTo>
                  <a:cubicBezTo>
                    <a:pt x="13735" y="10800"/>
                    <a:pt x="14322" y="10039"/>
                    <a:pt x="15496" y="9279"/>
                  </a:cubicBezTo>
                  <a:cubicBezTo>
                    <a:pt x="16670" y="8518"/>
                    <a:pt x="17139" y="8214"/>
                    <a:pt x="17843" y="7758"/>
                  </a:cubicBezTo>
                  <a:cubicBezTo>
                    <a:pt x="18548" y="7301"/>
                    <a:pt x="18313" y="7149"/>
                    <a:pt x="19252" y="6997"/>
                  </a:cubicBezTo>
                  <a:cubicBezTo>
                    <a:pt x="20191" y="6845"/>
                    <a:pt x="20426" y="6845"/>
                    <a:pt x="20426" y="6845"/>
                  </a:cubicBezTo>
                  <a:lnTo>
                    <a:pt x="21013" y="7301"/>
                  </a:lnTo>
                  <a:lnTo>
                    <a:pt x="21600" y="5932"/>
                  </a:lnTo>
                  <a:lnTo>
                    <a:pt x="20661" y="5172"/>
                  </a:lnTo>
                  <a:cubicBezTo>
                    <a:pt x="20661" y="5172"/>
                    <a:pt x="20426" y="4259"/>
                    <a:pt x="19487" y="3651"/>
                  </a:cubicBezTo>
                  <a:cubicBezTo>
                    <a:pt x="18548" y="3042"/>
                    <a:pt x="18783" y="3042"/>
                    <a:pt x="17609" y="3042"/>
                  </a:cubicBezTo>
                  <a:cubicBezTo>
                    <a:pt x="16435" y="3042"/>
                    <a:pt x="15848" y="2738"/>
                    <a:pt x="15143" y="3042"/>
                  </a:cubicBezTo>
                  <a:cubicBezTo>
                    <a:pt x="14439" y="3346"/>
                    <a:pt x="13148" y="3803"/>
                    <a:pt x="12913" y="3651"/>
                  </a:cubicBezTo>
                  <a:cubicBezTo>
                    <a:pt x="12678" y="3499"/>
                    <a:pt x="12326" y="3194"/>
                    <a:pt x="12209" y="2890"/>
                  </a:cubicBezTo>
                  <a:cubicBezTo>
                    <a:pt x="12091" y="2586"/>
                    <a:pt x="10448" y="1977"/>
                    <a:pt x="9743" y="1825"/>
                  </a:cubicBezTo>
                  <a:cubicBezTo>
                    <a:pt x="9039" y="1673"/>
                    <a:pt x="8100" y="1369"/>
                    <a:pt x="7865" y="913"/>
                  </a:cubicBezTo>
                  <a:cubicBezTo>
                    <a:pt x="7630" y="456"/>
                    <a:pt x="7396" y="0"/>
                    <a:pt x="7396" y="0"/>
                  </a:cubicBezTo>
                  <a:lnTo>
                    <a:pt x="6809" y="761"/>
                  </a:lnTo>
                  <a:cubicBezTo>
                    <a:pt x="6809" y="761"/>
                    <a:pt x="6104" y="1369"/>
                    <a:pt x="5048" y="1825"/>
                  </a:cubicBezTo>
                  <a:cubicBezTo>
                    <a:pt x="3991" y="2282"/>
                    <a:pt x="1643" y="3346"/>
                    <a:pt x="1409" y="3346"/>
                  </a:cubicBezTo>
                  <a:cubicBezTo>
                    <a:pt x="1174" y="3346"/>
                    <a:pt x="704" y="3499"/>
                    <a:pt x="704" y="3499"/>
                  </a:cubicBezTo>
                  <a:cubicBezTo>
                    <a:pt x="704" y="3499"/>
                    <a:pt x="587" y="5020"/>
                    <a:pt x="822" y="6237"/>
                  </a:cubicBezTo>
                  <a:cubicBezTo>
                    <a:pt x="1057" y="7454"/>
                    <a:pt x="1761" y="9735"/>
                    <a:pt x="1761" y="9735"/>
                  </a:cubicBezTo>
                  <a:lnTo>
                    <a:pt x="704" y="10496"/>
                  </a:lnTo>
                  <a:lnTo>
                    <a:pt x="1057" y="12017"/>
                  </a:lnTo>
                  <a:lnTo>
                    <a:pt x="0" y="16276"/>
                  </a:lnTo>
                  <a:cubicBezTo>
                    <a:pt x="0" y="16276"/>
                    <a:pt x="587" y="16276"/>
                    <a:pt x="1057" y="17341"/>
                  </a:cubicBezTo>
                  <a:cubicBezTo>
                    <a:pt x="1526" y="18406"/>
                    <a:pt x="2230" y="19318"/>
                    <a:pt x="2230" y="19318"/>
                  </a:cubicBezTo>
                  <a:lnTo>
                    <a:pt x="2583" y="2083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3" name="Shape"/>
            <p:cNvSpPr/>
            <p:nvPr/>
          </p:nvSpPr>
          <p:spPr>
            <a:xfrm>
              <a:off x="1611884" y="705061"/>
              <a:ext cx="603647" cy="31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07" y="12037"/>
                  </a:moveTo>
                  <a:lnTo>
                    <a:pt x="7807" y="12037"/>
                  </a:lnTo>
                  <a:lnTo>
                    <a:pt x="7220" y="11363"/>
                  </a:lnTo>
                  <a:lnTo>
                    <a:pt x="6574" y="12375"/>
                  </a:lnTo>
                  <a:lnTo>
                    <a:pt x="6104" y="11588"/>
                  </a:lnTo>
                  <a:lnTo>
                    <a:pt x="5283" y="12375"/>
                  </a:lnTo>
                  <a:lnTo>
                    <a:pt x="1820" y="12037"/>
                  </a:lnTo>
                  <a:lnTo>
                    <a:pt x="1526" y="11475"/>
                  </a:lnTo>
                  <a:lnTo>
                    <a:pt x="2759" y="10912"/>
                  </a:lnTo>
                  <a:lnTo>
                    <a:pt x="3052" y="10350"/>
                  </a:lnTo>
                  <a:lnTo>
                    <a:pt x="5224" y="9450"/>
                  </a:lnTo>
                  <a:lnTo>
                    <a:pt x="4930" y="8550"/>
                  </a:lnTo>
                  <a:lnTo>
                    <a:pt x="1820" y="8888"/>
                  </a:lnTo>
                  <a:lnTo>
                    <a:pt x="1350" y="8325"/>
                  </a:lnTo>
                  <a:lnTo>
                    <a:pt x="939" y="8663"/>
                  </a:lnTo>
                  <a:lnTo>
                    <a:pt x="0" y="8438"/>
                  </a:lnTo>
                  <a:lnTo>
                    <a:pt x="587" y="6750"/>
                  </a:lnTo>
                  <a:lnTo>
                    <a:pt x="1233" y="5737"/>
                  </a:lnTo>
                  <a:lnTo>
                    <a:pt x="1526" y="5850"/>
                  </a:lnTo>
                  <a:lnTo>
                    <a:pt x="1526" y="3375"/>
                  </a:lnTo>
                  <a:lnTo>
                    <a:pt x="2172" y="3600"/>
                  </a:lnTo>
                  <a:lnTo>
                    <a:pt x="2817" y="2475"/>
                  </a:lnTo>
                  <a:lnTo>
                    <a:pt x="4050" y="2475"/>
                  </a:lnTo>
                  <a:lnTo>
                    <a:pt x="5283" y="0"/>
                  </a:lnTo>
                  <a:lnTo>
                    <a:pt x="6104" y="338"/>
                  </a:lnTo>
                  <a:lnTo>
                    <a:pt x="6104" y="4275"/>
                  </a:lnTo>
                  <a:lnTo>
                    <a:pt x="7689" y="6075"/>
                  </a:lnTo>
                  <a:lnTo>
                    <a:pt x="8217" y="5625"/>
                  </a:lnTo>
                  <a:lnTo>
                    <a:pt x="8276" y="1575"/>
                  </a:lnTo>
                  <a:lnTo>
                    <a:pt x="8746" y="1800"/>
                  </a:lnTo>
                  <a:lnTo>
                    <a:pt x="9978" y="4275"/>
                  </a:lnTo>
                  <a:lnTo>
                    <a:pt x="10624" y="4388"/>
                  </a:lnTo>
                  <a:lnTo>
                    <a:pt x="11211" y="2137"/>
                  </a:lnTo>
                  <a:lnTo>
                    <a:pt x="11680" y="2700"/>
                  </a:lnTo>
                  <a:lnTo>
                    <a:pt x="11974" y="2475"/>
                  </a:lnTo>
                  <a:lnTo>
                    <a:pt x="12209" y="3712"/>
                  </a:lnTo>
                  <a:lnTo>
                    <a:pt x="12737" y="4275"/>
                  </a:lnTo>
                  <a:lnTo>
                    <a:pt x="12326" y="6750"/>
                  </a:lnTo>
                  <a:lnTo>
                    <a:pt x="12443" y="8212"/>
                  </a:lnTo>
                  <a:lnTo>
                    <a:pt x="13148" y="7650"/>
                  </a:lnTo>
                  <a:lnTo>
                    <a:pt x="13735" y="5625"/>
                  </a:lnTo>
                  <a:lnTo>
                    <a:pt x="14204" y="6075"/>
                  </a:lnTo>
                  <a:lnTo>
                    <a:pt x="14674" y="5737"/>
                  </a:lnTo>
                  <a:lnTo>
                    <a:pt x="15848" y="6075"/>
                  </a:lnTo>
                  <a:lnTo>
                    <a:pt x="16200" y="7088"/>
                  </a:lnTo>
                  <a:lnTo>
                    <a:pt x="16259" y="8438"/>
                  </a:lnTo>
                  <a:lnTo>
                    <a:pt x="16787" y="9113"/>
                  </a:lnTo>
                  <a:lnTo>
                    <a:pt x="17139" y="9787"/>
                  </a:lnTo>
                  <a:cubicBezTo>
                    <a:pt x="17139" y="9787"/>
                    <a:pt x="17433" y="10912"/>
                    <a:pt x="17433" y="11138"/>
                  </a:cubicBezTo>
                  <a:cubicBezTo>
                    <a:pt x="17433" y="11363"/>
                    <a:pt x="17667" y="12037"/>
                    <a:pt x="17667" y="12037"/>
                  </a:cubicBezTo>
                  <a:lnTo>
                    <a:pt x="17609" y="12600"/>
                  </a:lnTo>
                  <a:lnTo>
                    <a:pt x="18372" y="13050"/>
                  </a:lnTo>
                  <a:lnTo>
                    <a:pt x="18900" y="13612"/>
                  </a:lnTo>
                  <a:lnTo>
                    <a:pt x="19487" y="13950"/>
                  </a:lnTo>
                  <a:lnTo>
                    <a:pt x="20250" y="14512"/>
                  </a:lnTo>
                  <a:lnTo>
                    <a:pt x="21072" y="14512"/>
                  </a:lnTo>
                  <a:lnTo>
                    <a:pt x="21600" y="14625"/>
                  </a:lnTo>
                  <a:lnTo>
                    <a:pt x="21541" y="15863"/>
                  </a:lnTo>
                  <a:lnTo>
                    <a:pt x="21013" y="15975"/>
                  </a:lnTo>
                  <a:lnTo>
                    <a:pt x="20720" y="15525"/>
                  </a:lnTo>
                  <a:lnTo>
                    <a:pt x="20367" y="15525"/>
                  </a:lnTo>
                  <a:lnTo>
                    <a:pt x="20015" y="15637"/>
                  </a:lnTo>
                  <a:lnTo>
                    <a:pt x="19898" y="16538"/>
                  </a:lnTo>
                  <a:lnTo>
                    <a:pt x="18548" y="16425"/>
                  </a:lnTo>
                  <a:lnTo>
                    <a:pt x="18254" y="16650"/>
                  </a:lnTo>
                  <a:cubicBezTo>
                    <a:pt x="18254" y="16650"/>
                    <a:pt x="18665" y="16875"/>
                    <a:pt x="18665" y="17100"/>
                  </a:cubicBezTo>
                  <a:cubicBezTo>
                    <a:pt x="18665" y="17325"/>
                    <a:pt x="18783" y="18225"/>
                    <a:pt x="18783" y="18225"/>
                  </a:cubicBezTo>
                  <a:lnTo>
                    <a:pt x="19428" y="18225"/>
                  </a:lnTo>
                  <a:lnTo>
                    <a:pt x="19780" y="18338"/>
                  </a:lnTo>
                  <a:lnTo>
                    <a:pt x="19957" y="17662"/>
                  </a:lnTo>
                  <a:lnTo>
                    <a:pt x="20602" y="18675"/>
                  </a:lnTo>
                  <a:lnTo>
                    <a:pt x="20367" y="19237"/>
                  </a:lnTo>
                  <a:lnTo>
                    <a:pt x="19780" y="19237"/>
                  </a:lnTo>
                  <a:lnTo>
                    <a:pt x="19193" y="19237"/>
                  </a:lnTo>
                  <a:lnTo>
                    <a:pt x="18841" y="19575"/>
                  </a:lnTo>
                  <a:lnTo>
                    <a:pt x="17785" y="19463"/>
                  </a:lnTo>
                  <a:lnTo>
                    <a:pt x="17550" y="18787"/>
                  </a:lnTo>
                  <a:lnTo>
                    <a:pt x="16963" y="19237"/>
                  </a:lnTo>
                  <a:lnTo>
                    <a:pt x="16787" y="18562"/>
                  </a:lnTo>
                  <a:lnTo>
                    <a:pt x="15730" y="17887"/>
                  </a:lnTo>
                  <a:lnTo>
                    <a:pt x="15965" y="16538"/>
                  </a:lnTo>
                  <a:lnTo>
                    <a:pt x="15672" y="16087"/>
                  </a:lnTo>
                  <a:lnTo>
                    <a:pt x="15144" y="16087"/>
                  </a:lnTo>
                  <a:cubicBezTo>
                    <a:pt x="15144" y="16087"/>
                    <a:pt x="14263" y="17550"/>
                    <a:pt x="14146" y="17887"/>
                  </a:cubicBezTo>
                  <a:cubicBezTo>
                    <a:pt x="14028" y="18225"/>
                    <a:pt x="13970" y="18787"/>
                    <a:pt x="13617" y="18787"/>
                  </a:cubicBezTo>
                  <a:cubicBezTo>
                    <a:pt x="13265" y="18787"/>
                    <a:pt x="12620" y="18900"/>
                    <a:pt x="12267" y="19125"/>
                  </a:cubicBezTo>
                  <a:cubicBezTo>
                    <a:pt x="11915" y="19350"/>
                    <a:pt x="11680" y="19575"/>
                    <a:pt x="11563" y="19687"/>
                  </a:cubicBezTo>
                  <a:cubicBezTo>
                    <a:pt x="11446" y="19800"/>
                    <a:pt x="11446" y="19913"/>
                    <a:pt x="11387" y="20138"/>
                  </a:cubicBezTo>
                  <a:cubicBezTo>
                    <a:pt x="11328" y="20363"/>
                    <a:pt x="11328" y="20700"/>
                    <a:pt x="11211" y="20700"/>
                  </a:cubicBezTo>
                  <a:cubicBezTo>
                    <a:pt x="11093" y="20700"/>
                    <a:pt x="6985" y="21600"/>
                    <a:pt x="6985" y="21600"/>
                  </a:cubicBezTo>
                  <a:cubicBezTo>
                    <a:pt x="6985" y="21600"/>
                    <a:pt x="6867" y="21038"/>
                    <a:pt x="6750" y="21038"/>
                  </a:cubicBezTo>
                  <a:cubicBezTo>
                    <a:pt x="6633" y="21038"/>
                    <a:pt x="6280" y="21262"/>
                    <a:pt x="6280" y="21262"/>
                  </a:cubicBezTo>
                  <a:cubicBezTo>
                    <a:pt x="6280" y="21262"/>
                    <a:pt x="6574" y="20250"/>
                    <a:pt x="6222" y="19687"/>
                  </a:cubicBezTo>
                  <a:cubicBezTo>
                    <a:pt x="5870" y="19125"/>
                    <a:pt x="5811" y="19237"/>
                    <a:pt x="5459" y="19012"/>
                  </a:cubicBezTo>
                  <a:cubicBezTo>
                    <a:pt x="5107" y="18787"/>
                    <a:pt x="3639" y="18562"/>
                    <a:pt x="3639" y="18562"/>
                  </a:cubicBezTo>
                  <a:lnTo>
                    <a:pt x="3463" y="17887"/>
                  </a:lnTo>
                  <a:cubicBezTo>
                    <a:pt x="3463" y="17887"/>
                    <a:pt x="3463" y="17662"/>
                    <a:pt x="3228" y="17550"/>
                  </a:cubicBezTo>
                  <a:cubicBezTo>
                    <a:pt x="2993" y="17437"/>
                    <a:pt x="2759" y="17325"/>
                    <a:pt x="2759" y="17325"/>
                  </a:cubicBezTo>
                  <a:cubicBezTo>
                    <a:pt x="2759" y="17325"/>
                    <a:pt x="2641" y="15075"/>
                    <a:pt x="2700" y="15300"/>
                  </a:cubicBezTo>
                  <a:cubicBezTo>
                    <a:pt x="2759" y="15525"/>
                    <a:pt x="3757" y="15300"/>
                    <a:pt x="3757" y="15300"/>
                  </a:cubicBezTo>
                  <a:cubicBezTo>
                    <a:pt x="3757" y="15300"/>
                    <a:pt x="4167" y="15413"/>
                    <a:pt x="4578" y="15075"/>
                  </a:cubicBezTo>
                  <a:cubicBezTo>
                    <a:pt x="4989" y="14738"/>
                    <a:pt x="5048" y="14175"/>
                    <a:pt x="5517" y="14175"/>
                  </a:cubicBezTo>
                  <a:cubicBezTo>
                    <a:pt x="5987" y="14175"/>
                    <a:pt x="6691" y="14512"/>
                    <a:pt x="7102" y="14512"/>
                  </a:cubicBezTo>
                  <a:cubicBezTo>
                    <a:pt x="7513" y="14512"/>
                    <a:pt x="8159" y="14963"/>
                    <a:pt x="8393" y="14625"/>
                  </a:cubicBezTo>
                  <a:cubicBezTo>
                    <a:pt x="8628" y="14287"/>
                    <a:pt x="8922" y="13163"/>
                    <a:pt x="8922" y="13163"/>
                  </a:cubicBezTo>
                  <a:lnTo>
                    <a:pt x="9215" y="12150"/>
                  </a:lnTo>
                  <a:lnTo>
                    <a:pt x="8746" y="11925"/>
                  </a:lnTo>
                  <a:lnTo>
                    <a:pt x="8100" y="12375"/>
                  </a:lnTo>
                  <a:lnTo>
                    <a:pt x="7807" y="12037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4" name="Shape"/>
            <p:cNvSpPr/>
            <p:nvPr/>
          </p:nvSpPr>
          <p:spPr>
            <a:xfrm>
              <a:off x="2264741" y="943016"/>
              <a:ext cx="108909" cy="7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fill="norm" stroke="1" extrusionOk="0">
                  <a:moveTo>
                    <a:pt x="0" y="12600"/>
                  </a:moveTo>
                  <a:lnTo>
                    <a:pt x="2777" y="15300"/>
                  </a:lnTo>
                  <a:lnTo>
                    <a:pt x="5246" y="13500"/>
                  </a:lnTo>
                  <a:lnTo>
                    <a:pt x="6789" y="15300"/>
                  </a:lnTo>
                  <a:lnTo>
                    <a:pt x="6789" y="18000"/>
                  </a:lnTo>
                  <a:lnTo>
                    <a:pt x="11726" y="21600"/>
                  </a:lnTo>
                  <a:cubicBezTo>
                    <a:pt x="11726" y="21600"/>
                    <a:pt x="11417" y="18450"/>
                    <a:pt x="12034" y="18450"/>
                  </a:cubicBezTo>
                  <a:cubicBezTo>
                    <a:pt x="12651" y="18450"/>
                    <a:pt x="13886" y="18900"/>
                    <a:pt x="14503" y="18900"/>
                  </a:cubicBezTo>
                  <a:cubicBezTo>
                    <a:pt x="15120" y="18900"/>
                    <a:pt x="14811" y="19350"/>
                    <a:pt x="16046" y="19350"/>
                  </a:cubicBezTo>
                  <a:cubicBezTo>
                    <a:pt x="17280" y="19350"/>
                    <a:pt x="20057" y="18450"/>
                    <a:pt x="20057" y="18450"/>
                  </a:cubicBezTo>
                  <a:cubicBezTo>
                    <a:pt x="20057" y="18450"/>
                    <a:pt x="19749" y="17100"/>
                    <a:pt x="19749" y="13500"/>
                  </a:cubicBezTo>
                  <a:cubicBezTo>
                    <a:pt x="19749" y="9900"/>
                    <a:pt x="21600" y="7650"/>
                    <a:pt x="19440" y="6750"/>
                  </a:cubicBezTo>
                  <a:cubicBezTo>
                    <a:pt x="17280" y="5850"/>
                    <a:pt x="7406" y="0"/>
                    <a:pt x="7406" y="0"/>
                  </a:cubicBezTo>
                  <a:cubicBezTo>
                    <a:pt x="7406" y="0"/>
                    <a:pt x="4320" y="1800"/>
                    <a:pt x="4320" y="3600"/>
                  </a:cubicBezTo>
                  <a:cubicBezTo>
                    <a:pt x="4320" y="5400"/>
                    <a:pt x="4937" y="8100"/>
                    <a:pt x="4320" y="9000"/>
                  </a:cubicBezTo>
                  <a:cubicBezTo>
                    <a:pt x="3703" y="9900"/>
                    <a:pt x="1851" y="9900"/>
                    <a:pt x="1851" y="99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5" name="Shape"/>
            <p:cNvSpPr/>
            <p:nvPr/>
          </p:nvSpPr>
          <p:spPr>
            <a:xfrm>
              <a:off x="1456052" y="414591"/>
              <a:ext cx="261931" cy="13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0" y="16518"/>
                  </a:moveTo>
                  <a:lnTo>
                    <a:pt x="1449" y="14993"/>
                  </a:lnTo>
                  <a:lnTo>
                    <a:pt x="2766" y="14993"/>
                  </a:lnTo>
                  <a:lnTo>
                    <a:pt x="3424" y="12452"/>
                  </a:lnTo>
                  <a:lnTo>
                    <a:pt x="5137" y="9402"/>
                  </a:lnTo>
                  <a:lnTo>
                    <a:pt x="6322" y="9911"/>
                  </a:lnTo>
                  <a:lnTo>
                    <a:pt x="8693" y="5082"/>
                  </a:lnTo>
                  <a:lnTo>
                    <a:pt x="13434" y="3049"/>
                  </a:lnTo>
                  <a:lnTo>
                    <a:pt x="14488" y="4066"/>
                  </a:lnTo>
                  <a:cubicBezTo>
                    <a:pt x="14488" y="4066"/>
                    <a:pt x="15541" y="4574"/>
                    <a:pt x="15805" y="4574"/>
                  </a:cubicBezTo>
                  <a:cubicBezTo>
                    <a:pt x="16068" y="4574"/>
                    <a:pt x="16463" y="4066"/>
                    <a:pt x="16990" y="2795"/>
                  </a:cubicBezTo>
                  <a:cubicBezTo>
                    <a:pt x="17517" y="1525"/>
                    <a:pt x="17912" y="0"/>
                    <a:pt x="17912" y="0"/>
                  </a:cubicBezTo>
                  <a:lnTo>
                    <a:pt x="20020" y="1016"/>
                  </a:lnTo>
                  <a:cubicBezTo>
                    <a:pt x="20020" y="1016"/>
                    <a:pt x="21600" y="2541"/>
                    <a:pt x="20810" y="4066"/>
                  </a:cubicBezTo>
                  <a:cubicBezTo>
                    <a:pt x="20020" y="5591"/>
                    <a:pt x="19756" y="5591"/>
                    <a:pt x="19756" y="6099"/>
                  </a:cubicBezTo>
                  <a:cubicBezTo>
                    <a:pt x="19756" y="6607"/>
                    <a:pt x="19756" y="8132"/>
                    <a:pt x="19756" y="8132"/>
                  </a:cubicBezTo>
                  <a:lnTo>
                    <a:pt x="17649" y="7369"/>
                  </a:lnTo>
                  <a:cubicBezTo>
                    <a:pt x="17649" y="7369"/>
                    <a:pt x="18834" y="7624"/>
                    <a:pt x="17780" y="10165"/>
                  </a:cubicBezTo>
                  <a:cubicBezTo>
                    <a:pt x="16727" y="12706"/>
                    <a:pt x="16200" y="14231"/>
                    <a:pt x="15805" y="14485"/>
                  </a:cubicBezTo>
                  <a:cubicBezTo>
                    <a:pt x="15410" y="14739"/>
                    <a:pt x="14619" y="14485"/>
                    <a:pt x="14619" y="14485"/>
                  </a:cubicBezTo>
                  <a:lnTo>
                    <a:pt x="15278" y="9402"/>
                  </a:lnTo>
                  <a:cubicBezTo>
                    <a:pt x="15278" y="9402"/>
                    <a:pt x="13961" y="8894"/>
                    <a:pt x="13829" y="9402"/>
                  </a:cubicBezTo>
                  <a:cubicBezTo>
                    <a:pt x="13698" y="9911"/>
                    <a:pt x="13039" y="11689"/>
                    <a:pt x="13039" y="11689"/>
                  </a:cubicBezTo>
                  <a:lnTo>
                    <a:pt x="11985" y="11181"/>
                  </a:lnTo>
                  <a:lnTo>
                    <a:pt x="11722" y="15247"/>
                  </a:lnTo>
                  <a:lnTo>
                    <a:pt x="11459" y="17280"/>
                  </a:lnTo>
                  <a:lnTo>
                    <a:pt x="10273" y="16772"/>
                  </a:lnTo>
                  <a:lnTo>
                    <a:pt x="9615" y="19821"/>
                  </a:lnTo>
                  <a:lnTo>
                    <a:pt x="8824" y="21600"/>
                  </a:lnTo>
                  <a:lnTo>
                    <a:pt x="7376" y="18805"/>
                  </a:lnTo>
                  <a:lnTo>
                    <a:pt x="6454" y="18042"/>
                  </a:lnTo>
                  <a:lnTo>
                    <a:pt x="6322" y="20584"/>
                  </a:lnTo>
                  <a:lnTo>
                    <a:pt x="4873" y="20584"/>
                  </a:lnTo>
                  <a:lnTo>
                    <a:pt x="3951" y="19567"/>
                  </a:lnTo>
                  <a:lnTo>
                    <a:pt x="2239" y="21600"/>
                  </a:lnTo>
                  <a:lnTo>
                    <a:pt x="0" y="1651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6" name="Shape"/>
            <p:cNvSpPr/>
            <p:nvPr/>
          </p:nvSpPr>
          <p:spPr>
            <a:xfrm>
              <a:off x="1805445" y="406385"/>
              <a:ext cx="109904" cy="7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04"/>
                  </a:moveTo>
                  <a:cubicBezTo>
                    <a:pt x="0" y="6104"/>
                    <a:pt x="3546" y="8922"/>
                    <a:pt x="4513" y="7513"/>
                  </a:cubicBezTo>
                  <a:cubicBezTo>
                    <a:pt x="5481" y="6104"/>
                    <a:pt x="7415" y="3757"/>
                    <a:pt x="8382" y="3287"/>
                  </a:cubicBezTo>
                  <a:cubicBezTo>
                    <a:pt x="9349" y="2817"/>
                    <a:pt x="10639" y="2348"/>
                    <a:pt x="11284" y="1878"/>
                  </a:cubicBezTo>
                  <a:cubicBezTo>
                    <a:pt x="11928" y="1409"/>
                    <a:pt x="14830" y="2348"/>
                    <a:pt x="14830" y="2348"/>
                  </a:cubicBezTo>
                  <a:lnTo>
                    <a:pt x="16442" y="0"/>
                  </a:lnTo>
                  <a:lnTo>
                    <a:pt x="21600" y="3757"/>
                  </a:lnTo>
                  <a:cubicBezTo>
                    <a:pt x="21600" y="3757"/>
                    <a:pt x="21278" y="6104"/>
                    <a:pt x="19343" y="6104"/>
                  </a:cubicBezTo>
                  <a:cubicBezTo>
                    <a:pt x="17409" y="6104"/>
                    <a:pt x="15797" y="6104"/>
                    <a:pt x="15797" y="6104"/>
                  </a:cubicBezTo>
                  <a:cubicBezTo>
                    <a:pt x="15797" y="6104"/>
                    <a:pt x="17409" y="9391"/>
                    <a:pt x="17409" y="10800"/>
                  </a:cubicBezTo>
                  <a:cubicBezTo>
                    <a:pt x="17409" y="12209"/>
                    <a:pt x="17731" y="15026"/>
                    <a:pt x="16764" y="15965"/>
                  </a:cubicBezTo>
                  <a:cubicBezTo>
                    <a:pt x="15797" y="16904"/>
                    <a:pt x="11928" y="18313"/>
                    <a:pt x="10961" y="19252"/>
                  </a:cubicBezTo>
                  <a:cubicBezTo>
                    <a:pt x="9994" y="20191"/>
                    <a:pt x="3869" y="21600"/>
                    <a:pt x="3869" y="21600"/>
                  </a:cubicBezTo>
                  <a:lnTo>
                    <a:pt x="0" y="18313"/>
                  </a:lnTo>
                  <a:lnTo>
                    <a:pt x="0" y="610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7" name="Shape"/>
            <p:cNvSpPr/>
            <p:nvPr/>
          </p:nvSpPr>
          <p:spPr>
            <a:xfrm>
              <a:off x="1695542" y="480234"/>
              <a:ext cx="350624" cy="17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19" fill="norm" stroke="1" extrusionOk="0">
                  <a:moveTo>
                    <a:pt x="1094" y="7671"/>
                  </a:moveTo>
                  <a:lnTo>
                    <a:pt x="796" y="6056"/>
                  </a:lnTo>
                  <a:lnTo>
                    <a:pt x="2289" y="7065"/>
                  </a:lnTo>
                  <a:lnTo>
                    <a:pt x="2388" y="5450"/>
                  </a:lnTo>
                  <a:cubicBezTo>
                    <a:pt x="2388" y="5450"/>
                    <a:pt x="3682" y="5652"/>
                    <a:pt x="4578" y="6056"/>
                  </a:cubicBezTo>
                  <a:cubicBezTo>
                    <a:pt x="5474" y="6460"/>
                    <a:pt x="5574" y="6460"/>
                    <a:pt x="6171" y="7267"/>
                  </a:cubicBezTo>
                  <a:cubicBezTo>
                    <a:pt x="6768" y="8075"/>
                    <a:pt x="6868" y="8277"/>
                    <a:pt x="7266" y="8277"/>
                  </a:cubicBezTo>
                  <a:cubicBezTo>
                    <a:pt x="7664" y="8277"/>
                    <a:pt x="7465" y="7065"/>
                    <a:pt x="8261" y="8277"/>
                  </a:cubicBezTo>
                  <a:cubicBezTo>
                    <a:pt x="9058" y="9488"/>
                    <a:pt x="9356" y="9690"/>
                    <a:pt x="9754" y="10295"/>
                  </a:cubicBezTo>
                  <a:cubicBezTo>
                    <a:pt x="10153" y="10901"/>
                    <a:pt x="10949" y="11103"/>
                    <a:pt x="11944" y="11507"/>
                  </a:cubicBezTo>
                  <a:cubicBezTo>
                    <a:pt x="12940" y="11910"/>
                    <a:pt x="14731" y="11910"/>
                    <a:pt x="14731" y="11910"/>
                  </a:cubicBezTo>
                  <a:lnTo>
                    <a:pt x="14532" y="9084"/>
                  </a:lnTo>
                  <a:lnTo>
                    <a:pt x="13835" y="9084"/>
                  </a:lnTo>
                  <a:lnTo>
                    <a:pt x="14035" y="7267"/>
                  </a:lnTo>
                  <a:lnTo>
                    <a:pt x="13139" y="5450"/>
                  </a:lnTo>
                  <a:lnTo>
                    <a:pt x="13238" y="404"/>
                  </a:lnTo>
                  <a:lnTo>
                    <a:pt x="14035" y="0"/>
                  </a:lnTo>
                  <a:lnTo>
                    <a:pt x="14134" y="1211"/>
                  </a:lnTo>
                  <a:cubicBezTo>
                    <a:pt x="14134" y="1211"/>
                    <a:pt x="14433" y="2826"/>
                    <a:pt x="14632" y="3028"/>
                  </a:cubicBezTo>
                  <a:cubicBezTo>
                    <a:pt x="14831" y="3230"/>
                    <a:pt x="15428" y="5249"/>
                    <a:pt x="15627" y="5450"/>
                  </a:cubicBezTo>
                  <a:cubicBezTo>
                    <a:pt x="15826" y="5652"/>
                    <a:pt x="17419" y="6056"/>
                    <a:pt x="17419" y="6056"/>
                  </a:cubicBezTo>
                  <a:lnTo>
                    <a:pt x="17718" y="8478"/>
                  </a:lnTo>
                  <a:lnTo>
                    <a:pt x="18613" y="8075"/>
                  </a:lnTo>
                  <a:cubicBezTo>
                    <a:pt x="18613" y="8075"/>
                    <a:pt x="18414" y="9488"/>
                    <a:pt x="18613" y="9690"/>
                  </a:cubicBezTo>
                  <a:cubicBezTo>
                    <a:pt x="18812" y="9892"/>
                    <a:pt x="19310" y="10699"/>
                    <a:pt x="19509" y="10497"/>
                  </a:cubicBezTo>
                  <a:cubicBezTo>
                    <a:pt x="19708" y="10295"/>
                    <a:pt x="19808" y="5854"/>
                    <a:pt x="19808" y="5854"/>
                  </a:cubicBezTo>
                  <a:lnTo>
                    <a:pt x="20505" y="6662"/>
                  </a:lnTo>
                  <a:lnTo>
                    <a:pt x="21201" y="10093"/>
                  </a:lnTo>
                  <a:cubicBezTo>
                    <a:pt x="21201" y="10093"/>
                    <a:pt x="21500" y="12112"/>
                    <a:pt x="20903" y="13323"/>
                  </a:cubicBezTo>
                  <a:cubicBezTo>
                    <a:pt x="20306" y="14535"/>
                    <a:pt x="19211" y="14535"/>
                    <a:pt x="18912" y="14736"/>
                  </a:cubicBezTo>
                  <a:cubicBezTo>
                    <a:pt x="18613" y="14938"/>
                    <a:pt x="17518" y="14333"/>
                    <a:pt x="17518" y="14333"/>
                  </a:cubicBezTo>
                  <a:lnTo>
                    <a:pt x="16921" y="15544"/>
                  </a:lnTo>
                  <a:cubicBezTo>
                    <a:pt x="16921" y="15544"/>
                    <a:pt x="16423" y="16755"/>
                    <a:pt x="16224" y="16553"/>
                  </a:cubicBezTo>
                  <a:cubicBezTo>
                    <a:pt x="16025" y="16351"/>
                    <a:pt x="14433" y="14938"/>
                    <a:pt x="14433" y="14938"/>
                  </a:cubicBezTo>
                  <a:cubicBezTo>
                    <a:pt x="14433" y="14938"/>
                    <a:pt x="13736" y="15746"/>
                    <a:pt x="13437" y="15948"/>
                  </a:cubicBezTo>
                  <a:cubicBezTo>
                    <a:pt x="13139" y="16150"/>
                    <a:pt x="12143" y="16553"/>
                    <a:pt x="11845" y="16553"/>
                  </a:cubicBezTo>
                  <a:cubicBezTo>
                    <a:pt x="11546" y="16553"/>
                    <a:pt x="10949" y="15948"/>
                    <a:pt x="10750" y="15948"/>
                  </a:cubicBezTo>
                  <a:cubicBezTo>
                    <a:pt x="10551" y="15948"/>
                    <a:pt x="10252" y="15948"/>
                    <a:pt x="9854" y="17159"/>
                  </a:cubicBezTo>
                  <a:cubicBezTo>
                    <a:pt x="9456" y="18370"/>
                    <a:pt x="8759" y="21196"/>
                    <a:pt x="7764" y="21398"/>
                  </a:cubicBezTo>
                  <a:cubicBezTo>
                    <a:pt x="6768" y="21600"/>
                    <a:pt x="5972" y="21600"/>
                    <a:pt x="5673" y="20994"/>
                  </a:cubicBezTo>
                  <a:cubicBezTo>
                    <a:pt x="5375" y="20389"/>
                    <a:pt x="5176" y="18976"/>
                    <a:pt x="5176" y="18976"/>
                  </a:cubicBezTo>
                  <a:cubicBezTo>
                    <a:pt x="5176" y="18976"/>
                    <a:pt x="5872" y="18168"/>
                    <a:pt x="6470" y="17764"/>
                  </a:cubicBezTo>
                  <a:cubicBezTo>
                    <a:pt x="7067" y="17361"/>
                    <a:pt x="7863" y="17159"/>
                    <a:pt x="8261" y="16957"/>
                  </a:cubicBezTo>
                  <a:cubicBezTo>
                    <a:pt x="8659" y="16755"/>
                    <a:pt x="9058" y="16553"/>
                    <a:pt x="9058" y="16553"/>
                  </a:cubicBezTo>
                  <a:lnTo>
                    <a:pt x="11148" y="15140"/>
                  </a:lnTo>
                  <a:lnTo>
                    <a:pt x="11447" y="12718"/>
                  </a:lnTo>
                  <a:lnTo>
                    <a:pt x="10252" y="13323"/>
                  </a:lnTo>
                  <a:cubicBezTo>
                    <a:pt x="10252" y="13323"/>
                    <a:pt x="8759" y="12718"/>
                    <a:pt x="8560" y="12516"/>
                  </a:cubicBezTo>
                  <a:cubicBezTo>
                    <a:pt x="8361" y="12314"/>
                    <a:pt x="7465" y="12112"/>
                    <a:pt x="7465" y="12112"/>
                  </a:cubicBezTo>
                  <a:cubicBezTo>
                    <a:pt x="7465" y="12112"/>
                    <a:pt x="7067" y="13727"/>
                    <a:pt x="6768" y="13525"/>
                  </a:cubicBezTo>
                  <a:cubicBezTo>
                    <a:pt x="6470" y="13323"/>
                    <a:pt x="5275" y="13323"/>
                    <a:pt x="5275" y="13323"/>
                  </a:cubicBezTo>
                  <a:cubicBezTo>
                    <a:pt x="5275" y="13323"/>
                    <a:pt x="5076" y="11103"/>
                    <a:pt x="4877" y="10497"/>
                  </a:cubicBezTo>
                  <a:cubicBezTo>
                    <a:pt x="4678" y="9892"/>
                    <a:pt x="4280" y="8478"/>
                    <a:pt x="3981" y="9690"/>
                  </a:cubicBezTo>
                  <a:cubicBezTo>
                    <a:pt x="3682" y="10901"/>
                    <a:pt x="3384" y="12920"/>
                    <a:pt x="3384" y="12920"/>
                  </a:cubicBezTo>
                  <a:lnTo>
                    <a:pt x="3384" y="14333"/>
                  </a:lnTo>
                  <a:cubicBezTo>
                    <a:pt x="3384" y="14333"/>
                    <a:pt x="298" y="14333"/>
                    <a:pt x="99" y="14131"/>
                  </a:cubicBezTo>
                  <a:cubicBezTo>
                    <a:pt x="-100" y="13929"/>
                    <a:pt x="1692" y="11708"/>
                    <a:pt x="1692" y="11708"/>
                  </a:cubicBezTo>
                  <a:lnTo>
                    <a:pt x="0" y="10295"/>
                  </a:lnTo>
                  <a:lnTo>
                    <a:pt x="2189" y="8680"/>
                  </a:lnTo>
                  <a:lnTo>
                    <a:pt x="1094" y="767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8" name="Shape"/>
            <p:cNvSpPr/>
            <p:nvPr/>
          </p:nvSpPr>
          <p:spPr>
            <a:xfrm>
              <a:off x="2152469" y="665675"/>
              <a:ext cx="204467" cy="18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5" fill="norm" stroke="1" extrusionOk="0">
                  <a:moveTo>
                    <a:pt x="76" y="8828"/>
                  </a:moveTo>
                  <a:lnTo>
                    <a:pt x="1276" y="9016"/>
                  </a:lnTo>
                  <a:cubicBezTo>
                    <a:pt x="1276" y="9016"/>
                    <a:pt x="1276" y="9955"/>
                    <a:pt x="2476" y="10330"/>
                  </a:cubicBezTo>
                  <a:cubicBezTo>
                    <a:pt x="3676" y="10706"/>
                    <a:pt x="4534" y="11082"/>
                    <a:pt x="5734" y="11082"/>
                  </a:cubicBezTo>
                  <a:cubicBezTo>
                    <a:pt x="6934" y="11082"/>
                    <a:pt x="7619" y="11270"/>
                    <a:pt x="7962" y="11082"/>
                  </a:cubicBezTo>
                  <a:cubicBezTo>
                    <a:pt x="8305" y="10894"/>
                    <a:pt x="8991" y="10518"/>
                    <a:pt x="8991" y="9579"/>
                  </a:cubicBezTo>
                  <a:cubicBezTo>
                    <a:pt x="8991" y="8640"/>
                    <a:pt x="9334" y="6574"/>
                    <a:pt x="8648" y="6574"/>
                  </a:cubicBezTo>
                  <a:cubicBezTo>
                    <a:pt x="7962" y="6574"/>
                    <a:pt x="5905" y="6574"/>
                    <a:pt x="5562" y="6198"/>
                  </a:cubicBezTo>
                  <a:cubicBezTo>
                    <a:pt x="5219" y="5823"/>
                    <a:pt x="4534" y="5635"/>
                    <a:pt x="4705" y="4696"/>
                  </a:cubicBezTo>
                  <a:cubicBezTo>
                    <a:pt x="4876" y="3757"/>
                    <a:pt x="4362" y="3005"/>
                    <a:pt x="5562" y="2817"/>
                  </a:cubicBezTo>
                  <a:cubicBezTo>
                    <a:pt x="6762" y="2630"/>
                    <a:pt x="7105" y="2254"/>
                    <a:pt x="8134" y="2442"/>
                  </a:cubicBezTo>
                  <a:cubicBezTo>
                    <a:pt x="9162" y="2630"/>
                    <a:pt x="11219" y="2817"/>
                    <a:pt x="11219" y="2817"/>
                  </a:cubicBezTo>
                  <a:lnTo>
                    <a:pt x="10876" y="1503"/>
                  </a:lnTo>
                  <a:lnTo>
                    <a:pt x="14991" y="0"/>
                  </a:lnTo>
                  <a:cubicBezTo>
                    <a:pt x="14991" y="0"/>
                    <a:pt x="14134" y="1503"/>
                    <a:pt x="14819" y="1878"/>
                  </a:cubicBezTo>
                  <a:cubicBezTo>
                    <a:pt x="15505" y="2254"/>
                    <a:pt x="16534" y="2254"/>
                    <a:pt x="16534" y="2254"/>
                  </a:cubicBezTo>
                  <a:lnTo>
                    <a:pt x="17905" y="4132"/>
                  </a:lnTo>
                  <a:lnTo>
                    <a:pt x="15676" y="5071"/>
                  </a:lnTo>
                  <a:lnTo>
                    <a:pt x="15162" y="8077"/>
                  </a:lnTo>
                  <a:cubicBezTo>
                    <a:pt x="15162" y="8077"/>
                    <a:pt x="17734" y="8264"/>
                    <a:pt x="17734" y="8640"/>
                  </a:cubicBezTo>
                  <a:cubicBezTo>
                    <a:pt x="17734" y="9016"/>
                    <a:pt x="19276" y="11833"/>
                    <a:pt x="19276" y="11833"/>
                  </a:cubicBezTo>
                  <a:lnTo>
                    <a:pt x="20991" y="10518"/>
                  </a:lnTo>
                  <a:cubicBezTo>
                    <a:pt x="20991" y="10518"/>
                    <a:pt x="21162" y="13336"/>
                    <a:pt x="21334" y="13899"/>
                  </a:cubicBezTo>
                  <a:cubicBezTo>
                    <a:pt x="21505" y="14463"/>
                    <a:pt x="20991" y="16529"/>
                    <a:pt x="20991" y="16529"/>
                  </a:cubicBezTo>
                  <a:cubicBezTo>
                    <a:pt x="20991" y="16529"/>
                    <a:pt x="20476" y="17280"/>
                    <a:pt x="19105" y="17280"/>
                  </a:cubicBezTo>
                  <a:cubicBezTo>
                    <a:pt x="17734" y="17280"/>
                    <a:pt x="17562" y="17656"/>
                    <a:pt x="17562" y="17656"/>
                  </a:cubicBezTo>
                  <a:cubicBezTo>
                    <a:pt x="17562" y="17656"/>
                    <a:pt x="17219" y="18783"/>
                    <a:pt x="16876" y="18783"/>
                  </a:cubicBezTo>
                  <a:cubicBezTo>
                    <a:pt x="16534" y="18783"/>
                    <a:pt x="13962" y="20097"/>
                    <a:pt x="13448" y="20661"/>
                  </a:cubicBezTo>
                  <a:cubicBezTo>
                    <a:pt x="12934" y="21224"/>
                    <a:pt x="12248" y="21600"/>
                    <a:pt x="11905" y="21037"/>
                  </a:cubicBezTo>
                  <a:cubicBezTo>
                    <a:pt x="11562" y="20473"/>
                    <a:pt x="11562" y="20661"/>
                    <a:pt x="11219" y="19158"/>
                  </a:cubicBezTo>
                  <a:cubicBezTo>
                    <a:pt x="10876" y="17656"/>
                    <a:pt x="11562" y="18219"/>
                    <a:pt x="10191" y="16904"/>
                  </a:cubicBezTo>
                  <a:cubicBezTo>
                    <a:pt x="8819" y="15590"/>
                    <a:pt x="7791" y="15402"/>
                    <a:pt x="7791" y="15402"/>
                  </a:cubicBezTo>
                  <a:cubicBezTo>
                    <a:pt x="7791" y="15402"/>
                    <a:pt x="7619" y="14650"/>
                    <a:pt x="6934" y="14087"/>
                  </a:cubicBezTo>
                  <a:cubicBezTo>
                    <a:pt x="6248" y="13523"/>
                    <a:pt x="5734" y="12960"/>
                    <a:pt x="5734" y="12960"/>
                  </a:cubicBezTo>
                  <a:lnTo>
                    <a:pt x="3676" y="13711"/>
                  </a:lnTo>
                  <a:cubicBezTo>
                    <a:pt x="3676" y="13711"/>
                    <a:pt x="3162" y="13711"/>
                    <a:pt x="1962" y="12584"/>
                  </a:cubicBezTo>
                  <a:cubicBezTo>
                    <a:pt x="762" y="11457"/>
                    <a:pt x="248" y="11457"/>
                    <a:pt x="76" y="10518"/>
                  </a:cubicBezTo>
                  <a:cubicBezTo>
                    <a:pt x="-95" y="9579"/>
                    <a:pt x="76" y="8828"/>
                    <a:pt x="76" y="8828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09" name="Shape"/>
            <p:cNvSpPr/>
            <p:nvPr/>
          </p:nvSpPr>
          <p:spPr>
            <a:xfrm>
              <a:off x="2153639" y="504850"/>
              <a:ext cx="159661" cy="10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9018" y="21600"/>
                  </a:moveTo>
                  <a:cubicBezTo>
                    <a:pt x="10545" y="21600"/>
                    <a:pt x="13163" y="21600"/>
                    <a:pt x="13163" y="21600"/>
                  </a:cubicBezTo>
                  <a:cubicBezTo>
                    <a:pt x="13163" y="21600"/>
                    <a:pt x="14254" y="20310"/>
                    <a:pt x="15345" y="20310"/>
                  </a:cubicBezTo>
                  <a:cubicBezTo>
                    <a:pt x="16436" y="20310"/>
                    <a:pt x="18400" y="20955"/>
                    <a:pt x="19054" y="20955"/>
                  </a:cubicBezTo>
                  <a:cubicBezTo>
                    <a:pt x="19709" y="20955"/>
                    <a:pt x="20581" y="20633"/>
                    <a:pt x="20800" y="19988"/>
                  </a:cubicBezTo>
                  <a:cubicBezTo>
                    <a:pt x="21018" y="19343"/>
                    <a:pt x="21236" y="18054"/>
                    <a:pt x="21236" y="18054"/>
                  </a:cubicBezTo>
                  <a:lnTo>
                    <a:pt x="20363" y="15797"/>
                  </a:lnTo>
                  <a:lnTo>
                    <a:pt x="21236" y="12573"/>
                  </a:lnTo>
                  <a:cubicBezTo>
                    <a:pt x="21236" y="12573"/>
                    <a:pt x="18618" y="12896"/>
                    <a:pt x="18618" y="12251"/>
                  </a:cubicBezTo>
                  <a:cubicBezTo>
                    <a:pt x="18618" y="11606"/>
                    <a:pt x="18400" y="1934"/>
                    <a:pt x="18400" y="1934"/>
                  </a:cubicBezTo>
                  <a:lnTo>
                    <a:pt x="15781" y="0"/>
                  </a:lnTo>
                  <a:cubicBezTo>
                    <a:pt x="15781" y="0"/>
                    <a:pt x="15563" y="645"/>
                    <a:pt x="14472" y="967"/>
                  </a:cubicBezTo>
                  <a:cubicBezTo>
                    <a:pt x="13381" y="1290"/>
                    <a:pt x="11636" y="967"/>
                    <a:pt x="11636" y="967"/>
                  </a:cubicBezTo>
                  <a:lnTo>
                    <a:pt x="9454" y="967"/>
                  </a:lnTo>
                  <a:lnTo>
                    <a:pt x="9672" y="2901"/>
                  </a:lnTo>
                  <a:lnTo>
                    <a:pt x="10545" y="4836"/>
                  </a:lnTo>
                  <a:lnTo>
                    <a:pt x="10545" y="7415"/>
                  </a:lnTo>
                  <a:cubicBezTo>
                    <a:pt x="10545" y="7415"/>
                    <a:pt x="12072" y="9672"/>
                    <a:pt x="11636" y="9672"/>
                  </a:cubicBezTo>
                  <a:cubicBezTo>
                    <a:pt x="11200" y="9672"/>
                    <a:pt x="7491" y="10316"/>
                    <a:pt x="7491" y="10316"/>
                  </a:cubicBezTo>
                  <a:lnTo>
                    <a:pt x="7709" y="8060"/>
                  </a:lnTo>
                  <a:lnTo>
                    <a:pt x="3563" y="0"/>
                  </a:lnTo>
                  <a:lnTo>
                    <a:pt x="2472" y="967"/>
                  </a:lnTo>
                  <a:lnTo>
                    <a:pt x="3345" y="2901"/>
                  </a:lnTo>
                  <a:lnTo>
                    <a:pt x="2909" y="5158"/>
                  </a:lnTo>
                  <a:lnTo>
                    <a:pt x="4872" y="7415"/>
                  </a:lnTo>
                  <a:lnTo>
                    <a:pt x="4654" y="12896"/>
                  </a:lnTo>
                  <a:lnTo>
                    <a:pt x="291" y="12896"/>
                  </a:lnTo>
                  <a:cubicBezTo>
                    <a:pt x="291" y="12896"/>
                    <a:pt x="-364" y="16442"/>
                    <a:pt x="291" y="16442"/>
                  </a:cubicBezTo>
                  <a:cubicBezTo>
                    <a:pt x="945" y="16442"/>
                    <a:pt x="6618" y="13218"/>
                    <a:pt x="7927" y="13218"/>
                  </a:cubicBezTo>
                  <a:cubicBezTo>
                    <a:pt x="9236" y="13218"/>
                    <a:pt x="9454" y="12573"/>
                    <a:pt x="10545" y="13218"/>
                  </a:cubicBezTo>
                  <a:cubicBezTo>
                    <a:pt x="11636" y="13863"/>
                    <a:pt x="12727" y="14830"/>
                    <a:pt x="11418" y="15475"/>
                  </a:cubicBezTo>
                  <a:cubicBezTo>
                    <a:pt x="10109" y="16119"/>
                    <a:pt x="7709" y="17087"/>
                    <a:pt x="7709" y="17087"/>
                  </a:cubicBezTo>
                  <a:lnTo>
                    <a:pt x="7709" y="19343"/>
                  </a:lnTo>
                  <a:lnTo>
                    <a:pt x="9018" y="216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0" name="Shape"/>
            <p:cNvSpPr/>
            <p:nvPr/>
          </p:nvSpPr>
          <p:spPr>
            <a:xfrm>
              <a:off x="2034441" y="324331"/>
              <a:ext cx="216526" cy="11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4582" y="12034"/>
                  </a:moveTo>
                  <a:cubicBezTo>
                    <a:pt x="4909" y="12034"/>
                    <a:pt x="6709" y="10800"/>
                    <a:pt x="9655" y="11109"/>
                  </a:cubicBezTo>
                  <a:cubicBezTo>
                    <a:pt x="12600" y="11417"/>
                    <a:pt x="13418" y="12343"/>
                    <a:pt x="14236" y="13269"/>
                  </a:cubicBezTo>
                  <a:cubicBezTo>
                    <a:pt x="15055" y="14194"/>
                    <a:pt x="15382" y="15737"/>
                    <a:pt x="15709" y="16046"/>
                  </a:cubicBezTo>
                  <a:cubicBezTo>
                    <a:pt x="16036" y="16354"/>
                    <a:pt x="16527" y="16663"/>
                    <a:pt x="17018" y="16663"/>
                  </a:cubicBezTo>
                  <a:cubicBezTo>
                    <a:pt x="17509" y="16663"/>
                    <a:pt x="18327" y="18823"/>
                    <a:pt x="18818" y="19440"/>
                  </a:cubicBezTo>
                  <a:cubicBezTo>
                    <a:pt x="19309" y="20057"/>
                    <a:pt x="19636" y="21600"/>
                    <a:pt x="20291" y="21291"/>
                  </a:cubicBezTo>
                  <a:cubicBezTo>
                    <a:pt x="20945" y="20983"/>
                    <a:pt x="21600" y="19749"/>
                    <a:pt x="21600" y="18823"/>
                  </a:cubicBezTo>
                  <a:cubicBezTo>
                    <a:pt x="21600" y="17897"/>
                    <a:pt x="21273" y="16046"/>
                    <a:pt x="21109" y="15429"/>
                  </a:cubicBezTo>
                  <a:cubicBezTo>
                    <a:pt x="20945" y="14811"/>
                    <a:pt x="20127" y="11417"/>
                    <a:pt x="20127" y="11417"/>
                  </a:cubicBezTo>
                  <a:cubicBezTo>
                    <a:pt x="20127" y="11417"/>
                    <a:pt x="20618" y="13886"/>
                    <a:pt x="18491" y="12343"/>
                  </a:cubicBezTo>
                  <a:cubicBezTo>
                    <a:pt x="16364" y="10800"/>
                    <a:pt x="15382" y="7714"/>
                    <a:pt x="15382" y="7714"/>
                  </a:cubicBezTo>
                  <a:cubicBezTo>
                    <a:pt x="15382" y="7714"/>
                    <a:pt x="14236" y="9257"/>
                    <a:pt x="13418" y="7406"/>
                  </a:cubicBezTo>
                  <a:cubicBezTo>
                    <a:pt x="12600" y="5554"/>
                    <a:pt x="11291" y="3086"/>
                    <a:pt x="11291" y="3086"/>
                  </a:cubicBezTo>
                  <a:lnTo>
                    <a:pt x="10473" y="5554"/>
                  </a:lnTo>
                  <a:lnTo>
                    <a:pt x="8345" y="3703"/>
                  </a:lnTo>
                  <a:lnTo>
                    <a:pt x="6545" y="3394"/>
                  </a:lnTo>
                  <a:cubicBezTo>
                    <a:pt x="6545" y="3394"/>
                    <a:pt x="7200" y="5863"/>
                    <a:pt x="5727" y="5554"/>
                  </a:cubicBezTo>
                  <a:cubicBezTo>
                    <a:pt x="4255" y="5246"/>
                    <a:pt x="3764" y="2469"/>
                    <a:pt x="3764" y="2469"/>
                  </a:cubicBezTo>
                  <a:lnTo>
                    <a:pt x="0" y="0"/>
                  </a:lnTo>
                  <a:lnTo>
                    <a:pt x="327" y="3394"/>
                  </a:lnTo>
                  <a:cubicBezTo>
                    <a:pt x="327" y="3394"/>
                    <a:pt x="1964" y="5554"/>
                    <a:pt x="2455" y="5863"/>
                  </a:cubicBezTo>
                  <a:cubicBezTo>
                    <a:pt x="2945" y="6171"/>
                    <a:pt x="3927" y="8331"/>
                    <a:pt x="3927" y="8331"/>
                  </a:cubicBezTo>
                  <a:lnTo>
                    <a:pt x="4582" y="1203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1" name="Shape"/>
            <p:cNvSpPr/>
            <p:nvPr/>
          </p:nvSpPr>
          <p:spPr>
            <a:xfrm>
              <a:off x="2290336" y="357153"/>
              <a:ext cx="101702" cy="7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fill="norm" stroke="1" extrusionOk="0">
                  <a:moveTo>
                    <a:pt x="0" y="7813"/>
                  </a:moveTo>
                  <a:cubicBezTo>
                    <a:pt x="0" y="7813"/>
                    <a:pt x="2439" y="9651"/>
                    <a:pt x="4181" y="10111"/>
                  </a:cubicBezTo>
                  <a:cubicBezTo>
                    <a:pt x="5923" y="10570"/>
                    <a:pt x="7665" y="11489"/>
                    <a:pt x="7665" y="12868"/>
                  </a:cubicBezTo>
                  <a:cubicBezTo>
                    <a:pt x="7665" y="14247"/>
                    <a:pt x="6271" y="15626"/>
                    <a:pt x="6271" y="15626"/>
                  </a:cubicBezTo>
                  <a:cubicBezTo>
                    <a:pt x="6271" y="15626"/>
                    <a:pt x="7665" y="19762"/>
                    <a:pt x="9406" y="20681"/>
                  </a:cubicBezTo>
                  <a:cubicBezTo>
                    <a:pt x="11148" y="21600"/>
                    <a:pt x="10103" y="20221"/>
                    <a:pt x="13587" y="20221"/>
                  </a:cubicBezTo>
                  <a:cubicBezTo>
                    <a:pt x="17071" y="20221"/>
                    <a:pt x="21600" y="17464"/>
                    <a:pt x="21600" y="17464"/>
                  </a:cubicBezTo>
                  <a:lnTo>
                    <a:pt x="19858" y="9651"/>
                  </a:lnTo>
                  <a:cubicBezTo>
                    <a:pt x="19858" y="9651"/>
                    <a:pt x="14632" y="10570"/>
                    <a:pt x="13587" y="9191"/>
                  </a:cubicBezTo>
                  <a:cubicBezTo>
                    <a:pt x="12542" y="7813"/>
                    <a:pt x="12542" y="4596"/>
                    <a:pt x="9406" y="3677"/>
                  </a:cubicBezTo>
                  <a:cubicBezTo>
                    <a:pt x="6271" y="2757"/>
                    <a:pt x="0" y="0"/>
                    <a:pt x="0" y="0"/>
                  </a:cubicBezTo>
                  <a:lnTo>
                    <a:pt x="0" y="7813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2" name="Shape"/>
            <p:cNvSpPr/>
            <p:nvPr/>
          </p:nvSpPr>
          <p:spPr>
            <a:xfrm>
              <a:off x="2354308" y="476951"/>
              <a:ext cx="546054" cy="17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9" fill="norm" stroke="1" extrusionOk="0">
                  <a:moveTo>
                    <a:pt x="0" y="1426"/>
                  </a:moveTo>
                  <a:cubicBezTo>
                    <a:pt x="0" y="1426"/>
                    <a:pt x="450" y="4687"/>
                    <a:pt x="771" y="4891"/>
                  </a:cubicBezTo>
                  <a:cubicBezTo>
                    <a:pt x="1093" y="5094"/>
                    <a:pt x="1157" y="5094"/>
                    <a:pt x="1479" y="5094"/>
                  </a:cubicBezTo>
                  <a:cubicBezTo>
                    <a:pt x="1800" y="5094"/>
                    <a:pt x="1479" y="4483"/>
                    <a:pt x="1929" y="5298"/>
                  </a:cubicBezTo>
                  <a:cubicBezTo>
                    <a:pt x="2379" y="6113"/>
                    <a:pt x="2250" y="6317"/>
                    <a:pt x="2571" y="6317"/>
                  </a:cubicBezTo>
                  <a:cubicBezTo>
                    <a:pt x="2893" y="6317"/>
                    <a:pt x="3086" y="5094"/>
                    <a:pt x="3343" y="5094"/>
                  </a:cubicBezTo>
                  <a:cubicBezTo>
                    <a:pt x="3600" y="5094"/>
                    <a:pt x="3536" y="4891"/>
                    <a:pt x="3857" y="5909"/>
                  </a:cubicBezTo>
                  <a:cubicBezTo>
                    <a:pt x="4179" y="6928"/>
                    <a:pt x="4243" y="6113"/>
                    <a:pt x="4693" y="7132"/>
                  </a:cubicBezTo>
                  <a:cubicBezTo>
                    <a:pt x="5143" y="8151"/>
                    <a:pt x="5850" y="9374"/>
                    <a:pt x="5850" y="11004"/>
                  </a:cubicBezTo>
                  <a:cubicBezTo>
                    <a:pt x="5850" y="12634"/>
                    <a:pt x="5657" y="14060"/>
                    <a:pt x="5657" y="15691"/>
                  </a:cubicBezTo>
                  <a:cubicBezTo>
                    <a:pt x="5657" y="17321"/>
                    <a:pt x="5721" y="18747"/>
                    <a:pt x="5786" y="19358"/>
                  </a:cubicBezTo>
                  <a:cubicBezTo>
                    <a:pt x="5850" y="19970"/>
                    <a:pt x="5914" y="21396"/>
                    <a:pt x="5914" y="21396"/>
                  </a:cubicBezTo>
                  <a:lnTo>
                    <a:pt x="6364" y="19358"/>
                  </a:lnTo>
                  <a:cubicBezTo>
                    <a:pt x="6364" y="19358"/>
                    <a:pt x="6621" y="19562"/>
                    <a:pt x="6686" y="20174"/>
                  </a:cubicBezTo>
                  <a:cubicBezTo>
                    <a:pt x="6750" y="20785"/>
                    <a:pt x="6621" y="21192"/>
                    <a:pt x="6814" y="21396"/>
                  </a:cubicBezTo>
                  <a:cubicBezTo>
                    <a:pt x="7007" y="21600"/>
                    <a:pt x="7136" y="20785"/>
                    <a:pt x="7586" y="20581"/>
                  </a:cubicBezTo>
                  <a:cubicBezTo>
                    <a:pt x="8036" y="20377"/>
                    <a:pt x="8421" y="21192"/>
                    <a:pt x="8614" y="20174"/>
                  </a:cubicBezTo>
                  <a:cubicBezTo>
                    <a:pt x="8807" y="19155"/>
                    <a:pt x="8871" y="17525"/>
                    <a:pt x="8871" y="17525"/>
                  </a:cubicBezTo>
                  <a:lnTo>
                    <a:pt x="9707" y="20581"/>
                  </a:lnTo>
                  <a:cubicBezTo>
                    <a:pt x="9707" y="20581"/>
                    <a:pt x="10993" y="21396"/>
                    <a:pt x="11250" y="20989"/>
                  </a:cubicBezTo>
                  <a:cubicBezTo>
                    <a:pt x="11507" y="20581"/>
                    <a:pt x="11443" y="19358"/>
                    <a:pt x="11636" y="19358"/>
                  </a:cubicBezTo>
                  <a:cubicBezTo>
                    <a:pt x="11829" y="19358"/>
                    <a:pt x="12021" y="18543"/>
                    <a:pt x="12086" y="19358"/>
                  </a:cubicBezTo>
                  <a:cubicBezTo>
                    <a:pt x="12150" y="20174"/>
                    <a:pt x="12021" y="20989"/>
                    <a:pt x="12279" y="20989"/>
                  </a:cubicBezTo>
                  <a:cubicBezTo>
                    <a:pt x="12536" y="20989"/>
                    <a:pt x="13050" y="19562"/>
                    <a:pt x="13179" y="19562"/>
                  </a:cubicBezTo>
                  <a:cubicBezTo>
                    <a:pt x="13307" y="19562"/>
                    <a:pt x="13371" y="18951"/>
                    <a:pt x="13564" y="19766"/>
                  </a:cubicBezTo>
                  <a:cubicBezTo>
                    <a:pt x="13757" y="20581"/>
                    <a:pt x="15043" y="19358"/>
                    <a:pt x="15043" y="19358"/>
                  </a:cubicBezTo>
                  <a:lnTo>
                    <a:pt x="15814" y="20377"/>
                  </a:lnTo>
                  <a:lnTo>
                    <a:pt x="16071" y="19562"/>
                  </a:lnTo>
                  <a:cubicBezTo>
                    <a:pt x="16071" y="19562"/>
                    <a:pt x="15171" y="18136"/>
                    <a:pt x="15814" y="18136"/>
                  </a:cubicBezTo>
                  <a:cubicBezTo>
                    <a:pt x="16457" y="18136"/>
                    <a:pt x="16714" y="17932"/>
                    <a:pt x="16714" y="17932"/>
                  </a:cubicBezTo>
                  <a:lnTo>
                    <a:pt x="16843" y="19562"/>
                  </a:lnTo>
                  <a:cubicBezTo>
                    <a:pt x="16843" y="19562"/>
                    <a:pt x="17293" y="18543"/>
                    <a:pt x="17486" y="18543"/>
                  </a:cubicBezTo>
                  <a:cubicBezTo>
                    <a:pt x="17679" y="18543"/>
                    <a:pt x="18643" y="19766"/>
                    <a:pt x="19221" y="19766"/>
                  </a:cubicBezTo>
                  <a:cubicBezTo>
                    <a:pt x="19800" y="19766"/>
                    <a:pt x="20314" y="20581"/>
                    <a:pt x="20314" y="19562"/>
                  </a:cubicBezTo>
                  <a:cubicBezTo>
                    <a:pt x="20314" y="18543"/>
                    <a:pt x="19993" y="17728"/>
                    <a:pt x="20314" y="16709"/>
                  </a:cubicBezTo>
                  <a:cubicBezTo>
                    <a:pt x="20636" y="15691"/>
                    <a:pt x="20957" y="15894"/>
                    <a:pt x="21150" y="15283"/>
                  </a:cubicBezTo>
                  <a:cubicBezTo>
                    <a:pt x="21343" y="14672"/>
                    <a:pt x="21600" y="14468"/>
                    <a:pt x="21150" y="13245"/>
                  </a:cubicBezTo>
                  <a:cubicBezTo>
                    <a:pt x="20700" y="12023"/>
                    <a:pt x="20507" y="11208"/>
                    <a:pt x="20186" y="11208"/>
                  </a:cubicBezTo>
                  <a:cubicBezTo>
                    <a:pt x="19864" y="11208"/>
                    <a:pt x="19350" y="12838"/>
                    <a:pt x="19093" y="12430"/>
                  </a:cubicBezTo>
                  <a:cubicBezTo>
                    <a:pt x="18836" y="12023"/>
                    <a:pt x="18771" y="10596"/>
                    <a:pt x="18450" y="10189"/>
                  </a:cubicBezTo>
                  <a:cubicBezTo>
                    <a:pt x="18129" y="9781"/>
                    <a:pt x="17807" y="9374"/>
                    <a:pt x="17614" y="9374"/>
                  </a:cubicBezTo>
                  <a:cubicBezTo>
                    <a:pt x="17421" y="9374"/>
                    <a:pt x="17421" y="9781"/>
                    <a:pt x="17036" y="10189"/>
                  </a:cubicBezTo>
                  <a:cubicBezTo>
                    <a:pt x="16650" y="10596"/>
                    <a:pt x="16714" y="10596"/>
                    <a:pt x="16071" y="9985"/>
                  </a:cubicBezTo>
                  <a:cubicBezTo>
                    <a:pt x="15429" y="9374"/>
                    <a:pt x="15429" y="9170"/>
                    <a:pt x="14850" y="9985"/>
                  </a:cubicBezTo>
                  <a:cubicBezTo>
                    <a:pt x="14271" y="10800"/>
                    <a:pt x="11121" y="11208"/>
                    <a:pt x="11121" y="11208"/>
                  </a:cubicBezTo>
                  <a:cubicBezTo>
                    <a:pt x="11121" y="11208"/>
                    <a:pt x="11507" y="13857"/>
                    <a:pt x="11057" y="13245"/>
                  </a:cubicBezTo>
                  <a:cubicBezTo>
                    <a:pt x="10607" y="12634"/>
                    <a:pt x="10607" y="12023"/>
                    <a:pt x="10479" y="12023"/>
                  </a:cubicBezTo>
                  <a:cubicBezTo>
                    <a:pt x="10350" y="12023"/>
                    <a:pt x="10286" y="12430"/>
                    <a:pt x="9707" y="11819"/>
                  </a:cubicBezTo>
                  <a:cubicBezTo>
                    <a:pt x="9129" y="11208"/>
                    <a:pt x="9000" y="10596"/>
                    <a:pt x="8871" y="10800"/>
                  </a:cubicBezTo>
                  <a:cubicBezTo>
                    <a:pt x="8743" y="11004"/>
                    <a:pt x="8357" y="11819"/>
                    <a:pt x="8357" y="11819"/>
                  </a:cubicBezTo>
                  <a:lnTo>
                    <a:pt x="8229" y="9577"/>
                  </a:lnTo>
                  <a:cubicBezTo>
                    <a:pt x="8229" y="9577"/>
                    <a:pt x="7329" y="10392"/>
                    <a:pt x="7200" y="9781"/>
                  </a:cubicBezTo>
                  <a:cubicBezTo>
                    <a:pt x="7071" y="9170"/>
                    <a:pt x="6750" y="8151"/>
                    <a:pt x="6750" y="8151"/>
                  </a:cubicBezTo>
                  <a:lnTo>
                    <a:pt x="6171" y="6928"/>
                  </a:lnTo>
                  <a:cubicBezTo>
                    <a:pt x="6171" y="6928"/>
                    <a:pt x="7457" y="7132"/>
                    <a:pt x="7586" y="7132"/>
                  </a:cubicBezTo>
                  <a:cubicBezTo>
                    <a:pt x="7714" y="7132"/>
                    <a:pt x="7971" y="6317"/>
                    <a:pt x="7971" y="6317"/>
                  </a:cubicBezTo>
                  <a:cubicBezTo>
                    <a:pt x="7971" y="6317"/>
                    <a:pt x="6493" y="5502"/>
                    <a:pt x="6429" y="4891"/>
                  </a:cubicBezTo>
                  <a:cubicBezTo>
                    <a:pt x="6364" y="4279"/>
                    <a:pt x="7200" y="1834"/>
                    <a:pt x="6171" y="2445"/>
                  </a:cubicBezTo>
                  <a:cubicBezTo>
                    <a:pt x="5143" y="3057"/>
                    <a:pt x="4757" y="4687"/>
                    <a:pt x="4307" y="4075"/>
                  </a:cubicBezTo>
                  <a:cubicBezTo>
                    <a:pt x="3857" y="3464"/>
                    <a:pt x="3729" y="2649"/>
                    <a:pt x="3600" y="2038"/>
                  </a:cubicBezTo>
                  <a:cubicBezTo>
                    <a:pt x="3471" y="1426"/>
                    <a:pt x="4307" y="1223"/>
                    <a:pt x="3150" y="1019"/>
                  </a:cubicBezTo>
                  <a:cubicBezTo>
                    <a:pt x="1993" y="815"/>
                    <a:pt x="1221" y="611"/>
                    <a:pt x="964" y="408"/>
                  </a:cubicBezTo>
                  <a:cubicBezTo>
                    <a:pt x="707" y="204"/>
                    <a:pt x="129" y="0"/>
                    <a:pt x="129" y="0"/>
                  </a:cubicBezTo>
                  <a:lnTo>
                    <a:pt x="0" y="142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3" name="Shape"/>
            <p:cNvSpPr/>
            <p:nvPr/>
          </p:nvSpPr>
          <p:spPr>
            <a:xfrm>
              <a:off x="2377273" y="46145"/>
              <a:ext cx="1129419" cy="48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20" fill="norm" stroke="1" extrusionOk="0">
                  <a:moveTo>
                    <a:pt x="0" y="5816"/>
                  </a:moveTo>
                  <a:lnTo>
                    <a:pt x="1816" y="6322"/>
                  </a:lnTo>
                  <a:cubicBezTo>
                    <a:pt x="1816" y="6322"/>
                    <a:pt x="2285" y="6249"/>
                    <a:pt x="2348" y="6683"/>
                  </a:cubicBezTo>
                  <a:cubicBezTo>
                    <a:pt x="2410" y="7116"/>
                    <a:pt x="2536" y="8055"/>
                    <a:pt x="2567" y="8200"/>
                  </a:cubicBezTo>
                  <a:cubicBezTo>
                    <a:pt x="2598" y="8344"/>
                    <a:pt x="2692" y="8922"/>
                    <a:pt x="2692" y="8922"/>
                  </a:cubicBezTo>
                  <a:lnTo>
                    <a:pt x="2911" y="8778"/>
                  </a:lnTo>
                  <a:lnTo>
                    <a:pt x="3037" y="8995"/>
                  </a:lnTo>
                  <a:lnTo>
                    <a:pt x="4696" y="9211"/>
                  </a:lnTo>
                  <a:lnTo>
                    <a:pt x="5134" y="9139"/>
                  </a:lnTo>
                  <a:lnTo>
                    <a:pt x="5478" y="9645"/>
                  </a:lnTo>
                  <a:lnTo>
                    <a:pt x="5353" y="10728"/>
                  </a:lnTo>
                  <a:lnTo>
                    <a:pt x="5541" y="11090"/>
                  </a:lnTo>
                  <a:lnTo>
                    <a:pt x="6198" y="9861"/>
                  </a:lnTo>
                  <a:lnTo>
                    <a:pt x="6010" y="9428"/>
                  </a:lnTo>
                  <a:lnTo>
                    <a:pt x="6198" y="8995"/>
                  </a:lnTo>
                  <a:lnTo>
                    <a:pt x="7670" y="8850"/>
                  </a:lnTo>
                  <a:cubicBezTo>
                    <a:pt x="7670" y="8850"/>
                    <a:pt x="8139" y="8922"/>
                    <a:pt x="8296" y="9645"/>
                  </a:cubicBezTo>
                  <a:cubicBezTo>
                    <a:pt x="8452" y="10367"/>
                    <a:pt x="8515" y="11306"/>
                    <a:pt x="8797" y="11379"/>
                  </a:cubicBezTo>
                  <a:cubicBezTo>
                    <a:pt x="9078" y="11451"/>
                    <a:pt x="9235" y="11451"/>
                    <a:pt x="9297" y="11451"/>
                  </a:cubicBezTo>
                  <a:cubicBezTo>
                    <a:pt x="9360" y="11451"/>
                    <a:pt x="9517" y="11090"/>
                    <a:pt x="9517" y="11090"/>
                  </a:cubicBezTo>
                  <a:lnTo>
                    <a:pt x="9579" y="10584"/>
                  </a:lnTo>
                  <a:lnTo>
                    <a:pt x="9297" y="10728"/>
                  </a:lnTo>
                  <a:lnTo>
                    <a:pt x="8984" y="10801"/>
                  </a:lnTo>
                  <a:cubicBezTo>
                    <a:pt x="8984" y="10801"/>
                    <a:pt x="8890" y="10728"/>
                    <a:pt x="8859" y="10512"/>
                  </a:cubicBezTo>
                  <a:cubicBezTo>
                    <a:pt x="8828" y="10295"/>
                    <a:pt x="8765" y="10078"/>
                    <a:pt x="8765" y="9934"/>
                  </a:cubicBezTo>
                  <a:cubicBezTo>
                    <a:pt x="8765" y="9789"/>
                    <a:pt x="8765" y="9356"/>
                    <a:pt x="8765" y="9356"/>
                  </a:cubicBezTo>
                  <a:lnTo>
                    <a:pt x="9485" y="8778"/>
                  </a:lnTo>
                  <a:cubicBezTo>
                    <a:pt x="9485" y="8778"/>
                    <a:pt x="10017" y="8706"/>
                    <a:pt x="10393" y="8778"/>
                  </a:cubicBezTo>
                  <a:cubicBezTo>
                    <a:pt x="10769" y="8850"/>
                    <a:pt x="11082" y="8778"/>
                    <a:pt x="11082" y="8778"/>
                  </a:cubicBezTo>
                  <a:lnTo>
                    <a:pt x="11363" y="8272"/>
                  </a:lnTo>
                  <a:lnTo>
                    <a:pt x="11520" y="7694"/>
                  </a:lnTo>
                  <a:lnTo>
                    <a:pt x="10831" y="7911"/>
                  </a:lnTo>
                  <a:lnTo>
                    <a:pt x="10612" y="7622"/>
                  </a:lnTo>
                  <a:lnTo>
                    <a:pt x="11708" y="7189"/>
                  </a:lnTo>
                  <a:lnTo>
                    <a:pt x="12021" y="7116"/>
                  </a:lnTo>
                  <a:lnTo>
                    <a:pt x="12115" y="6755"/>
                  </a:lnTo>
                  <a:lnTo>
                    <a:pt x="11739" y="6538"/>
                  </a:lnTo>
                  <a:lnTo>
                    <a:pt x="11864" y="6105"/>
                  </a:lnTo>
                  <a:cubicBezTo>
                    <a:pt x="11864" y="6105"/>
                    <a:pt x="11739" y="5816"/>
                    <a:pt x="11457" y="6033"/>
                  </a:cubicBezTo>
                  <a:cubicBezTo>
                    <a:pt x="11176" y="6249"/>
                    <a:pt x="10800" y="6683"/>
                    <a:pt x="10550" y="6755"/>
                  </a:cubicBezTo>
                  <a:cubicBezTo>
                    <a:pt x="10299" y="6827"/>
                    <a:pt x="9548" y="6972"/>
                    <a:pt x="9203" y="6972"/>
                  </a:cubicBezTo>
                  <a:cubicBezTo>
                    <a:pt x="8859" y="6972"/>
                    <a:pt x="8421" y="7044"/>
                    <a:pt x="8296" y="7116"/>
                  </a:cubicBezTo>
                  <a:cubicBezTo>
                    <a:pt x="8170" y="7189"/>
                    <a:pt x="7889" y="7766"/>
                    <a:pt x="7763" y="7766"/>
                  </a:cubicBezTo>
                  <a:cubicBezTo>
                    <a:pt x="7638" y="7766"/>
                    <a:pt x="7419" y="7911"/>
                    <a:pt x="7388" y="7694"/>
                  </a:cubicBezTo>
                  <a:cubicBezTo>
                    <a:pt x="7357" y="7478"/>
                    <a:pt x="7200" y="6972"/>
                    <a:pt x="7200" y="6972"/>
                  </a:cubicBezTo>
                  <a:lnTo>
                    <a:pt x="6950" y="6972"/>
                  </a:lnTo>
                  <a:lnTo>
                    <a:pt x="6981" y="7550"/>
                  </a:lnTo>
                  <a:lnTo>
                    <a:pt x="6824" y="7622"/>
                  </a:lnTo>
                  <a:lnTo>
                    <a:pt x="6730" y="8128"/>
                  </a:lnTo>
                  <a:lnTo>
                    <a:pt x="6073" y="8128"/>
                  </a:lnTo>
                  <a:lnTo>
                    <a:pt x="5979" y="7261"/>
                  </a:lnTo>
                  <a:cubicBezTo>
                    <a:pt x="5979" y="7261"/>
                    <a:pt x="5917" y="7044"/>
                    <a:pt x="5760" y="7116"/>
                  </a:cubicBezTo>
                  <a:cubicBezTo>
                    <a:pt x="5603" y="7189"/>
                    <a:pt x="5541" y="7478"/>
                    <a:pt x="5541" y="7478"/>
                  </a:cubicBezTo>
                  <a:lnTo>
                    <a:pt x="5416" y="7766"/>
                  </a:lnTo>
                  <a:lnTo>
                    <a:pt x="5228" y="7694"/>
                  </a:lnTo>
                  <a:lnTo>
                    <a:pt x="5103" y="7333"/>
                  </a:lnTo>
                  <a:lnTo>
                    <a:pt x="4320" y="7405"/>
                  </a:lnTo>
                  <a:lnTo>
                    <a:pt x="3350" y="7478"/>
                  </a:lnTo>
                  <a:lnTo>
                    <a:pt x="3506" y="6972"/>
                  </a:lnTo>
                  <a:cubicBezTo>
                    <a:pt x="3506" y="6972"/>
                    <a:pt x="3944" y="6972"/>
                    <a:pt x="4038" y="6972"/>
                  </a:cubicBezTo>
                  <a:cubicBezTo>
                    <a:pt x="4132" y="6972"/>
                    <a:pt x="4257" y="6972"/>
                    <a:pt x="4351" y="6827"/>
                  </a:cubicBezTo>
                  <a:cubicBezTo>
                    <a:pt x="4445" y="6683"/>
                    <a:pt x="4477" y="6683"/>
                    <a:pt x="4539" y="6466"/>
                  </a:cubicBezTo>
                  <a:cubicBezTo>
                    <a:pt x="4602" y="6249"/>
                    <a:pt x="4414" y="5960"/>
                    <a:pt x="4414" y="5960"/>
                  </a:cubicBezTo>
                  <a:lnTo>
                    <a:pt x="3944" y="5455"/>
                  </a:lnTo>
                  <a:lnTo>
                    <a:pt x="4163" y="4516"/>
                  </a:lnTo>
                  <a:cubicBezTo>
                    <a:pt x="4163" y="4516"/>
                    <a:pt x="4195" y="4082"/>
                    <a:pt x="4477" y="4082"/>
                  </a:cubicBezTo>
                  <a:cubicBezTo>
                    <a:pt x="4758" y="4082"/>
                    <a:pt x="4883" y="4227"/>
                    <a:pt x="4977" y="4516"/>
                  </a:cubicBezTo>
                  <a:cubicBezTo>
                    <a:pt x="5071" y="4805"/>
                    <a:pt x="5384" y="5166"/>
                    <a:pt x="5384" y="5166"/>
                  </a:cubicBezTo>
                  <a:lnTo>
                    <a:pt x="5416" y="4371"/>
                  </a:lnTo>
                  <a:lnTo>
                    <a:pt x="5948" y="4949"/>
                  </a:lnTo>
                  <a:lnTo>
                    <a:pt x="6449" y="4732"/>
                  </a:lnTo>
                  <a:lnTo>
                    <a:pt x="6543" y="5238"/>
                  </a:lnTo>
                  <a:cubicBezTo>
                    <a:pt x="6543" y="5238"/>
                    <a:pt x="6668" y="5383"/>
                    <a:pt x="6793" y="4877"/>
                  </a:cubicBezTo>
                  <a:cubicBezTo>
                    <a:pt x="6918" y="4371"/>
                    <a:pt x="6981" y="4443"/>
                    <a:pt x="6950" y="4082"/>
                  </a:cubicBezTo>
                  <a:cubicBezTo>
                    <a:pt x="6918" y="3721"/>
                    <a:pt x="6856" y="3721"/>
                    <a:pt x="6730" y="3721"/>
                  </a:cubicBezTo>
                  <a:cubicBezTo>
                    <a:pt x="6605" y="3721"/>
                    <a:pt x="6355" y="3938"/>
                    <a:pt x="6230" y="3938"/>
                  </a:cubicBezTo>
                  <a:cubicBezTo>
                    <a:pt x="6104" y="3938"/>
                    <a:pt x="5948" y="4010"/>
                    <a:pt x="5823" y="3938"/>
                  </a:cubicBezTo>
                  <a:cubicBezTo>
                    <a:pt x="5697" y="3865"/>
                    <a:pt x="5635" y="3721"/>
                    <a:pt x="5635" y="3721"/>
                  </a:cubicBezTo>
                  <a:lnTo>
                    <a:pt x="5384" y="3721"/>
                  </a:lnTo>
                  <a:lnTo>
                    <a:pt x="5290" y="3360"/>
                  </a:lnTo>
                  <a:lnTo>
                    <a:pt x="6167" y="3143"/>
                  </a:lnTo>
                  <a:lnTo>
                    <a:pt x="6136" y="2421"/>
                  </a:lnTo>
                  <a:lnTo>
                    <a:pt x="6511" y="2204"/>
                  </a:lnTo>
                  <a:cubicBezTo>
                    <a:pt x="6511" y="2204"/>
                    <a:pt x="6605" y="2421"/>
                    <a:pt x="6793" y="2782"/>
                  </a:cubicBezTo>
                  <a:cubicBezTo>
                    <a:pt x="6981" y="3143"/>
                    <a:pt x="7169" y="3215"/>
                    <a:pt x="7357" y="3215"/>
                  </a:cubicBezTo>
                  <a:cubicBezTo>
                    <a:pt x="7544" y="3215"/>
                    <a:pt x="7450" y="3071"/>
                    <a:pt x="7701" y="3215"/>
                  </a:cubicBezTo>
                  <a:cubicBezTo>
                    <a:pt x="7951" y="3360"/>
                    <a:pt x="8170" y="4010"/>
                    <a:pt x="8170" y="4010"/>
                  </a:cubicBezTo>
                  <a:lnTo>
                    <a:pt x="8358" y="4588"/>
                  </a:lnTo>
                  <a:lnTo>
                    <a:pt x="8421" y="3938"/>
                  </a:lnTo>
                  <a:lnTo>
                    <a:pt x="8734" y="4154"/>
                  </a:lnTo>
                  <a:lnTo>
                    <a:pt x="8703" y="2782"/>
                  </a:lnTo>
                  <a:lnTo>
                    <a:pt x="9579" y="3288"/>
                  </a:lnTo>
                  <a:lnTo>
                    <a:pt x="9673" y="2637"/>
                  </a:lnTo>
                  <a:lnTo>
                    <a:pt x="9861" y="2710"/>
                  </a:lnTo>
                  <a:lnTo>
                    <a:pt x="9923" y="3143"/>
                  </a:lnTo>
                  <a:lnTo>
                    <a:pt x="10237" y="2854"/>
                  </a:lnTo>
                  <a:lnTo>
                    <a:pt x="10456" y="2132"/>
                  </a:lnTo>
                  <a:lnTo>
                    <a:pt x="11238" y="2204"/>
                  </a:lnTo>
                  <a:lnTo>
                    <a:pt x="11489" y="2565"/>
                  </a:lnTo>
                  <a:lnTo>
                    <a:pt x="11802" y="2565"/>
                  </a:lnTo>
                  <a:cubicBezTo>
                    <a:pt x="11802" y="2565"/>
                    <a:pt x="11958" y="2710"/>
                    <a:pt x="12021" y="2710"/>
                  </a:cubicBezTo>
                  <a:cubicBezTo>
                    <a:pt x="12083" y="2710"/>
                    <a:pt x="11958" y="2059"/>
                    <a:pt x="11958" y="2059"/>
                  </a:cubicBezTo>
                  <a:lnTo>
                    <a:pt x="11583" y="2059"/>
                  </a:lnTo>
                  <a:lnTo>
                    <a:pt x="11583" y="1482"/>
                  </a:lnTo>
                  <a:lnTo>
                    <a:pt x="11677" y="1193"/>
                  </a:lnTo>
                  <a:lnTo>
                    <a:pt x="11927" y="1554"/>
                  </a:lnTo>
                  <a:lnTo>
                    <a:pt x="12115" y="1193"/>
                  </a:lnTo>
                  <a:lnTo>
                    <a:pt x="13649" y="1265"/>
                  </a:lnTo>
                  <a:cubicBezTo>
                    <a:pt x="13649" y="1265"/>
                    <a:pt x="13586" y="1554"/>
                    <a:pt x="13805" y="1770"/>
                  </a:cubicBezTo>
                  <a:cubicBezTo>
                    <a:pt x="14024" y="1987"/>
                    <a:pt x="14118" y="1915"/>
                    <a:pt x="14181" y="1770"/>
                  </a:cubicBezTo>
                  <a:cubicBezTo>
                    <a:pt x="14243" y="1626"/>
                    <a:pt x="14400" y="1265"/>
                    <a:pt x="14494" y="1120"/>
                  </a:cubicBezTo>
                  <a:cubicBezTo>
                    <a:pt x="14588" y="976"/>
                    <a:pt x="14588" y="831"/>
                    <a:pt x="14713" y="904"/>
                  </a:cubicBezTo>
                  <a:cubicBezTo>
                    <a:pt x="14838" y="976"/>
                    <a:pt x="14963" y="1265"/>
                    <a:pt x="15089" y="1265"/>
                  </a:cubicBezTo>
                  <a:cubicBezTo>
                    <a:pt x="15214" y="1265"/>
                    <a:pt x="15277" y="1120"/>
                    <a:pt x="15245" y="904"/>
                  </a:cubicBezTo>
                  <a:cubicBezTo>
                    <a:pt x="15214" y="687"/>
                    <a:pt x="15120" y="542"/>
                    <a:pt x="15120" y="542"/>
                  </a:cubicBezTo>
                  <a:lnTo>
                    <a:pt x="15433" y="109"/>
                  </a:lnTo>
                  <a:cubicBezTo>
                    <a:pt x="15433" y="109"/>
                    <a:pt x="15527" y="-180"/>
                    <a:pt x="15840" y="181"/>
                  </a:cubicBezTo>
                  <a:cubicBezTo>
                    <a:pt x="16153" y="542"/>
                    <a:pt x="16529" y="831"/>
                    <a:pt x="16717" y="831"/>
                  </a:cubicBezTo>
                  <a:cubicBezTo>
                    <a:pt x="16904" y="831"/>
                    <a:pt x="16842" y="542"/>
                    <a:pt x="17123" y="542"/>
                  </a:cubicBezTo>
                  <a:cubicBezTo>
                    <a:pt x="17405" y="542"/>
                    <a:pt x="17593" y="326"/>
                    <a:pt x="17687" y="470"/>
                  </a:cubicBezTo>
                  <a:cubicBezTo>
                    <a:pt x="17781" y="615"/>
                    <a:pt x="17812" y="976"/>
                    <a:pt x="17718" y="1048"/>
                  </a:cubicBezTo>
                  <a:cubicBezTo>
                    <a:pt x="17624" y="1120"/>
                    <a:pt x="17624" y="1409"/>
                    <a:pt x="17468" y="1482"/>
                  </a:cubicBezTo>
                  <a:cubicBezTo>
                    <a:pt x="17311" y="1554"/>
                    <a:pt x="17123" y="1987"/>
                    <a:pt x="17123" y="1987"/>
                  </a:cubicBezTo>
                  <a:lnTo>
                    <a:pt x="17249" y="2348"/>
                  </a:lnTo>
                  <a:cubicBezTo>
                    <a:pt x="17249" y="2348"/>
                    <a:pt x="17468" y="2276"/>
                    <a:pt x="17562" y="2204"/>
                  </a:cubicBezTo>
                  <a:cubicBezTo>
                    <a:pt x="17656" y="2132"/>
                    <a:pt x="18219" y="1626"/>
                    <a:pt x="18219" y="1626"/>
                  </a:cubicBezTo>
                  <a:lnTo>
                    <a:pt x="18407" y="976"/>
                  </a:lnTo>
                  <a:lnTo>
                    <a:pt x="18783" y="976"/>
                  </a:lnTo>
                  <a:cubicBezTo>
                    <a:pt x="18783" y="976"/>
                    <a:pt x="19346" y="904"/>
                    <a:pt x="19753" y="1120"/>
                  </a:cubicBezTo>
                  <a:cubicBezTo>
                    <a:pt x="20160" y="1337"/>
                    <a:pt x="20348" y="1698"/>
                    <a:pt x="20348" y="1698"/>
                  </a:cubicBezTo>
                  <a:cubicBezTo>
                    <a:pt x="20348" y="1698"/>
                    <a:pt x="20348" y="2204"/>
                    <a:pt x="20410" y="2276"/>
                  </a:cubicBezTo>
                  <a:cubicBezTo>
                    <a:pt x="20473" y="2348"/>
                    <a:pt x="20723" y="2132"/>
                    <a:pt x="20723" y="2132"/>
                  </a:cubicBezTo>
                  <a:cubicBezTo>
                    <a:pt x="20723" y="2132"/>
                    <a:pt x="20880" y="2132"/>
                    <a:pt x="20911" y="2276"/>
                  </a:cubicBezTo>
                  <a:cubicBezTo>
                    <a:pt x="20943" y="2421"/>
                    <a:pt x="21162" y="2493"/>
                    <a:pt x="21318" y="2565"/>
                  </a:cubicBezTo>
                  <a:cubicBezTo>
                    <a:pt x="21475" y="2637"/>
                    <a:pt x="21600" y="2637"/>
                    <a:pt x="21537" y="2854"/>
                  </a:cubicBezTo>
                  <a:cubicBezTo>
                    <a:pt x="21475" y="3071"/>
                    <a:pt x="21193" y="3143"/>
                    <a:pt x="21099" y="3143"/>
                  </a:cubicBezTo>
                  <a:cubicBezTo>
                    <a:pt x="21005" y="3143"/>
                    <a:pt x="20880" y="3288"/>
                    <a:pt x="20880" y="3288"/>
                  </a:cubicBezTo>
                  <a:lnTo>
                    <a:pt x="20849" y="3721"/>
                  </a:lnTo>
                  <a:cubicBezTo>
                    <a:pt x="20849" y="3721"/>
                    <a:pt x="20567" y="4227"/>
                    <a:pt x="20348" y="4299"/>
                  </a:cubicBezTo>
                  <a:cubicBezTo>
                    <a:pt x="20129" y="4371"/>
                    <a:pt x="19659" y="4877"/>
                    <a:pt x="19659" y="4877"/>
                  </a:cubicBezTo>
                  <a:lnTo>
                    <a:pt x="19503" y="5238"/>
                  </a:lnTo>
                  <a:cubicBezTo>
                    <a:pt x="19503" y="5238"/>
                    <a:pt x="19753" y="5455"/>
                    <a:pt x="19753" y="5672"/>
                  </a:cubicBezTo>
                  <a:cubicBezTo>
                    <a:pt x="19753" y="5888"/>
                    <a:pt x="19628" y="6322"/>
                    <a:pt x="19409" y="6394"/>
                  </a:cubicBezTo>
                  <a:cubicBezTo>
                    <a:pt x="19190" y="6466"/>
                    <a:pt x="18344" y="6755"/>
                    <a:pt x="18031" y="6827"/>
                  </a:cubicBezTo>
                  <a:cubicBezTo>
                    <a:pt x="17718" y="6900"/>
                    <a:pt x="17405" y="7044"/>
                    <a:pt x="17249" y="7478"/>
                  </a:cubicBezTo>
                  <a:cubicBezTo>
                    <a:pt x="17092" y="7911"/>
                    <a:pt x="16685" y="8633"/>
                    <a:pt x="16685" y="8633"/>
                  </a:cubicBezTo>
                  <a:lnTo>
                    <a:pt x="16372" y="8055"/>
                  </a:lnTo>
                  <a:lnTo>
                    <a:pt x="16216" y="8561"/>
                  </a:lnTo>
                  <a:lnTo>
                    <a:pt x="15997" y="8995"/>
                  </a:lnTo>
                  <a:cubicBezTo>
                    <a:pt x="15997" y="8995"/>
                    <a:pt x="15840" y="9211"/>
                    <a:pt x="15746" y="9211"/>
                  </a:cubicBezTo>
                  <a:cubicBezTo>
                    <a:pt x="15652" y="9211"/>
                    <a:pt x="15183" y="9067"/>
                    <a:pt x="15183" y="9067"/>
                  </a:cubicBezTo>
                  <a:lnTo>
                    <a:pt x="15057" y="9428"/>
                  </a:lnTo>
                  <a:lnTo>
                    <a:pt x="15370" y="9861"/>
                  </a:lnTo>
                  <a:cubicBezTo>
                    <a:pt x="15370" y="9861"/>
                    <a:pt x="15026" y="10223"/>
                    <a:pt x="14901" y="10295"/>
                  </a:cubicBezTo>
                  <a:cubicBezTo>
                    <a:pt x="14776" y="10367"/>
                    <a:pt x="14619" y="10584"/>
                    <a:pt x="14619" y="10584"/>
                  </a:cubicBezTo>
                  <a:lnTo>
                    <a:pt x="14776" y="11234"/>
                  </a:lnTo>
                  <a:cubicBezTo>
                    <a:pt x="14776" y="11234"/>
                    <a:pt x="13962" y="11379"/>
                    <a:pt x="13680" y="11306"/>
                  </a:cubicBezTo>
                  <a:cubicBezTo>
                    <a:pt x="13398" y="11234"/>
                    <a:pt x="13054" y="11234"/>
                    <a:pt x="12991" y="11234"/>
                  </a:cubicBezTo>
                  <a:cubicBezTo>
                    <a:pt x="12929" y="11234"/>
                    <a:pt x="12897" y="11595"/>
                    <a:pt x="12897" y="11595"/>
                  </a:cubicBezTo>
                  <a:lnTo>
                    <a:pt x="12522" y="10873"/>
                  </a:lnTo>
                  <a:lnTo>
                    <a:pt x="12177" y="11017"/>
                  </a:lnTo>
                  <a:lnTo>
                    <a:pt x="11770" y="10945"/>
                  </a:lnTo>
                  <a:cubicBezTo>
                    <a:pt x="11770" y="10945"/>
                    <a:pt x="11551" y="11379"/>
                    <a:pt x="11645" y="11523"/>
                  </a:cubicBezTo>
                  <a:cubicBezTo>
                    <a:pt x="11739" y="11667"/>
                    <a:pt x="12584" y="11884"/>
                    <a:pt x="12584" y="11884"/>
                  </a:cubicBezTo>
                  <a:lnTo>
                    <a:pt x="11958" y="12173"/>
                  </a:lnTo>
                  <a:lnTo>
                    <a:pt x="12522" y="12679"/>
                  </a:lnTo>
                  <a:lnTo>
                    <a:pt x="11176" y="12679"/>
                  </a:lnTo>
                  <a:lnTo>
                    <a:pt x="11301" y="13474"/>
                  </a:lnTo>
                  <a:lnTo>
                    <a:pt x="11238" y="14196"/>
                  </a:lnTo>
                  <a:cubicBezTo>
                    <a:pt x="11238" y="14196"/>
                    <a:pt x="11864" y="13618"/>
                    <a:pt x="12021" y="13474"/>
                  </a:cubicBezTo>
                  <a:cubicBezTo>
                    <a:pt x="12177" y="13329"/>
                    <a:pt x="12240" y="13112"/>
                    <a:pt x="12365" y="13185"/>
                  </a:cubicBezTo>
                  <a:cubicBezTo>
                    <a:pt x="12490" y="13257"/>
                    <a:pt x="12647" y="13618"/>
                    <a:pt x="12803" y="13762"/>
                  </a:cubicBezTo>
                  <a:cubicBezTo>
                    <a:pt x="12960" y="13907"/>
                    <a:pt x="13210" y="13690"/>
                    <a:pt x="13210" y="13907"/>
                  </a:cubicBezTo>
                  <a:cubicBezTo>
                    <a:pt x="13210" y="14124"/>
                    <a:pt x="13367" y="14051"/>
                    <a:pt x="13367" y="14051"/>
                  </a:cubicBezTo>
                  <a:lnTo>
                    <a:pt x="13148" y="14702"/>
                  </a:lnTo>
                  <a:lnTo>
                    <a:pt x="12584" y="14702"/>
                  </a:lnTo>
                  <a:lnTo>
                    <a:pt x="12678" y="15352"/>
                  </a:lnTo>
                  <a:lnTo>
                    <a:pt x="12303" y="15135"/>
                  </a:lnTo>
                  <a:lnTo>
                    <a:pt x="12397" y="16074"/>
                  </a:lnTo>
                  <a:cubicBezTo>
                    <a:pt x="12397" y="16074"/>
                    <a:pt x="11864" y="16291"/>
                    <a:pt x="11614" y="16291"/>
                  </a:cubicBezTo>
                  <a:cubicBezTo>
                    <a:pt x="11363" y="16291"/>
                    <a:pt x="10988" y="16074"/>
                    <a:pt x="10988" y="16074"/>
                  </a:cubicBezTo>
                  <a:lnTo>
                    <a:pt x="11019" y="16941"/>
                  </a:lnTo>
                  <a:lnTo>
                    <a:pt x="11019" y="17519"/>
                  </a:lnTo>
                  <a:lnTo>
                    <a:pt x="9517" y="17663"/>
                  </a:lnTo>
                  <a:lnTo>
                    <a:pt x="10299" y="18458"/>
                  </a:lnTo>
                  <a:cubicBezTo>
                    <a:pt x="10299" y="18458"/>
                    <a:pt x="10424" y="19253"/>
                    <a:pt x="10550" y="19325"/>
                  </a:cubicBezTo>
                  <a:cubicBezTo>
                    <a:pt x="10675" y="19397"/>
                    <a:pt x="11050" y="19397"/>
                    <a:pt x="11050" y="19397"/>
                  </a:cubicBezTo>
                  <a:lnTo>
                    <a:pt x="10518" y="20625"/>
                  </a:lnTo>
                  <a:lnTo>
                    <a:pt x="10205" y="20336"/>
                  </a:lnTo>
                  <a:lnTo>
                    <a:pt x="9329" y="21420"/>
                  </a:lnTo>
                  <a:lnTo>
                    <a:pt x="9329" y="20192"/>
                  </a:lnTo>
                  <a:lnTo>
                    <a:pt x="8922" y="19831"/>
                  </a:lnTo>
                  <a:lnTo>
                    <a:pt x="8828" y="20336"/>
                  </a:lnTo>
                  <a:lnTo>
                    <a:pt x="8671" y="19542"/>
                  </a:lnTo>
                  <a:lnTo>
                    <a:pt x="8483" y="19686"/>
                  </a:lnTo>
                  <a:lnTo>
                    <a:pt x="8421" y="20192"/>
                  </a:lnTo>
                  <a:lnTo>
                    <a:pt x="7388" y="20481"/>
                  </a:lnTo>
                  <a:lnTo>
                    <a:pt x="7325" y="19397"/>
                  </a:lnTo>
                  <a:lnTo>
                    <a:pt x="7012" y="19758"/>
                  </a:lnTo>
                  <a:lnTo>
                    <a:pt x="6574" y="19903"/>
                  </a:lnTo>
                  <a:lnTo>
                    <a:pt x="6637" y="20553"/>
                  </a:lnTo>
                  <a:lnTo>
                    <a:pt x="6480" y="21276"/>
                  </a:lnTo>
                  <a:cubicBezTo>
                    <a:pt x="6480" y="21276"/>
                    <a:pt x="5510" y="20987"/>
                    <a:pt x="5510" y="20842"/>
                  </a:cubicBezTo>
                  <a:cubicBezTo>
                    <a:pt x="5510" y="20698"/>
                    <a:pt x="5791" y="20625"/>
                    <a:pt x="5447" y="20409"/>
                  </a:cubicBezTo>
                  <a:cubicBezTo>
                    <a:pt x="5103" y="20192"/>
                    <a:pt x="4946" y="20336"/>
                    <a:pt x="4883" y="20336"/>
                  </a:cubicBezTo>
                  <a:cubicBezTo>
                    <a:pt x="4821" y="20336"/>
                    <a:pt x="4696" y="20625"/>
                    <a:pt x="4696" y="20625"/>
                  </a:cubicBezTo>
                  <a:lnTo>
                    <a:pt x="4727" y="21059"/>
                  </a:lnTo>
                  <a:lnTo>
                    <a:pt x="4038" y="20553"/>
                  </a:lnTo>
                  <a:lnTo>
                    <a:pt x="3850" y="20914"/>
                  </a:lnTo>
                  <a:lnTo>
                    <a:pt x="3757" y="19831"/>
                  </a:lnTo>
                  <a:cubicBezTo>
                    <a:pt x="3757" y="19831"/>
                    <a:pt x="3757" y="19325"/>
                    <a:pt x="4101" y="19181"/>
                  </a:cubicBezTo>
                  <a:cubicBezTo>
                    <a:pt x="4445" y="19036"/>
                    <a:pt x="4883" y="18603"/>
                    <a:pt x="4883" y="18603"/>
                  </a:cubicBezTo>
                  <a:lnTo>
                    <a:pt x="5322" y="18241"/>
                  </a:lnTo>
                  <a:lnTo>
                    <a:pt x="5197" y="17519"/>
                  </a:lnTo>
                  <a:lnTo>
                    <a:pt x="4790" y="17519"/>
                  </a:lnTo>
                  <a:lnTo>
                    <a:pt x="4758" y="16941"/>
                  </a:lnTo>
                  <a:lnTo>
                    <a:pt x="5603" y="16580"/>
                  </a:lnTo>
                  <a:cubicBezTo>
                    <a:pt x="5603" y="16580"/>
                    <a:pt x="5791" y="16435"/>
                    <a:pt x="5948" y="16797"/>
                  </a:cubicBezTo>
                  <a:cubicBezTo>
                    <a:pt x="6104" y="17158"/>
                    <a:pt x="6136" y="17447"/>
                    <a:pt x="6261" y="17447"/>
                  </a:cubicBezTo>
                  <a:cubicBezTo>
                    <a:pt x="6386" y="17447"/>
                    <a:pt x="6449" y="17302"/>
                    <a:pt x="6449" y="17302"/>
                  </a:cubicBezTo>
                  <a:lnTo>
                    <a:pt x="6574" y="18097"/>
                  </a:lnTo>
                  <a:cubicBezTo>
                    <a:pt x="6574" y="18097"/>
                    <a:pt x="6543" y="18169"/>
                    <a:pt x="6981" y="18314"/>
                  </a:cubicBezTo>
                  <a:cubicBezTo>
                    <a:pt x="7419" y="18458"/>
                    <a:pt x="7544" y="18603"/>
                    <a:pt x="7607" y="18458"/>
                  </a:cubicBezTo>
                  <a:cubicBezTo>
                    <a:pt x="7670" y="18314"/>
                    <a:pt x="7857" y="17880"/>
                    <a:pt x="7889" y="17736"/>
                  </a:cubicBezTo>
                  <a:cubicBezTo>
                    <a:pt x="7920" y="17591"/>
                    <a:pt x="8014" y="16869"/>
                    <a:pt x="8014" y="16869"/>
                  </a:cubicBezTo>
                  <a:cubicBezTo>
                    <a:pt x="8014" y="16869"/>
                    <a:pt x="7670" y="16797"/>
                    <a:pt x="7357" y="16724"/>
                  </a:cubicBezTo>
                  <a:cubicBezTo>
                    <a:pt x="7043" y="16652"/>
                    <a:pt x="6856" y="16580"/>
                    <a:pt x="6856" y="16219"/>
                  </a:cubicBezTo>
                  <a:cubicBezTo>
                    <a:pt x="6856" y="15857"/>
                    <a:pt x="7012" y="15063"/>
                    <a:pt x="7012" y="14918"/>
                  </a:cubicBezTo>
                  <a:cubicBezTo>
                    <a:pt x="7012" y="14774"/>
                    <a:pt x="6950" y="14413"/>
                    <a:pt x="6887" y="14413"/>
                  </a:cubicBezTo>
                  <a:cubicBezTo>
                    <a:pt x="6824" y="14413"/>
                    <a:pt x="6918" y="14918"/>
                    <a:pt x="6574" y="15135"/>
                  </a:cubicBezTo>
                  <a:cubicBezTo>
                    <a:pt x="6230" y="15352"/>
                    <a:pt x="5290" y="15713"/>
                    <a:pt x="5290" y="15713"/>
                  </a:cubicBezTo>
                  <a:lnTo>
                    <a:pt x="4977" y="15713"/>
                  </a:lnTo>
                  <a:lnTo>
                    <a:pt x="4977" y="15352"/>
                  </a:lnTo>
                  <a:lnTo>
                    <a:pt x="5040" y="14557"/>
                  </a:lnTo>
                  <a:lnTo>
                    <a:pt x="5666" y="14413"/>
                  </a:lnTo>
                  <a:cubicBezTo>
                    <a:pt x="5666" y="14413"/>
                    <a:pt x="5854" y="14196"/>
                    <a:pt x="5823" y="13835"/>
                  </a:cubicBezTo>
                  <a:cubicBezTo>
                    <a:pt x="5791" y="13474"/>
                    <a:pt x="5948" y="13329"/>
                    <a:pt x="5760" y="13257"/>
                  </a:cubicBezTo>
                  <a:cubicBezTo>
                    <a:pt x="5572" y="13185"/>
                    <a:pt x="5572" y="13040"/>
                    <a:pt x="5416" y="13329"/>
                  </a:cubicBezTo>
                  <a:cubicBezTo>
                    <a:pt x="5259" y="13618"/>
                    <a:pt x="4946" y="13907"/>
                    <a:pt x="4946" y="13907"/>
                  </a:cubicBezTo>
                  <a:lnTo>
                    <a:pt x="4758" y="13907"/>
                  </a:lnTo>
                  <a:cubicBezTo>
                    <a:pt x="4758" y="13907"/>
                    <a:pt x="4758" y="13329"/>
                    <a:pt x="4664" y="13329"/>
                  </a:cubicBezTo>
                  <a:cubicBezTo>
                    <a:pt x="4570" y="13329"/>
                    <a:pt x="4383" y="13112"/>
                    <a:pt x="4383" y="13329"/>
                  </a:cubicBezTo>
                  <a:cubicBezTo>
                    <a:pt x="4383" y="13546"/>
                    <a:pt x="4414" y="14124"/>
                    <a:pt x="4414" y="14124"/>
                  </a:cubicBezTo>
                  <a:lnTo>
                    <a:pt x="4477" y="14557"/>
                  </a:lnTo>
                  <a:lnTo>
                    <a:pt x="4289" y="14702"/>
                  </a:lnTo>
                  <a:lnTo>
                    <a:pt x="4101" y="14702"/>
                  </a:lnTo>
                  <a:lnTo>
                    <a:pt x="3913" y="14846"/>
                  </a:lnTo>
                  <a:lnTo>
                    <a:pt x="3757" y="15280"/>
                  </a:lnTo>
                  <a:lnTo>
                    <a:pt x="3725" y="15785"/>
                  </a:lnTo>
                  <a:lnTo>
                    <a:pt x="3412" y="15785"/>
                  </a:lnTo>
                  <a:cubicBezTo>
                    <a:pt x="3412" y="15785"/>
                    <a:pt x="3287" y="15207"/>
                    <a:pt x="3162" y="15207"/>
                  </a:cubicBezTo>
                  <a:cubicBezTo>
                    <a:pt x="3037" y="15207"/>
                    <a:pt x="2911" y="15352"/>
                    <a:pt x="2911" y="15352"/>
                  </a:cubicBezTo>
                  <a:lnTo>
                    <a:pt x="2786" y="15785"/>
                  </a:lnTo>
                  <a:lnTo>
                    <a:pt x="2066" y="15785"/>
                  </a:lnTo>
                  <a:lnTo>
                    <a:pt x="2254" y="15063"/>
                  </a:lnTo>
                  <a:lnTo>
                    <a:pt x="2035" y="14774"/>
                  </a:lnTo>
                  <a:lnTo>
                    <a:pt x="1816" y="13762"/>
                  </a:lnTo>
                  <a:lnTo>
                    <a:pt x="2661" y="13257"/>
                  </a:lnTo>
                  <a:lnTo>
                    <a:pt x="2723" y="12607"/>
                  </a:lnTo>
                  <a:lnTo>
                    <a:pt x="1972" y="12607"/>
                  </a:lnTo>
                  <a:lnTo>
                    <a:pt x="1722" y="12896"/>
                  </a:lnTo>
                  <a:lnTo>
                    <a:pt x="1565" y="13257"/>
                  </a:lnTo>
                  <a:lnTo>
                    <a:pt x="1252" y="12751"/>
                  </a:lnTo>
                  <a:lnTo>
                    <a:pt x="1690" y="12390"/>
                  </a:lnTo>
                  <a:lnTo>
                    <a:pt x="1315" y="12101"/>
                  </a:lnTo>
                  <a:cubicBezTo>
                    <a:pt x="1315" y="12101"/>
                    <a:pt x="877" y="12101"/>
                    <a:pt x="751" y="11884"/>
                  </a:cubicBezTo>
                  <a:cubicBezTo>
                    <a:pt x="626" y="11667"/>
                    <a:pt x="563" y="11234"/>
                    <a:pt x="563" y="11234"/>
                  </a:cubicBezTo>
                  <a:lnTo>
                    <a:pt x="501" y="10439"/>
                  </a:lnTo>
                  <a:cubicBezTo>
                    <a:pt x="501" y="10439"/>
                    <a:pt x="939" y="10728"/>
                    <a:pt x="1002" y="10728"/>
                  </a:cubicBezTo>
                  <a:cubicBezTo>
                    <a:pt x="1064" y="10728"/>
                    <a:pt x="1503" y="10584"/>
                    <a:pt x="1503" y="10584"/>
                  </a:cubicBezTo>
                  <a:lnTo>
                    <a:pt x="1722" y="10439"/>
                  </a:lnTo>
                  <a:lnTo>
                    <a:pt x="1597" y="9934"/>
                  </a:lnTo>
                  <a:lnTo>
                    <a:pt x="1221" y="10078"/>
                  </a:lnTo>
                  <a:cubicBezTo>
                    <a:pt x="1221" y="10078"/>
                    <a:pt x="1127" y="9645"/>
                    <a:pt x="1096" y="9500"/>
                  </a:cubicBezTo>
                  <a:cubicBezTo>
                    <a:pt x="1064" y="9356"/>
                    <a:pt x="908" y="9284"/>
                    <a:pt x="908" y="9284"/>
                  </a:cubicBezTo>
                  <a:lnTo>
                    <a:pt x="845" y="9717"/>
                  </a:lnTo>
                  <a:lnTo>
                    <a:pt x="532" y="9645"/>
                  </a:lnTo>
                  <a:lnTo>
                    <a:pt x="532" y="8922"/>
                  </a:lnTo>
                  <a:lnTo>
                    <a:pt x="1503" y="8561"/>
                  </a:lnTo>
                  <a:lnTo>
                    <a:pt x="1127" y="7478"/>
                  </a:lnTo>
                  <a:lnTo>
                    <a:pt x="877" y="7694"/>
                  </a:lnTo>
                  <a:lnTo>
                    <a:pt x="939" y="6466"/>
                  </a:lnTo>
                  <a:lnTo>
                    <a:pt x="0" y="581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4" name="Shape"/>
            <p:cNvSpPr/>
            <p:nvPr/>
          </p:nvSpPr>
          <p:spPr>
            <a:xfrm>
              <a:off x="2395316" y="426078"/>
              <a:ext cx="65378" cy="2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0" y="13200"/>
                  </a:moveTo>
                  <a:cubicBezTo>
                    <a:pt x="1054" y="12000"/>
                    <a:pt x="9483" y="0"/>
                    <a:pt x="10537" y="0"/>
                  </a:cubicBezTo>
                  <a:cubicBezTo>
                    <a:pt x="11590" y="0"/>
                    <a:pt x="15278" y="1200"/>
                    <a:pt x="16859" y="2400"/>
                  </a:cubicBezTo>
                  <a:cubicBezTo>
                    <a:pt x="18439" y="3600"/>
                    <a:pt x="19493" y="3600"/>
                    <a:pt x="20020" y="6000"/>
                  </a:cubicBezTo>
                  <a:cubicBezTo>
                    <a:pt x="20546" y="8400"/>
                    <a:pt x="21600" y="10800"/>
                    <a:pt x="20546" y="13200"/>
                  </a:cubicBezTo>
                  <a:cubicBezTo>
                    <a:pt x="19493" y="15600"/>
                    <a:pt x="18966" y="19200"/>
                    <a:pt x="15805" y="20400"/>
                  </a:cubicBezTo>
                  <a:cubicBezTo>
                    <a:pt x="12644" y="21600"/>
                    <a:pt x="10537" y="21600"/>
                    <a:pt x="8429" y="21600"/>
                  </a:cubicBezTo>
                  <a:cubicBezTo>
                    <a:pt x="6322" y="21600"/>
                    <a:pt x="0" y="13200"/>
                    <a:pt x="0" y="1320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5" name="Shape"/>
            <p:cNvSpPr/>
            <p:nvPr/>
          </p:nvSpPr>
          <p:spPr>
            <a:xfrm>
              <a:off x="2352668" y="568852"/>
              <a:ext cx="73816" cy="6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120"/>
                  </a:moveTo>
                  <a:lnTo>
                    <a:pt x="3840" y="15120"/>
                  </a:lnTo>
                  <a:lnTo>
                    <a:pt x="5760" y="17820"/>
                  </a:lnTo>
                  <a:cubicBezTo>
                    <a:pt x="5760" y="17820"/>
                    <a:pt x="8160" y="19980"/>
                    <a:pt x="9600" y="19980"/>
                  </a:cubicBezTo>
                  <a:cubicBezTo>
                    <a:pt x="11040" y="19980"/>
                    <a:pt x="14400" y="19980"/>
                    <a:pt x="15360" y="19980"/>
                  </a:cubicBezTo>
                  <a:cubicBezTo>
                    <a:pt x="16320" y="19980"/>
                    <a:pt x="18240" y="21600"/>
                    <a:pt x="18240" y="21600"/>
                  </a:cubicBezTo>
                  <a:lnTo>
                    <a:pt x="21600" y="15660"/>
                  </a:lnTo>
                  <a:lnTo>
                    <a:pt x="21600" y="7560"/>
                  </a:lnTo>
                  <a:lnTo>
                    <a:pt x="18240" y="2160"/>
                  </a:lnTo>
                  <a:lnTo>
                    <a:pt x="14880" y="0"/>
                  </a:lnTo>
                  <a:lnTo>
                    <a:pt x="8640" y="540"/>
                  </a:lnTo>
                  <a:lnTo>
                    <a:pt x="4800" y="5940"/>
                  </a:lnTo>
                  <a:lnTo>
                    <a:pt x="1920" y="8100"/>
                  </a:lnTo>
                  <a:lnTo>
                    <a:pt x="0" y="1512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6" name="Shape"/>
            <p:cNvSpPr/>
            <p:nvPr/>
          </p:nvSpPr>
          <p:spPr>
            <a:xfrm>
              <a:off x="2085292" y="490080"/>
              <a:ext cx="65378" cy="8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580" y="831"/>
                  </a:moveTo>
                  <a:lnTo>
                    <a:pt x="1054" y="4154"/>
                  </a:lnTo>
                  <a:lnTo>
                    <a:pt x="3688" y="6231"/>
                  </a:lnTo>
                  <a:lnTo>
                    <a:pt x="0" y="9138"/>
                  </a:lnTo>
                  <a:lnTo>
                    <a:pt x="9483" y="9554"/>
                  </a:lnTo>
                  <a:lnTo>
                    <a:pt x="14751" y="10800"/>
                  </a:lnTo>
                  <a:cubicBezTo>
                    <a:pt x="14751" y="10800"/>
                    <a:pt x="14751" y="12046"/>
                    <a:pt x="13171" y="12462"/>
                  </a:cubicBezTo>
                  <a:cubicBezTo>
                    <a:pt x="11590" y="12877"/>
                    <a:pt x="5268" y="14123"/>
                    <a:pt x="5268" y="14123"/>
                  </a:cubicBezTo>
                  <a:lnTo>
                    <a:pt x="12644" y="14954"/>
                  </a:lnTo>
                  <a:lnTo>
                    <a:pt x="10537" y="18277"/>
                  </a:lnTo>
                  <a:cubicBezTo>
                    <a:pt x="10537" y="18277"/>
                    <a:pt x="4215" y="21600"/>
                    <a:pt x="6849" y="21600"/>
                  </a:cubicBezTo>
                  <a:cubicBezTo>
                    <a:pt x="9483" y="21600"/>
                    <a:pt x="13171" y="21185"/>
                    <a:pt x="13171" y="21185"/>
                  </a:cubicBezTo>
                  <a:lnTo>
                    <a:pt x="18966" y="17031"/>
                  </a:lnTo>
                  <a:cubicBezTo>
                    <a:pt x="18966" y="17031"/>
                    <a:pt x="19493" y="13708"/>
                    <a:pt x="20019" y="12877"/>
                  </a:cubicBezTo>
                  <a:cubicBezTo>
                    <a:pt x="20546" y="12046"/>
                    <a:pt x="21600" y="9969"/>
                    <a:pt x="20546" y="9969"/>
                  </a:cubicBezTo>
                  <a:cubicBezTo>
                    <a:pt x="19493" y="9969"/>
                    <a:pt x="16332" y="9554"/>
                    <a:pt x="16332" y="9554"/>
                  </a:cubicBezTo>
                  <a:lnTo>
                    <a:pt x="15278" y="4569"/>
                  </a:lnTo>
                  <a:lnTo>
                    <a:pt x="7376" y="3323"/>
                  </a:lnTo>
                  <a:lnTo>
                    <a:pt x="8956" y="0"/>
                  </a:lnTo>
                  <a:lnTo>
                    <a:pt x="1580" y="83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7" name="Shape"/>
            <p:cNvSpPr/>
            <p:nvPr/>
          </p:nvSpPr>
          <p:spPr>
            <a:xfrm>
              <a:off x="1783469" y="368640"/>
              <a:ext cx="60694" cy="2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8" y="4985"/>
                  </a:moveTo>
                  <a:lnTo>
                    <a:pt x="0" y="21600"/>
                  </a:lnTo>
                  <a:lnTo>
                    <a:pt x="9924" y="8308"/>
                  </a:lnTo>
                  <a:lnTo>
                    <a:pt x="16930" y="21600"/>
                  </a:lnTo>
                  <a:lnTo>
                    <a:pt x="21600" y="8308"/>
                  </a:lnTo>
                  <a:lnTo>
                    <a:pt x="18681" y="0"/>
                  </a:lnTo>
                  <a:lnTo>
                    <a:pt x="1168" y="498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8" name="Shape"/>
            <p:cNvSpPr/>
            <p:nvPr/>
          </p:nvSpPr>
          <p:spPr>
            <a:xfrm>
              <a:off x="3008805" y="1048045"/>
              <a:ext cx="32808" cy="4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48"/>
                  </a:moveTo>
                  <a:cubicBezTo>
                    <a:pt x="0" y="6048"/>
                    <a:pt x="3240" y="21600"/>
                    <a:pt x="5400" y="21600"/>
                  </a:cubicBezTo>
                  <a:cubicBezTo>
                    <a:pt x="7560" y="21600"/>
                    <a:pt x="16200" y="19008"/>
                    <a:pt x="16200" y="19008"/>
                  </a:cubicBezTo>
                  <a:lnTo>
                    <a:pt x="21600" y="3456"/>
                  </a:lnTo>
                  <a:lnTo>
                    <a:pt x="10800" y="0"/>
                  </a:lnTo>
                  <a:lnTo>
                    <a:pt x="0" y="604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19" name="Shape"/>
            <p:cNvSpPr/>
            <p:nvPr/>
          </p:nvSpPr>
          <p:spPr>
            <a:xfrm>
              <a:off x="2568717" y="681586"/>
              <a:ext cx="922192" cy="70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1160" y="794"/>
                  </a:moveTo>
                  <a:cubicBezTo>
                    <a:pt x="1273" y="794"/>
                    <a:pt x="3407" y="199"/>
                    <a:pt x="3481" y="199"/>
                  </a:cubicBezTo>
                  <a:cubicBezTo>
                    <a:pt x="3556" y="199"/>
                    <a:pt x="4080" y="99"/>
                    <a:pt x="4155" y="199"/>
                  </a:cubicBezTo>
                  <a:cubicBezTo>
                    <a:pt x="4230" y="298"/>
                    <a:pt x="4380" y="348"/>
                    <a:pt x="4380" y="348"/>
                  </a:cubicBezTo>
                  <a:cubicBezTo>
                    <a:pt x="4380" y="348"/>
                    <a:pt x="3519" y="497"/>
                    <a:pt x="3444" y="546"/>
                  </a:cubicBezTo>
                  <a:cubicBezTo>
                    <a:pt x="3369" y="596"/>
                    <a:pt x="2995" y="794"/>
                    <a:pt x="2920" y="1043"/>
                  </a:cubicBezTo>
                  <a:cubicBezTo>
                    <a:pt x="2845" y="1291"/>
                    <a:pt x="2583" y="2582"/>
                    <a:pt x="2583" y="3178"/>
                  </a:cubicBezTo>
                  <a:cubicBezTo>
                    <a:pt x="2583" y="3774"/>
                    <a:pt x="2508" y="4022"/>
                    <a:pt x="2658" y="4121"/>
                  </a:cubicBezTo>
                  <a:cubicBezTo>
                    <a:pt x="2808" y="4221"/>
                    <a:pt x="3107" y="4221"/>
                    <a:pt x="3145" y="4320"/>
                  </a:cubicBezTo>
                  <a:cubicBezTo>
                    <a:pt x="3182" y="4419"/>
                    <a:pt x="3257" y="4618"/>
                    <a:pt x="3182" y="4668"/>
                  </a:cubicBezTo>
                  <a:cubicBezTo>
                    <a:pt x="3107" y="4717"/>
                    <a:pt x="2583" y="5214"/>
                    <a:pt x="2583" y="5214"/>
                  </a:cubicBezTo>
                  <a:lnTo>
                    <a:pt x="3369" y="5114"/>
                  </a:lnTo>
                  <a:lnTo>
                    <a:pt x="3856" y="5412"/>
                  </a:lnTo>
                  <a:cubicBezTo>
                    <a:pt x="3856" y="5412"/>
                    <a:pt x="3556" y="4469"/>
                    <a:pt x="3781" y="4320"/>
                  </a:cubicBezTo>
                  <a:cubicBezTo>
                    <a:pt x="4006" y="4171"/>
                    <a:pt x="4043" y="3923"/>
                    <a:pt x="3968" y="3923"/>
                  </a:cubicBezTo>
                  <a:cubicBezTo>
                    <a:pt x="3893" y="3923"/>
                    <a:pt x="3145" y="3724"/>
                    <a:pt x="3145" y="3724"/>
                  </a:cubicBezTo>
                  <a:lnTo>
                    <a:pt x="3407" y="3377"/>
                  </a:lnTo>
                  <a:lnTo>
                    <a:pt x="3931" y="3277"/>
                  </a:lnTo>
                  <a:lnTo>
                    <a:pt x="4155" y="3575"/>
                  </a:lnTo>
                  <a:cubicBezTo>
                    <a:pt x="4155" y="3575"/>
                    <a:pt x="4268" y="2781"/>
                    <a:pt x="4193" y="2781"/>
                  </a:cubicBezTo>
                  <a:cubicBezTo>
                    <a:pt x="4118" y="2781"/>
                    <a:pt x="3519" y="2632"/>
                    <a:pt x="3519" y="2632"/>
                  </a:cubicBezTo>
                  <a:lnTo>
                    <a:pt x="3519" y="1986"/>
                  </a:lnTo>
                  <a:lnTo>
                    <a:pt x="3706" y="1887"/>
                  </a:lnTo>
                  <a:lnTo>
                    <a:pt x="4155" y="1887"/>
                  </a:lnTo>
                  <a:lnTo>
                    <a:pt x="4080" y="1291"/>
                  </a:lnTo>
                  <a:lnTo>
                    <a:pt x="4979" y="646"/>
                  </a:lnTo>
                  <a:cubicBezTo>
                    <a:pt x="4979" y="646"/>
                    <a:pt x="5391" y="397"/>
                    <a:pt x="5466" y="397"/>
                  </a:cubicBezTo>
                  <a:cubicBezTo>
                    <a:pt x="5540" y="397"/>
                    <a:pt x="6064" y="397"/>
                    <a:pt x="6064" y="397"/>
                  </a:cubicBezTo>
                  <a:lnTo>
                    <a:pt x="6252" y="447"/>
                  </a:lnTo>
                  <a:cubicBezTo>
                    <a:pt x="6252" y="447"/>
                    <a:pt x="6364" y="745"/>
                    <a:pt x="6401" y="844"/>
                  </a:cubicBezTo>
                  <a:cubicBezTo>
                    <a:pt x="6439" y="943"/>
                    <a:pt x="6589" y="1092"/>
                    <a:pt x="6663" y="1043"/>
                  </a:cubicBezTo>
                  <a:cubicBezTo>
                    <a:pt x="6738" y="993"/>
                    <a:pt x="6776" y="546"/>
                    <a:pt x="6776" y="546"/>
                  </a:cubicBezTo>
                  <a:lnTo>
                    <a:pt x="7188" y="397"/>
                  </a:lnTo>
                  <a:lnTo>
                    <a:pt x="7524" y="199"/>
                  </a:lnTo>
                  <a:cubicBezTo>
                    <a:pt x="7524" y="199"/>
                    <a:pt x="7674" y="298"/>
                    <a:pt x="7749" y="298"/>
                  </a:cubicBezTo>
                  <a:cubicBezTo>
                    <a:pt x="7824" y="298"/>
                    <a:pt x="7861" y="397"/>
                    <a:pt x="7974" y="447"/>
                  </a:cubicBezTo>
                  <a:cubicBezTo>
                    <a:pt x="8086" y="497"/>
                    <a:pt x="8385" y="497"/>
                    <a:pt x="8385" y="497"/>
                  </a:cubicBezTo>
                  <a:lnTo>
                    <a:pt x="8647" y="397"/>
                  </a:lnTo>
                  <a:cubicBezTo>
                    <a:pt x="8647" y="397"/>
                    <a:pt x="8797" y="0"/>
                    <a:pt x="8872" y="0"/>
                  </a:cubicBezTo>
                  <a:cubicBezTo>
                    <a:pt x="8947" y="0"/>
                    <a:pt x="9172" y="497"/>
                    <a:pt x="9172" y="497"/>
                  </a:cubicBezTo>
                  <a:lnTo>
                    <a:pt x="9471" y="993"/>
                  </a:lnTo>
                  <a:lnTo>
                    <a:pt x="9583" y="1341"/>
                  </a:lnTo>
                  <a:lnTo>
                    <a:pt x="8947" y="1738"/>
                  </a:lnTo>
                  <a:lnTo>
                    <a:pt x="8610" y="1986"/>
                  </a:lnTo>
                  <a:lnTo>
                    <a:pt x="8423" y="2234"/>
                  </a:lnTo>
                  <a:cubicBezTo>
                    <a:pt x="8423" y="2234"/>
                    <a:pt x="8872" y="2234"/>
                    <a:pt x="9059" y="2334"/>
                  </a:cubicBezTo>
                  <a:cubicBezTo>
                    <a:pt x="9246" y="2433"/>
                    <a:pt x="9883" y="2681"/>
                    <a:pt x="9958" y="2731"/>
                  </a:cubicBezTo>
                  <a:cubicBezTo>
                    <a:pt x="10033" y="2781"/>
                    <a:pt x="10669" y="3228"/>
                    <a:pt x="10669" y="3228"/>
                  </a:cubicBezTo>
                  <a:lnTo>
                    <a:pt x="11268" y="2930"/>
                  </a:lnTo>
                  <a:lnTo>
                    <a:pt x="11680" y="2781"/>
                  </a:lnTo>
                  <a:cubicBezTo>
                    <a:pt x="11680" y="2781"/>
                    <a:pt x="11792" y="2781"/>
                    <a:pt x="11755" y="3029"/>
                  </a:cubicBezTo>
                  <a:cubicBezTo>
                    <a:pt x="11717" y="3277"/>
                    <a:pt x="11642" y="3575"/>
                    <a:pt x="11642" y="3575"/>
                  </a:cubicBezTo>
                  <a:cubicBezTo>
                    <a:pt x="11642" y="3575"/>
                    <a:pt x="11942" y="3923"/>
                    <a:pt x="12017" y="3923"/>
                  </a:cubicBezTo>
                  <a:cubicBezTo>
                    <a:pt x="12092" y="3923"/>
                    <a:pt x="12241" y="4171"/>
                    <a:pt x="12241" y="4171"/>
                  </a:cubicBezTo>
                  <a:cubicBezTo>
                    <a:pt x="12241" y="4171"/>
                    <a:pt x="12354" y="4370"/>
                    <a:pt x="12241" y="4469"/>
                  </a:cubicBezTo>
                  <a:cubicBezTo>
                    <a:pt x="12129" y="4568"/>
                    <a:pt x="11979" y="4618"/>
                    <a:pt x="11979" y="4618"/>
                  </a:cubicBezTo>
                  <a:cubicBezTo>
                    <a:pt x="11979" y="4618"/>
                    <a:pt x="11942" y="5015"/>
                    <a:pt x="11942" y="5114"/>
                  </a:cubicBezTo>
                  <a:cubicBezTo>
                    <a:pt x="11942" y="5214"/>
                    <a:pt x="11942" y="5462"/>
                    <a:pt x="12017" y="5561"/>
                  </a:cubicBezTo>
                  <a:cubicBezTo>
                    <a:pt x="12092" y="5661"/>
                    <a:pt x="12092" y="5760"/>
                    <a:pt x="12166" y="5710"/>
                  </a:cubicBezTo>
                  <a:cubicBezTo>
                    <a:pt x="12241" y="5661"/>
                    <a:pt x="12616" y="4966"/>
                    <a:pt x="12616" y="4966"/>
                  </a:cubicBezTo>
                  <a:cubicBezTo>
                    <a:pt x="12616" y="4966"/>
                    <a:pt x="12541" y="5561"/>
                    <a:pt x="12616" y="5561"/>
                  </a:cubicBezTo>
                  <a:cubicBezTo>
                    <a:pt x="12690" y="5561"/>
                    <a:pt x="12840" y="5512"/>
                    <a:pt x="12915" y="5512"/>
                  </a:cubicBezTo>
                  <a:cubicBezTo>
                    <a:pt x="12990" y="5512"/>
                    <a:pt x="13102" y="5611"/>
                    <a:pt x="13102" y="5611"/>
                  </a:cubicBezTo>
                  <a:lnTo>
                    <a:pt x="13402" y="5065"/>
                  </a:lnTo>
                  <a:cubicBezTo>
                    <a:pt x="13402" y="5065"/>
                    <a:pt x="13551" y="5015"/>
                    <a:pt x="13626" y="5114"/>
                  </a:cubicBezTo>
                  <a:cubicBezTo>
                    <a:pt x="13701" y="5214"/>
                    <a:pt x="13963" y="5561"/>
                    <a:pt x="13963" y="5561"/>
                  </a:cubicBezTo>
                  <a:lnTo>
                    <a:pt x="13664" y="5859"/>
                  </a:lnTo>
                  <a:cubicBezTo>
                    <a:pt x="13664" y="5859"/>
                    <a:pt x="13888" y="5959"/>
                    <a:pt x="13963" y="5959"/>
                  </a:cubicBezTo>
                  <a:cubicBezTo>
                    <a:pt x="14038" y="5959"/>
                    <a:pt x="14300" y="5959"/>
                    <a:pt x="14300" y="5959"/>
                  </a:cubicBezTo>
                  <a:cubicBezTo>
                    <a:pt x="14300" y="5959"/>
                    <a:pt x="14375" y="5810"/>
                    <a:pt x="14562" y="5859"/>
                  </a:cubicBezTo>
                  <a:cubicBezTo>
                    <a:pt x="14749" y="5909"/>
                    <a:pt x="14899" y="5959"/>
                    <a:pt x="14937" y="6058"/>
                  </a:cubicBezTo>
                  <a:cubicBezTo>
                    <a:pt x="14974" y="6157"/>
                    <a:pt x="15049" y="6406"/>
                    <a:pt x="15049" y="6406"/>
                  </a:cubicBezTo>
                  <a:cubicBezTo>
                    <a:pt x="15049" y="6406"/>
                    <a:pt x="15311" y="6108"/>
                    <a:pt x="15423" y="6257"/>
                  </a:cubicBezTo>
                  <a:cubicBezTo>
                    <a:pt x="15535" y="6406"/>
                    <a:pt x="15573" y="6356"/>
                    <a:pt x="15610" y="6554"/>
                  </a:cubicBezTo>
                  <a:cubicBezTo>
                    <a:pt x="15648" y="6753"/>
                    <a:pt x="15723" y="6803"/>
                    <a:pt x="15685" y="6902"/>
                  </a:cubicBezTo>
                  <a:cubicBezTo>
                    <a:pt x="15648" y="7001"/>
                    <a:pt x="15610" y="7150"/>
                    <a:pt x="15610" y="7150"/>
                  </a:cubicBezTo>
                  <a:lnTo>
                    <a:pt x="15835" y="7597"/>
                  </a:lnTo>
                  <a:lnTo>
                    <a:pt x="16247" y="7399"/>
                  </a:lnTo>
                  <a:cubicBezTo>
                    <a:pt x="16247" y="7399"/>
                    <a:pt x="16209" y="7051"/>
                    <a:pt x="16284" y="7051"/>
                  </a:cubicBezTo>
                  <a:cubicBezTo>
                    <a:pt x="16359" y="7051"/>
                    <a:pt x="16733" y="7746"/>
                    <a:pt x="16733" y="7746"/>
                  </a:cubicBezTo>
                  <a:lnTo>
                    <a:pt x="16397" y="7895"/>
                  </a:lnTo>
                  <a:cubicBezTo>
                    <a:pt x="16397" y="7895"/>
                    <a:pt x="16134" y="8094"/>
                    <a:pt x="16060" y="8094"/>
                  </a:cubicBezTo>
                  <a:cubicBezTo>
                    <a:pt x="15985" y="8094"/>
                    <a:pt x="15872" y="8143"/>
                    <a:pt x="15872" y="8143"/>
                  </a:cubicBezTo>
                  <a:lnTo>
                    <a:pt x="16209" y="8839"/>
                  </a:lnTo>
                  <a:lnTo>
                    <a:pt x="16584" y="8690"/>
                  </a:lnTo>
                  <a:lnTo>
                    <a:pt x="16808" y="8988"/>
                  </a:lnTo>
                  <a:lnTo>
                    <a:pt x="16509" y="8988"/>
                  </a:lnTo>
                  <a:lnTo>
                    <a:pt x="16247" y="9037"/>
                  </a:lnTo>
                  <a:lnTo>
                    <a:pt x="16247" y="9484"/>
                  </a:lnTo>
                  <a:cubicBezTo>
                    <a:pt x="16247" y="9484"/>
                    <a:pt x="16434" y="9534"/>
                    <a:pt x="16509" y="9633"/>
                  </a:cubicBezTo>
                  <a:cubicBezTo>
                    <a:pt x="16584" y="9732"/>
                    <a:pt x="16546" y="9981"/>
                    <a:pt x="16546" y="9981"/>
                  </a:cubicBezTo>
                  <a:lnTo>
                    <a:pt x="15872" y="10229"/>
                  </a:lnTo>
                  <a:lnTo>
                    <a:pt x="16060" y="10626"/>
                  </a:lnTo>
                  <a:cubicBezTo>
                    <a:pt x="16060" y="10626"/>
                    <a:pt x="16172" y="10775"/>
                    <a:pt x="16397" y="10924"/>
                  </a:cubicBezTo>
                  <a:cubicBezTo>
                    <a:pt x="16621" y="11073"/>
                    <a:pt x="16995" y="11023"/>
                    <a:pt x="17070" y="11073"/>
                  </a:cubicBezTo>
                  <a:cubicBezTo>
                    <a:pt x="17145" y="11123"/>
                    <a:pt x="17295" y="11222"/>
                    <a:pt x="17295" y="11321"/>
                  </a:cubicBezTo>
                  <a:cubicBezTo>
                    <a:pt x="17295" y="11421"/>
                    <a:pt x="17295" y="11669"/>
                    <a:pt x="17295" y="11669"/>
                  </a:cubicBezTo>
                  <a:lnTo>
                    <a:pt x="17632" y="11719"/>
                  </a:lnTo>
                  <a:lnTo>
                    <a:pt x="17445" y="12314"/>
                  </a:lnTo>
                  <a:lnTo>
                    <a:pt x="17894" y="12364"/>
                  </a:lnTo>
                  <a:lnTo>
                    <a:pt x="18306" y="12116"/>
                  </a:lnTo>
                  <a:lnTo>
                    <a:pt x="18643" y="11868"/>
                  </a:lnTo>
                  <a:lnTo>
                    <a:pt x="18680" y="12364"/>
                  </a:lnTo>
                  <a:lnTo>
                    <a:pt x="18980" y="12314"/>
                  </a:lnTo>
                  <a:cubicBezTo>
                    <a:pt x="18980" y="12314"/>
                    <a:pt x="19242" y="12414"/>
                    <a:pt x="19242" y="12513"/>
                  </a:cubicBezTo>
                  <a:cubicBezTo>
                    <a:pt x="19242" y="12612"/>
                    <a:pt x="19204" y="12861"/>
                    <a:pt x="19204" y="12960"/>
                  </a:cubicBezTo>
                  <a:cubicBezTo>
                    <a:pt x="19204" y="13059"/>
                    <a:pt x="19204" y="13208"/>
                    <a:pt x="19354" y="13208"/>
                  </a:cubicBezTo>
                  <a:cubicBezTo>
                    <a:pt x="19504" y="13208"/>
                    <a:pt x="19653" y="13208"/>
                    <a:pt x="19728" y="13208"/>
                  </a:cubicBezTo>
                  <a:cubicBezTo>
                    <a:pt x="19803" y="13208"/>
                    <a:pt x="19915" y="13407"/>
                    <a:pt x="19990" y="13457"/>
                  </a:cubicBezTo>
                  <a:cubicBezTo>
                    <a:pt x="20065" y="13506"/>
                    <a:pt x="20140" y="13705"/>
                    <a:pt x="20252" y="13655"/>
                  </a:cubicBezTo>
                  <a:cubicBezTo>
                    <a:pt x="20365" y="13605"/>
                    <a:pt x="20589" y="13357"/>
                    <a:pt x="20589" y="13357"/>
                  </a:cubicBezTo>
                  <a:lnTo>
                    <a:pt x="21038" y="13407"/>
                  </a:lnTo>
                  <a:lnTo>
                    <a:pt x="21226" y="13109"/>
                  </a:lnTo>
                  <a:lnTo>
                    <a:pt x="21600" y="13556"/>
                  </a:lnTo>
                  <a:lnTo>
                    <a:pt x="21450" y="14400"/>
                  </a:lnTo>
                  <a:cubicBezTo>
                    <a:pt x="21450" y="14400"/>
                    <a:pt x="21188" y="14102"/>
                    <a:pt x="21038" y="14102"/>
                  </a:cubicBezTo>
                  <a:cubicBezTo>
                    <a:pt x="20889" y="14102"/>
                    <a:pt x="20776" y="14301"/>
                    <a:pt x="20776" y="14301"/>
                  </a:cubicBezTo>
                  <a:lnTo>
                    <a:pt x="20926" y="14499"/>
                  </a:lnTo>
                  <a:lnTo>
                    <a:pt x="20702" y="14599"/>
                  </a:lnTo>
                  <a:lnTo>
                    <a:pt x="20552" y="15294"/>
                  </a:lnTo>
                  <a:lnTo>
                    <a:pt x="20477" y="15790"/>
                  </a:lnTo>
                  <a:lnTo>
                    <a:pt x="20140" y="15492"/>
                  </a:lnTo>
                  <a:lnTo>
                    <a:pt x="19953" y="15741"/>
                  </a:lnTo>
                  <a:lnTo>
                    <a:pt x="19953" y="16932"/>
                  </a:lnTo>
                  <a:lnTo>
                    <a:pt x="19092" y="16535"/>
                  </a:lnTo>
                  <a:lnTo>
                    <a:pt x="19466" y="16237"/>
                  </a:lnTo>
                  <a:lnTo>
                    <a:pt x="19054" y="16039"/>
                  </a:lnTo>
                  <a:lnTo>
                    <a:pt x="18680" y="15592"/>
                  </a:lnTo>
                  <a:cubicBezTo>
                    <a:pt x="18680" y="15592"/>
                    <a:pt x="19017" y="15244"/>
                    <a:pt x="18643" y="15194"/>
                  </a:cubicBezTo>
                  <a:cubicBezTo>
                    <a:pt x="18268" y="15145"/>
                    <a:pt x="18193" y="15294"/>
                    <a:pt x="18081" y="15294"/>
                  </a:cubicBezTo>
                  <a:cubicBezTo>
                    <a:pt x="17969" y="15294"/>
                    <a:pt x="17707" y="15194"/>
                    <a:pt x="17669" y="15045"/>
                  </a:cubicBezTo>
                  <a:cubicBezTo>
                    <a:pt x="17632" y="14896"/>
                    <a:pt x="17482" y="14301"/>
                    <a:pt x="17445" y="14201"/>
                  </a:cubicBezTo>
                  <a:cubicBezTo>
                    <a:pt x="17407" y="14102"/>
                    <a:pt x="17108" y="14152"/>
                    <a:pt x="17070" y="14251"/>
                  </a:cubicBezTo>
                  <a:cubicBezTo>
                    <a:pt x="17033" y="14350"/>
                    <a:pt x="16733" y="14251"/>
                    <a:pt x="16733" y="14251"/>
                  </a:cubicBezTo>
                  <a:lnTo>
                    <a:pt x="16471" y="14450"/>
                  </a:lnTo>
                  <a:lnTo>
                    <a:pt x="16546" y="14797"/>
                  </a:lnTo>
                  <a:lnTo>
                    <a:pt x="16546" y="15095"/>
                  </a:lnTo>
                  <a:lnTo>
                    <a:pt x="16247" y="15343"/>
                  </a:lnTo>
                  <a:cubicBezTo>
                    <a:pt x="16247" y="15343"/>
                    <a:pt x="16247" y="15840"/>
                    <a:pt x="16397" y="15939"/>
                  </a:cubicBezTo>
                  <a:cubicBezTo>
                    <a:pt x="16546" y="16039"/>
                    <a:pt x="16546" y="16088"/>
                    <a:pt x="16659" y="16088"/>
                  </a:cubicBezTo>
                  <a:cubicBezTo>
                    <a:pt x="16771" y="16088"/>
                    <a:pt x="16921" y="16088"/>
                    <a:pt x="16921" y="16088"/>
                  </a:cubicBezTo>
                  <a:lnTo>
                    <a:pt x="16958" y="16684"/>
                  </a:lnTo>
                  <a:lnTo>
                    <a:pt x="17370" y="17280"/>
                  </a:lnTo>
                  <a:cubicBezTo>
                    <a:pt x="17370" y="17280"/>
                    <a:pt x="17819" y="17628"/>
                    <a:pt x="17894" y="17727"/>
                  </a:cubicBezTo>
                  <a:cubicBezTo>
                    <a:pt x="17969" y="17826"/>
                    <a:pt x="18119" y="17975"/>
                    <a:pt x="18193" y="17975"/>
                  </a:cubicBezTo>
                  <a:cubicBezTo>
                    <a:pt x="18268" y="17975"/>
                    <a:pt x="18530" y="17876"/>
                    <a:pt x="18530" y="17876"/>
                  </a:cubicBezTo>
                  <a:lnTo>
                    <a:pt x="18755" y="18372"/>
                  </a:lnTo>
                  <a:lnTo>
                    <a:pt x="18418" y="18472"/>
                  </a:lnTo>
                  <a:lnTo>
                    <a:pt x="18381" y="19167"/>
                  </a:lnTo>
                  <a:cubicBezTo>
                    <a:pt x="18381" y="19167"/>
                    <a:pt x="17969" y="19316"/>
                    <a:pt x="17894" y="19366"/>
                  </a:cubicBezTo>
                  <a:cubicBezTo>
                    <a:pt x="17819" y="19415"/>
                    <a:pt x="17183" y="19415"/>
                    <a:pt x="17145" y="19316"/>
                  </a:cubicBezTo>
                  <a:cubicBezTo>
                    <a:pt x="17108" y="19217"/>
                    <a:pt x="17033" y="18919"/>
                    <a:pt x="16921" y="18919"/>
                  </a:cubicBezTo>
                  <a:cubicBezTo>
                    <a:pt x="16808" y="18919"/>
                    <a:pt x="16696" y="18819"/>
                    <a:pt x="16659" y="18919"/>
                  </a:cubicBezTo>
                  <a:cubicBezTo>
                    <a:pt x="16621" y="19018"/>
                    <a:pt x="16621" y="19217"/>
                    <a:pt x="16621" y="19217"/>
                  </a:cubicBezTo>
                  <a:cubicBezTo>
                    <a:pt x="16621" y="19217"/>
                    <a:pt x="16172" y="19018"/>
                    <a:pt x="16060" y="19018"/>
                  </a:cubicBezTo>
                  <a:cubicBezTo>
                    <a:pt x="15947" y="19018"/>
                    <a:pt x="15573" y="18869"/>
                    <a:pt x="15573" y="18869"/>
                  </a:cubicBezTo>
                  <a:cubicBezTo>
                    <a:pt x="15573" y="18869"/>
                    <a:pt x="15423" y="19514"/>
                    <a:pt x="15573" y="19564"/>
                  </a:cubicBezTo>
                  <a:cubicBezTo>
                    <a:pt x="15723" y="19614"/>
                    <a:pt x="16621" y="20557"/>
                    <a:pt x="16696" y="20557"/>
                  </a:cubicBezTo>
                  <a:cubicBezTo>
                    <a:pt x="16771" y="20557"/>
                    <a:pt x="17108" y="20408"/>
                    <a:pt x="17145" y="20508"/>
                  </a:cubicBezTo>
                  <a:cubicBezTo>
                    <a:pt x="17183" y="20607"/>
                    <a:pt x="17183" y="21103"/>
                    <a:pt x="17258" y="21103"/>
                  </a:cubicBezTo>
                  <a:cubicBezTo>
                    <a:pt x="17332" y="21103"/>
                    <a:pt x="17744" y="21054"/>
                    <a:pt x="17819" y="21054"/>
                  </a:cubicBezTo>
                  <a:cubicBezTo>
                    <a:pt x="17894" y="21054"/>
                    <a:pt x="17894" y="21401"/>
                    <a:pt x="17894" y="21401"/>
                  </a:cubicBezTo>
                  <a:cubicBezTo>
                    <a:pt x="17894" y="21401"/>
                    <a:pt x="17370" y="21501"/>
                    <a:pt x="17295" y="21501"/>
                  </a:cubicBezTo>
                  <a:cubicBezTo>
                    <a:pt x="17220" y="21501"/>
                    <a:pt x="17220" y="21451"/>
                    <a:pt x="17145" y="21352"/>
                  </a:cubicBezTo>
                  <a:cubicBezTo>
                    <a:pt x="17070" y="21252"/>
                    <a:pt x="16995" y="21103"/>
                    <a:pt x="16846" y="21203"/>
                  </a:cubicBezTo>
                  <a:cubicBezTo>
                    <a:pt x="16696" y="21302"/>
                    <a:pt x="16659" y="21600"/>
                    <a:pt x="16546" y="21501"/>
                  </a:cubicBezTo>
                  <a:cubicBezTo>
                    <a:pt x="16434" y="21401"/>
                    <a:pt x="16060" y="20954"/>
                    <a:pt x="15985" y="21004"/>
                  </a:cubicBezTo>
                  <a:cubicBezTo>
                    <a:pt x="15910" y="21054"/>
                    <a:pt x="15872" y="21302"/>
                    <a:pt x="15798" y="21302"/>
                  </a:cubicBezTo>
                  <a:cubicBezTo>
                    <a:pt x="15723" y="21302"/>
                    <a:pt x="14937" y="21054"/>
                    <a:pt x="14937" y="21054"/>
                  </a:cubicBezTo>
                  <a:lnTo>
                    <a:pt x="13963" y="21352"/>
                  </a:lnTo>
                  <a:cubicBezTo>
                    <a:pt x="13963" y="21352"/>
                    <a:pt x="13514" y="21004"/>
                    <a:pt x="13626" y="21004"/>
                  </a:cubicBezTo>
                  <a:cubicBezTo>
                    <a:pt x="13739" y="21004"/>
                    <a:pt x="14038" y="21004"/>
                    <a:pt x="14038" y="21004"/>
                  </a:cubicBezTo>
                  <a:cubicBezTo>
                    <a:pt x="14038" y="21004"/>
                    <a:pt x="14263" y="20508"/>
                    <a:pt x="14113" y="20359"/>
                  </a:cubicBezTo>
                  <a:cubicBezTo>
                    <a:pt x="13963" y="20210"/>
                    <a:pt x="13551" y="19961"/>
                    <a:pt x="13551" y="19961"/>
                  </a:cubicBezTo>
                  <a:lnTo>
                    <a:pt x="13551" y="20408"/>
                  </a:lnTo>
                  <a:lnTo>
                    <a:pt x="13327" y="20160"/>
                  </a:lnTo>
                  <a:lnTo>
                    <a:pt x="13177" y="19713"/>
                  </a:lnTo>
                  <a:lnTo>
                    <a:pt x="12952" y="19614"/>
                  </a:lnTo>
                  <a:lnTo>
                    <a:pt x="12803" y="18819"/>
                  </a:lnTo>
                  <a:lnTo>
                    <a:pt x="12316" y="18919"/>
                  </a:lnTo>
                  <a:lnTo>
                    <a:pt x="12092" y="18472"/>
                  </a:lnTo>
                  <a:lnTo>
                    <a:pt x="11642" y="18621"/>
                  </a:lnTo>
                  <a:lnTo>
                    <a:pt x="11418" y="18124"/>
                  </a:lnTo>
                  <a:lnTo>
                    <a:pt x="10894" y="18621"/>
                  </a:lnTo>
                  <a:lnTo>
                    <a:pt x="11343" y="19167"/>
                  </a:lnTo>
                  <a:lnTo>
                    <a:pt x="10706" y="19068"/>
                  </a:lnTo>
                  <a:lnTo>
                    <a:pt x="10332" y="19366"/>
                  </a:lnTo>
                  <a:lnTo>
                    <a:pt x="10295" y="19663"/>
                  </a:lnTo>
                  <a:cubicBezTo>
                    <a:pt x="10295" y="19663"/>
                    <a:pt x="9995" y="19912"/>
                    <a:pt x="9808" y="19812"/>
                  </a:cubicBezTo>
                  <a:cubicBezTo>
                    <a:pt x="9621" y="19713"/>
                    <a:pt x="8910" y="19167"/>
                    <a:pt x="8910" y="19167"/>
                  </a:cubicBezTo>
                  <a:lnTo>
                    <a:pt x="9321" y="17777"/>
                  </a:lnTo>
                  <a:lnTo>
                    <a:pt x="12878" y="17032"/>
                  </a:lnTo>
                  <a:lnTo>
                    <a:pt x="12092" y="15542"/>
                  </a:lnTo>
                  <a:cubicBezTo>
                    <a:pt x="12092" y="15542"/>
                    <a:pt x="12653" y="14102"/>
                    <a:pt x="12728" y="14102"/>
                  </a:cubicBezTo>
                  <a:cubicBezTo>
                    <a:pt x="12803" y="14102"/>
                    <a:pt x="13102" y="14102"/>
                    <a:pt x="13102" y="14102"/>
                  </a:cubicBezTo>
                  <a:lnTo>
                    <a:pt x="12952" y="13804"/>
                  </a:lnTo>
                  <a:lnTo>
                    <a:pt x="13065" y="13059"/>
                  </a:lnTo>
                  <a:lnTo>
                    <a:pt x="13402" y="13010"/>
                  </a:lnTo>
                  <a:cubicBezTo>
                    <a:pt x="13402" y="13010"/>
                    <a:pt x="12915" y="11917"/>
                    <a:pt x="13027" y="11868"/>
                  </a:cubicBezTo>
                  <a:cubicBezTo>
                    <a:pt x="13140" y="11818"/>
                    <a:pt x="13140" y="11172"/>
                    <a:pt x="13140" y="11172"/>
                  </a:cubicBezTo>
                  <a:lnTo>
                    <a:pt x="12878" y="11172"/>
                  </a:lnTo>
                  <a:lnTo>
                    <a:pt x="12840" y="10676"/>
                  </a:lnTo>
                  <a:lnTo>
                    <a:pt x="12428" y="10726"/>
                  </a:lnTo>
                  <a:lnTo>
                    <a:pt x="12616" y="9931"/>
                  </a:lnTo>
                  <a:lnTo>
                    <a:pt x="12316" y="9385"/>
                  </a:lnTo>
                  <a:lnTo>
                    <a:pt x="11979" y="9633"/>
                  </a:lnTo>
                  <a:lnTo>
                    <a:pt x="11380" y="10279"/>
                  </a:lnTo>
                  <a:lnTo>
                    <a:pt x="11230" y="9484"/>
                  </a:lnTo>
                  <a:lnTo>
                    <a:pt x="11455" y="9335"/>
                  </a:lnTo>
                  <a:lnTo>
                    <a:pt x="11006" y="8789"/>
                  </a:lnTo>
                  <a:lnTo>
                    <a:pt x="11081" y="7895"/>
                  </a:lnTo>
                  <a:lnTo>
                    <a:pt x="10482" y="8044"/>
                  </a:lnTo>
                  <a:lnTo>
                    <a:pt x="10145" y="7448"/>
                  </a:lnTo>
                  <a:lnTo>
                    <a:pt x="9920" y="7597"/>
                  </a:lnTo>
                  <a:lnTo>
                    <a:pt x="9583" y="7597"/>
                  </a:lnTo>
                  <a:lnTo>
                    <a:pt x="9509" y="6753"/>
                  </a:lnTo>
                  <a:lnTo>
                    <a:pt x="9022" y="6703"/>
                  </a:lnTo>
                  <a:lnTo>
                    <a:pt x="8722" y="6455"/>
                  </a:lnTo>
                  <a:lnTo>
                    <a:pt x="8198" y="6604"/>
                  </a:lnTo>
                  <a:cubicBezTo>
                    <a:pt x="8198" y="6604"/>
                    <a:pt x="8123" y="7101"/>
                    <a:pt x="8236" y="7101"/>
                  </a:cubicBezTo>
                  <a:cubicBezTo>
                    <a:pt x="8348" y="7101"/>
                    <a:pt x="8573" y="7101"/>
                    <a:pt x="8573" y="7101"/>
                  </a:cubicBezTo>
                  <a:lnTo>
                    <a:pt x="8685" y="7349"/>
                  </a:lnTo>
                  <a:lnTo>
                    <a:pt x="8198" y="7448"/>
                  </a:lnTo>
                  <a:lnTo>
                    <a:pt x="7524" y="6902"/>
                  </a:lnTo>
                  <a:lnTo>
                    <a:pt x="6626" y="7001"/>
                  </a:lnTo>
                  <a:lnTo>
                    <a:pt x="7225" y="7945"/>
                  </a:lnTo>
                  <a:lnTo>
                    <a:pt x="7075" y="8193"/>
                  </a:lnTo>
                  <a:lnTo>
                    <a:pt x="6776" y="7746"/>
                  </a:lnTo>
                  <a:lnTo>
                    <a:pt x="6214" y="7299"/>
                  </a:lnTo>
                  <a:cubicBezTo>
                    <a:pt x="6214" y="7299"/>
                    <a:pt x="6027" y="6753"/>
                    <a:pt x="5952" y="7051"/>
                  </a:cubicBezTo>
                  <a:cubicBezTo>
                    <a:pt x="5877" y="7349"/>
                    <a:pt x="6064" y="7746"/>
                    <a:pt x="6064" y="7746"/>
                  </a:cubicBezTo>
                  <a:lnTo>
                    <a:pt x="5615" y="7746"/>
                  </a:lnTo>
                  <a:cubicBezTo>
                    <a:pt x="5615" y="7746"/>
                    <a:pt x="5503" y="7349"/>
                    <a:pt x="5428" y="7349"/>
                  </a:cubicBezTo>
                  <a:cubicBezTo>
                    <a:pt x="5353" y="7349"/>
                    <a:pt x="4230" y="7548"/>
                    <a:pt x="4230" y="7548"/>
                  </a:cubicBezTo>
                  <a:lnTo>
                    <a:pt x="3931" y="7299"/>
                  </a:lnTo>
                  <a:lnTo>
                    <a:pt x="3631" y="7051"/>
                  </a:lnTo>
                  <a:lnTo>
                    <a:pt x="3594" y="7299"/>
                  </a:lnTo>
                  <a:lnTo>
                    <a:pt x="3107" y="7349"/>
                  </a:lnTo>
                  <a:lnTo>
                    <a:pt x="2433" y="6306"/>
                  </a:lnTo>
                  <a:lnTo>
                    <a:pt x="2096" y="6306"/>
                  </a:lnTo>
                  <a:lnTo>
                    <a:pt x="2021" y="6604"/>
                  </a:lnTo>
                  <a:lnTo>
                    <a:pt x="1273" y="5760"/>
                  </a:lnTo>
                  <a:lnTo>
                    <a:pt x="1759" y="5760"/>
                  </a:lnTo>
                  <a:lnTo>
                    <a:pt x="1834" y="5313"/>
                  </a:lnTo>
                  <a:cubicBezTo>
                    <a:pt x="1834" y="5313"/>
                    <a:pt x="1086" y="5263"/>
                    <a:pt x="824" y="5164"/>
                  </a:cubicBezTo>
                  <a:cubicBezTo>
                    <a:pt x="562" y="5065"/>
                    <a:pt x="262" y="4866"/>
                    <a:pt x="262" y="4866"/>
                  </a:cubicBezTo>
                  <a:lnTo>
                    <a:pt x="374" y="4469"/>
                  </a:lnTo>
                  <a:lnTo>
                    <a:pt x="187" y="4320"/>
                  </a:lnTo>
                  <a:lnTo>
                    <a:pt x="0" y="4221"/>
                  </a:lnTo>
                  <a:lnTo>
                    <a:pt x="187" y="3228"/>
                  </a:lnTo>
                  <a:lnTo>
                    <a:pt x="299" y="2781"/>
                  </a:lnTo>
                  <a:cubicBezTo>
                    <a:pt x="299" y="2781"/>
                    <a:pt x="487" y="2433"/>
                    <a:pt x="562" y="2383"/>
                  </a:cubicBezTo>
                  <a:cubicBezTo>
                    <a:pt x="636" y="2334"/>
                    <a:pt x="749" y="2334"/>
                    <a:pt x="786" y="2185"/>
                  </a:cubicBezTo>
                  <a:cubicBezTo>
                    <a:pt x="824" y="2036"/>
                    <a:pt x="786" y="1490"/>
                    <a:pt x="786" y="1490"/>
                  </a:cubicBezTo>
                  <a:lnTo>
                    <a:pt x="1011" y="1440"/>
                  </a:lnTo>
                  <a:lnTo>
                    <a:pt x="1160" y="79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0" name="Shape"/>
            <p:cNvSpPr/>
            <p:nvPr/>
          </p:nvSpPr>
          <p:spPr>
            <a:xfrm>
              <a:off x="2673185" y="1212153"/>
              <a:ext cx="160755" cy="12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990"/>
                  </a:moveTo>
                  <a:cubicBezTo>
                    <a:pt x="0" y="16831"/>
                    <a:pt x="882" y="18514"/>
                    <a:pt x="882" y="18514"/>
                  </a:cubicBezTo>
                  <a:lnTo>
                    <a:pt x="4408" y="17673"/>
                  </a:lnTo>
                  <a:lnTo>
                    <a:pt x="4188" y="21600"/>
                  </a:lnTo>
                  <a:cubicBezTo>
                    <a:pt x="4188" y="21600"/>
                    <a:pt x="6612" y="21600"/>
                    <a:pt x="7053" y="21600"/>
                  </a:cubicBezTo>
                  <a:cubicBezTo>
                    <a:pt x="7494" y="21600"/>
                    <a:pt x="8816" y="18234"/>
                    <a:pt x="8816" y="18234"/>
                  </a:cubicBezTo>
                  <a:cubicBezTo>
                    <a:pt x="8816" y="18234"/>
                    <a:pt x="7714" y="14868"/>
                    <a:pt x="8376" y="12904"/>
                  </a:cubicBezTo>
                  <a:cubicBezTo>
                    <a:pt x="9037" y="10940"/>
                    <a:pt x="9918" y="9257"/>
                    <a:pt x="11020" y="9257"/>
                  </a:cubicBezTo>
                  <a:cubicBezTo>
                    <a:pt x="12122" y="9257"/>
                    <a:pt x="12563" y="9818"/>
                    <a:pt x="13224" y="10660"/>
                  </a:cubicBezTo>
                  <a:cubicBezTo>
                    <a:pt x="13886" y="11501"/>
                    <a:pt x="14327" y="12343"/>
                    <a:pt x="14327" y="13184"/>
                  </a:cubicBezTo>
                  <a:cubicBezTo>
                    <a:pt x="14327" y="14026"/>
                    <a:pt x="13665" y="14587"/>
                    <a:pt x="13886" y="15429"/>
                  </a:cubicBezTo>
                  <a:cubicBezTo>
                    <a:pt x="14106" y="16270"/>
                    <a:pt x="21159" y="17953"/>
                    <a:pt x="21159" y="17953"/>
                  </a:cubicBezTo>
                  <a:lnTo>
                    <a:pt x="21600" y="16270"/>
                  </a:lnTo>
                  <a:lnTo>
                    <a:pt x="20718" y="13745"/>
                  </a:lnTo>
                  <a:lnTo>
                    <a:pt x="17633" y="14587"/>
                  </a:lnTo>
                  <a:cubicBezTo>
                    <a:pt x="17633" y="14587"/>
                    <a:pt x="17192" y="9538"/>
                    <a:pt x="14106" y="7294"/>
                  </a:cubicBezTo>
                  <a:cubicBezTo>
                    <a:pt x="11020" y="5049"/>
                    <a:pt x="11020" y="4208"/>
                    <a:pt x="9918" y="4208"/>
                  </a:cubicBezTo>
                  <a:cubicBezTo>
                    <a:pt x="8816" y="4208"/>
                    <a:pt x="6833" y="4769"/>
                    <a:pt x="6833" y="4769"/>
                  </a:cubicBezTo>
                  <a:lnTo>
                    <a:pt x="5731" y="1683"/>
                  </a:lnTo>
                  <a:lnTo>
                    <a:pt x="5290" y="0"/>
                  </a:lnTo>
                  <a:lnTo>
                    <a:pt x="4188" y="561"/>
                  </a:lnTo>
                  <a:lnTo>
                    <a:pt x="3747" y="13465"/>
                  </a:lnTo>
                  <a:lnTo>
                    <a:pt x="0" y="1599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1" name="Shape"/>
            <p:cNvSpPr/>
            <p:nvPr/>
          </p:nvSpPr>
          <p:spPr>
            <a:xfrm>
              <a:off x="3338512" y="2252594"/>
              <a:ext cx="145991" cy="10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42"/>
                  </a:moveTo>
                  <a:cubicBezTo>
                    <a:pt x="1456" y="16764"/>
                    <a:pt x="3155" y="19021"/>
                    <a:pt x="3155" y="19021"/>
                  </a:cubicBezTo>
                  <a:lnTo>
                    <a:pt x="3640" y="20633"/>
                  </a:lnTo>
                  <a:lnTo>
                    <a:pt x="5582" y="18699"/>
                  </a:lnTo>
                  <a:lnTo>
                    <a:pt x="6553" y="19988"/>
                  </a:lnTo>
                  <a:lnTo>
                    <a:pt x="6310" y="21600"/>
                  </a:lnTo>
                  <a:lnTo>
                    <a:pt x="9222" y="19343"/>
                  </a:lnTo>
                  <a:lnTo>
                    <a:pt x="8980" y="14185"/>
                  </a:lnTo>
                  <a:lnTo>
                    <a:pt x="11649" y="12251"/>
                  </a:lnTo>
                  <a:lnTo>
                    <a:pt x="12620" y="13540"/>
                  </a:lnTo>
                  <a:lnTo>
                    <a:pt x="13106" y="10961"/>
                  </a:lnTo>
                  <a:lnTo>
                    <a:pt x="16503" y="10961"/>
                  </a:lnTo>
                  <a:lnTo>
                    <a:pt x="19658" y="8060"/>
                  </a:lnTo>
                  <a:cubicBezTo>
                    <a:pt x="19658" y="8060"/>
                    <a:pt x="20629" y="7093"/>
                    <a:pt x="20872" y="6448"/>
                  </a:cubicBezTo>
                  <a:cubicBezTo>
                    <a:pt x="21115" y="5803"/>
                    <a:pt x="21357" y="3224"/>
                    <a:pt x="21357" y="3224"/>
                  </a:cubicBezTo>
                  <a:lnTo>
                    <a:pt x="21600" y="0"/>
                  </a:lnTo>
                  <a:lnTo>
                    <a:pt x="16261" y="2579"/>
                  </a:lnTo>
                  <a:lnTo>
                    <a:pt x="13834" y="322"/>
                  </a:lnTo>
                  <a:lnTo>
                    <a:pt x="12620" y="3224"/>
                  </a:lnTo>
                  <a:lnTo>
                    <a:pt x="11649" y="6770"/>
                  </a:lnTo>
                  <a:lnTo>
                    <a:pt x="8252" y="6770"/>
                  </a:lnTo>
                  <a:lnTo>
                    <a:pt x="5339" y="7415"/>
                  </a:lnTo>
                  <a:lnTo>
                    <a:pt x="5339" y="10639"/>
                  </a:lnTo>
                  <a:lnTo>
                    <a:pt x="2427" y="10639"/>
                  </a:lnTo>
                  <a:lnTo>
                    <a:pt x="0" y="1644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2" name="Shape"/>
            <p:cNvSpPr/>
            <p:nvPr/>
          </p:nvSpPr>
          <p:spPr>
            <a:xfrm>
              <a:off x="3574721" y="1955560"/>
              <a:ext cx="212380" cy="2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0" y="20555"/>
                  </a:moveTo>
                  <a:cubicBezTo>
                    <a:pt x="660" y="20032"/>
                    <a:pt x="2308" y="16374"/>
                    <a:pt x="2308" y="16374"/>
                  </a:cubicBezTo>
                  <a:lnTo>
                    <a:pt x="1814" y="15155"/>
                  </a:lnTo>
                  <a:lnTo>
                    <a:pt x="2968" y="14110"/>
                  </a:lnTo>
                  <a:cubicBezTo>
                    <a:pt x="2968" y="14110"/>
                    <a:pt x="4122" y="14632"/>
                    <a:pt x="4452" y="14632"/>
                  </a:cubicBezTo>
                  <a:cubicBezTo>
                    <a:pt x="4782" y="14632"/>
                    <a:pt x="4947" y="14458"/>
                    <a:pt x="5111" y="13935"/>
                  </a:cubicBezTo>
                  <a:cubicBezTo>
                    <a:pt x="5276" y="13413"/>
                    <a:pt x="5276" y="12019"/>
                    <a:pt x="5276" y="12019"/>
                  </a:cubicBezTo>
                  <a:lnTo>
                    <a:pt x="3957" y="11671"/>
                  </a:lnTo>
                  <a:lnTo>
                    <a:pt x="6925" y="5052"/>
                  </a:lnTo>
                  <a:lnTo>
                    <a:pt x="6595" y="2439"/>
                  </a:lnTo>
                  <a:cubicBezTo>
                    <a:pt x="6595" y="2439"/>
                    <a:pt x="8079" y="2961"/>
                    <a:pt x="8409" y="2961"/>
                  </a:cubicBezTo>
                  <a:cubicBezTo>
                    <a:pt x="8739" y="2961"/>
                    <a:pt x="9893" y="0"/>
                    <a:pt x="9893" y="0"/>
                  </a:cubicBezTo>
                  <a:lnTo>
                    <a:pt x="10553" y="1394"/>
                  </a:lnTo>
                  <a:lnTo>
                    <a:pt x="8739" y="2787"/>
                  </a:lnTo>
                  <a:lnTo>
                    <a:pt x="9234" y="4181"/>
                  </a:lnTo>
                  <a:lnTo>
                    <a:pt x="8244" y="6097"/>
                  </a:lnTo>
                  <a:cubicBezTo>
                    <a:pt x="8244" y="6097"/>
                    <a:pt x="7585" y="6794"/>
                    <a:pt x="7585" y="7142"/>
                  </a:cubicBezTo>
                  <a:cubicBezTo>
                    <a:pt x="7585" y="7490"/>
                    <a:pt x="7585" y="8187"/>
                    <a:pt x="7585" y="8884"/>
                  </a:cubicBezTo>
                  <a:cubicBezTo>
                    <a:pt x="7585" y="9581"/>
                    <a:pt x="7585" y="10452"/>
                    <a:pt x="8079" y="10452"/>
                  </a:cubicBezTo>
                  <a:cubicBezTo>
                    <a:pt x="8574" y="10452"/>
                    <a:pt x="9893" y="9058"/>
                    <a:pt x="9893" y="9058"/>
                  </a:cubicBezTo>
                  <a:lnTo>
                    <a:pt x="10388" y="9755"/>
                  </a:lnTo>
                  <a:lnTo>
                    <a:pt x="10058" y="11323"/>
                  </a:lnTo>
                  <a:cubicBezTo>
                    <a:pt x="10058" y="11323"/>
                    <a:pt x="12202" y="12019"/>
                    <a:pt x="12696" y="12368"/>
                  </a:cubicBezTo>
                  <a:cubicBezTo>
                    <a:pt x="13191" y="12716"/>
                    <a:pt x="13356" y="13065"/>
                    <a:pt x="13850" y="13065"/>
                  </a:cubicBezTo>
                  <a:cubicBezTo>
                    <a:pt x="14345" y="13065"/>
                    <a:pt x="14675" y="11671"/>
                    <a:pt x="14675" y="11671"/>
                  </a:cubicBezTo>
                  <a:cubicBezTo>
                    <a:pt x="14675" y="11671"/>
                    <a:pt x="15994" y="12019"/>
                    <a:pt x="16489" y="12019"/>
                  </a:cubicBezTo>
                  <a:cubicBezTo>
                    <a:pt x="16983" y="12019"/>
                    <a:pt x="17643" y="11845"/>
                    <a:pt x="17643" y="11845"/>
                  </a:cubicBezTo>
                  <a:cubicBezTo>
                    <a:pt x="17643" y="11845"/>
                    <a:pt x="17313" y="12542"/>
                    <a:pt x="17313" y="13065"/>
                  </a:cubicBezTo>
                  <a:cubicBezTo>
                    <a:pt x="17313" y="13587"/>
                    <a:pt x="17148" y="13761"/>
                    <a:pt x="17148" y="14110"/>
                  </a:cubicBezTo>
                  <a:cubicBezTo>
                    <a:pt x="17148" y="14458"/>
                    <a:pt x="18137" y="16374"/>
                    <a:pt x="18302" y="16723"/>
                  </a:cubicBezTo>
                  <a:cubicBezTo>
                    <a:pt x="18467" y="17071"/>
                    <a:pt x="18797" y="17768"/>
                    <a:pt x="19456" y="17768"/>
                  </a:cubicBezTo>
                  <a:cubicBezTo>
                    <a:pt x="20116" y="17768"/>
                    <a:pt x="20116" y="16374"/>
                    <a:pt x="20446" y="16548"/>
                  </a:cubicBezTo>
                  <a:cubicBezTo>
                    <a:pt x="20776" y="16723"/>
                    <a:pt x="20776" y="17942"/>
                    <a:pt x="20776" y="18290"/>
                  </a:cubicBezTo>
                  <a:cubicBezTo>
                    <a:pt x="20776" y="18639"/>
                    <a:pt x="21600" y="20206"/>
                    <a:pt x="21270" y="20381"/>
                  </a:cubicBezTo>
                  <a:cubicBezTo>
                    <a:pt x="20940" y="20555"/>
                    <a:pt x="19456" y="20555"/>
                    <a:pt x="19456" y="20555"/>
                  </a:cubicBezTo>
                  <a:lnTo>
                    <a:pt x="17973" y="20032"/>
                  </a:lnTo>
                  <a:lnTo>
                    <a:pt x="16818" y="21600"/>
                  </a:lnTo>
                  <a:lnTo>
                    <a:pt x="15334" y="19684"/>
                  </a:lnTo>
                  <a:cubicBezTo>
                    <a:pt x="15334" y="19684"/>
                    <a:pt x="12696" y="19684"/>
                    <a:pt x="12366" y="19858"/>
                  </a:cubicBezTo>
                  <a:cubicBezTo>
                    <a:pt x="12037" y="20032"/>
                    <a:pt x="9893" y="20381"/>
                    <a:pt x="9893" y="20381"/>
                  </a:cubicBezTo>
                  <a:lnTo>
                    <a:pt x="9398" y="19161"/>
                  </a:lnTo>
                  <a:lnTo>
                    <a:pt x="8244" y="20729"/>
                  </a:lnTo>
                  <a:cubicBezTo>
                    <a:pt x="8244" y="20729"/>
                    <a:pt x="6760" y="20381"/>
                    <a:pt x="6431" y="20381"/>
                  </a:cubicBezTo>
                  <a:cubicBezTo>
                    <a:pt x="6101" y="20381"/>
                    <a:pt x="2968" y="20032"/>
                    <a:pt x="2968" y="20032"/>
                  </a:cubicBezTo>
                  <a:lnTo>
                    <a:pt x="1319" y="20555"/>
                  </a:lnTo>
                  <a:lnTo>
                    <a:pt x="0" y="2055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3" name="Shape"/>
            <p:cNvSpPr/>
            <p:nvPr/>
          </p:nvSpPr>
          <p:spPr>
            <a:xfrm>
              <a:off x="4947675" y="451759"/>
              <a:ext cx="6782957" cy="520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fill="norm" stroke="1" extrusionOk="0">
                  <a:moveTo>
                    <a:pt x="18871" y="3915"/>
                  </a:moveTo>
                  <a:cubicBezTo>
                    <a:pt x="18871" y="3915"/>
                    <a:pt x="18898" y="4037"/>
                    <a:pt x="18898" y="4046"/>
                  </a:cubicBezTo>
                  <a:cubicBezTo>
                    <a:pt x="18898" y="4055"/>
                    <a:pt x="18881" y="4051"/>
                    <a:pt x="18881" y="4051"/>
                  </a:cubicBezTo>
                  <a:cubicBezTo>
                    <a:pt x="18881" y="4051"/>
                    <a:pt x="18860" y="4042"/>
                    <a:pt x="18836" y="4042"/>
                  </a:cubicBezTo>
                  <a:cubicBezTo>
                    <a:pt x="18812" y="4042"/>
                    <a:pt x="18770" y="4055"/>
                    <a:pt x="18760" y="4064"/>
                  </a:cubicBezTo>
                  <a:cubicBezTo>
                    <a:pt x="18749" y="4073"/>
                    <a:pt x="18638" y="4195"/>
                    <a:pt x="18638" y="4195"/>
                  </a:cubicBezTo>
                  <a:lnTo>
                    <a:pt x="18569" y="4186"/>
                  </a:lnTo>
                  <a:lnTo>
                    <a:pt x="18590" y="4132"/>
                  </a:lnTo>
                  <a:lnTo>
                    <a:pt x="18628" y="3988"/>
                  </a:lnTo>
                  <a:lnTo>
                    <a:pt x="18520" y="4069"/>
                  </a:lnTo>
                  <a:lnTo>
                    <a:pt x="18479" y="4046"/>
                  </a:lnTo>
                  <a:lnTo>
                    <a:pt x="18472" y="3997"/>
                  </a:lnTo>
                  <a:lnTo>
                    <a:pt x="18437" y="3997"/>
                  </a:lnTo>
                  <a:lnTo>
                    <a:pt x="18357" y="4042"/>
                  </a:lnTo>
                  <a:lnTo>
                    <a:pt x="18274" y="4046"/>
                  </a:lnTo>
                  <a:lnTo>
                    <a:pt x="18212" y="4073"/>
                  </a:lnTo>
                  <a:lnTo>
                    <a:pt x="18170" y="4141"/>
                  </a:lnTo>
                  <a:lnTo>
                    <a:pt x="18135" y="4173"/>
                  </a:lnTo>
                  <a:lnTo>
                    <a:pt x="18135" y="4231"/>
                  </a:lnTo>
                  <a:lnTo>
                    <a:pt x="17969" y="4335"/>
                  </a:lnTo>
                  <a:lnTo>
                    <a:pt x="17958" y="4426"/>
                  </a:lnTo>
                  <a:lnTo>
                    <a:pt x="17920" y="4403"/>
                  </a:lnTo>
                  <a:lnTo>
                    <a:pt x="17931" y="4579"/>
                  </a:lnTo>
                  <a:lnTo>
                    <a:pt x="17865" y="4629"/>
                  </a:lnTo>
                  <a:lnTo>
                    <a:pt x="17802" y="4701"/>
                  </a:lnTo>
                  <a:lnTo>
                    <a:pt x="17775" y="4679"/>
                  </a:lnTo>
                  <a:lnTo>
                    <a:pt x="17719" y="4620"/>
                  </a:lnTo>
                  <a:lnTo>
                    <a:pt x="17671" y="4511"/>
                  </a:lnTo>
                  <a:lnTo>
                    <a:pt x="17598" y="4534"/>
                  </a:lnTo>
                  <a:lnTo>
                    <a:pt x="17494" y="4534"/>
                  </a:lnTo>
                  <a:lnTo>
                    <a:pt x="17390" y="4525"/>
                  </a:lnTo>
                  <a:lnTo>
                    <a:pt x="17376" y="4651"/>
                  </a:lnTo>
                  <a:lnTo>
                    <a:pt x="17338" y="4624"/>
                  </a:lnTo>
                  <a:lnTo>
                    <a:pt x="17216" y="4642"/>
                  </a:lnTo>
                  <a:lnTo>
                    <a:pt x="17147" y="4575"/>
                  </a:lnTo>
                  <a:lnTo>
                    <a:pt x="17112" y="4647"/>
                  </a:lnTo>
                  <a:lnTo>
                    <a:pt x="17095" y="4642"/>
                  </a:lnTo>
                  <a:lnTo>
                    <a:pt x="17088" y="4606"/>
                  </a:lnTo>
                  <a:lnTo>
                    <a:pt x="17116" y="4588"/>
                  </a:lnTo>
                  <a:lnTo>
                    <a:pt x="16824" y="4588"/>
                  </a:lnTo>
                  <a:lnTo>
                    <a:pt x="16800" y="4548"/>
                  </a:lnTo>
                  <a:lnTo>
                    <a:pt x="16765" y="4521"/>
                  </a:lnTo>
                  <a:lnTo>
                    <a:pt x="16734" y="4534"/>
                  </a:lnTo>
                  <a:lnTo>
                    <a:pt x="16731" y="4579"/>
                  </a:lnTo>
                  <a:cubicBezTo>
                    <a:pt x="16731" y="4579"/>
                    <a:pt x="16710" y="4575"/>
                    <a:pt x="16682" y="4584"/>
                  </a:cubicBezTo>
                  <a:cubicBezTo>
                    <a:pt x="16654" y="4593"/>
                    <a:pt x="16668" y="4615"/>
                    <a:pt x="16623" y="4670"/>
                  </a:cubicBezTo>
                  <a:cubicBezTo>
                    <a:pt x="16578" y="4724"/>
                    <a:pt x="16529" y="4805"/>
                    <a:pt x="16529" y="4814"/>
                  </a:cubicBezTo>
                  <a:cubicBezTo>
                    <a:pt x="16529" y="4823"/>
                    <a:pt x="16509" y="4927"/>
                    <a:pt x="16509" y="4927"/>
                  </a:cubicBezTo>
                  <a:lnTo>
                    <a:pt x="16484" y="4922"/>
                  </a:lnTo>
                  <a:cubicBezTo>
                    <a:pt x="16484" y="4922"/>
                    <a:pt x="16446" y="4922"/>
                    <a:pt x="16436" y="4945"/>
                  </a:cubicBezTo>
                  <a:cubicBezTo>
                    <a:pt x="16425" y="4968"/>
                    <a:pt x="16446" y="5008"/>
                    <a:pt x="16446" y="5008"/>
                  </a:cubicBezTo>
                  <a:lnTo>
                    <a:pt x="16342" y="5062"/>
                  </a:lnTo>
                  <a:lnTo>
                    <a:pt x="16304" y="5153"/>
                  </a:lnTo>
                  <a:lnTo>
                    <a:pt x="16266" y="5117"/>
                  </a:lnTo>
                  <a:cubicBezTo>
                    <a:pt x="16266" y="5117"/>
                    <a:pt x="16262" y="5148"/>
                    <a:pt x="16262" y="5193"/>
                  </a:cubicBezTo>
                  <a:cubicBezTo>
                    <a:pt x="16262" y="5239"/>
                    <a:pt x="16231" y="5306"/>
                    <a:pt x="16231" y="5306"/>
                  </a:cubicBezTo>
                  <a:lnTo>
                    <a:pt x="16193" y="5311"/>
                  </a:lnTo>
                  <a:cubicBezTo>
                    <a:pt x="16193" y="5311"/>
                    <a:pt x="16186" y="5365"/>
                    <a:pt x="16186" y="5379"/>
                  </a:cubicBezTo>
                  <a:cubicBezTo>
                    <a:pt x="16186" y="5392"/>
                    <a:pt x="16155" y="5383"/>
                    <a:pt x="16155" y="5383"/>
                  </a:cubicBezTo>
                  <a:cubicBezTo>
                    <a:pt x="16155" y="5383"/>
                    <a:pt x="15954" y="5627"/>
                    <a:pt x="15943" y="5659"/>
                  </a:cubicBezTo>
                  <a:cubicBezTo>
                    <a:pt x="15933" y="5690"/>
                    <a:pt x="15929" y="5735"/>
                    <a:pt x="15929" y="5735"/>
                  </a:cubicBezTo>
                  <a:lnTo>
                    <a:pt x="16096" y="5744"/>
                  </a:lnTo>
                  <a:lnTo>
                    <a:pt x="16099" y="5948"/>
                  </a:lnTo>
                  <a:lnTo>
                    <a:pt x="16141" y="5948"/>
                  </a:lnTo>
                  <a:cubicBezTo>
                    <a:pt x="16141" y="5948"/>
                    <a:pt x="16141" y="5961"/>
                    <a:pt x="16155" y="5979"/>
                  </a:cubicBezTo>
                  <a:cubicBezTo>
                    <a:pt x="16169" y="5997"/>
                    <a:pt x="16179" y="5993"/>
                    <a:pt x="16217" y="5988"/>
                  </a:cubicBezTo>
                  <a:cubicBezTo>
                    <a:pt x="16255" y="5984"/>
                    <a:pt x="16238" y="5957"/>
                    <a:pt x="16249" y="5930"/>
                  </a:cubicBezTo>
                  <a:cubicBezTo>
                    <a:pt x="16259" y="5902"/>
                    <a:pt x="16259" y="5930"/>
                    <a:pt x="16294" y="5934"/>
                  </a:cubicBezTo>
                  <a:cubicBezTo>
                    <a:pt x="16328" y="5939"/>
                    <a:pt x="16297" y="5898"/>
                    <a:pt x="16297" y="5871"/>
                  </a:cubicBezTo>
                  <a:cubicBezTo>
                    <a:pt x="16297" y="5844"/>
                    <a:pt x="16311" y="5839"/>
                    <a:pt x="16332" y="5839"/>
                  </a:cubicBezTo>
                  <a:cubicBezTo>
                    <a:pt x="16353" y="5839"/>
                    <a:pt x="16384" y="5862"/>
                    <a:pt x="16408" y="5875"/>
                  </a:cubicBezTo>
                  <a:cubicBezTo>
                    <a:pt x="16432" y="5889"/>
                    <a:pt x="16436" y="5911"/>
                    <a:pt x="16471" y="5957"/>
                  </a:cubicBezTo>
                  <a:cubicBezTo>
                    <a:pt x="16505" y="6002"/>
                    <a:pt x="16536" y="6124"/>
                    <a:pt x="16543" y="6205"/>
                  </a:cubicBezTo>
                  <a:cubicBezTo>
                    <a:pt x="16550" y="6286"/>
                    <a:pt x="16523" y="6359"/>
                    <a:pt x="16509" y="6368"/>
                  </a:cubicBezTo>
                  <a:cubicBezTo>
                    <a:pt x="16495" y="6377"/>
                    <a:pt x="16491" y="6386"/>
                    <a:pt x="16484" y="6399"/>
                  </a:cubicBezTo>
                  <a:cubicBezTo>
                    <a:pt x="16477" y="6413"/>
                    <a:pt x="16484" y="6413"/>
                    <a:pt x="16491" y="6440"/>
                  </a:cubicBezTo>
                  <a:cubicBezTo>
                    <a:pt x="16498" y="6467"/>
                    <a:pt x="16474" y="6485"/>
                    <a:pt x="16477" y="6526"/>
                  </a:cubicBezTo>
                  <a:cubicBezTo>
                    <a:pt x="16481" y="6566"/>
                    <a:pt x="16488" y="6566"/>
                    <a:pt x="16491" y="6607"/>
                  </a:cubicBezTo>
                  <a:cubicBezTo>
                    <a:pt x="16495" y="6648"/>
                    <a:pt x="16502" y="6666"/>
                    <a:pt x="16484" y="6711"/>
                  </a:cubicBezTo>
                  <a:cubicBezTo>
                    <a:pt x="16467" y="6756"/>
                    <a:pt x="16450" y="6779"/>
                    <a:pt x="16446" y="6801"/>
                  </a:cubicBezTo>
                  <a:cubicBezTo>
                    <a:pt x="16443" y="6824"/>
                    <a:pt x="16443" y="6842"/>
                    <a:pt x="16443" y="6887"/>
                  </a:cubicBezTo>
                  <a:cubicBezTo>
                    <a:pt x="16443" y="6932"/>
                    <a:pt x="16429" y="6932"/>
                    <a:pt x="16415" y="6946"/>
                  </a:cubicBezTo>
                  <a:cubicBezTo>
                    <a:pt x="16401" y="6959"/>
                    <a:pt x="16373" y="6995"/>
                    <a:pt x="16360" y="7022"/>
                  </a:cubicBezTo>
                  <a:cubicBezTo>
                    <a:pt x="16346" y="7049"/>
                    <a:pt x="16346" y="7090"/>
                    <a:pt x="16339" y="7117"/>
                  </a:cubicBezTo>
                  <a:cubicBezTo>
                    <a:pt x="16332" y="7144"/>
                    <a:pt x="16328" y="7135"/>
                    <a:pt x="16318" y="7144"/>
                  </a:cubicBezTo>
                  <a:cubicBezTo>
                    <a:pt x="16308" y="7153"/>
                    <a:pt x="16297" y="7158"/>
                    <a:pt x="16280" y="7189"/>
                  </a:cubicBezTo>
                  <a:cubicBezTo>
                    <a:pt x="16262" y="7221"/>
                    <a:pt x="16245" y="7289"/>
                    <a:pt x="16238" y="7329"/>
                  </a:cubicBezTo>
                  <a:cubicBezTo>
                    <a:pt x="16231" y="7370"/>
                    <a:pt x="16224" y="7402"/>
                    <a:pt x="16200" y="7447"/>
                  </a:cubicBezTo>
                  <a:cubicBezTo>
                    <a:pt x="16176" y="7492"/>
                    <a:pt x="16145" y="7506"/>
                    <a:pt x="16110" y="7542"/>
                  </a:cubicBezTo>
                  <a:cubicBezTo>
                    <a:pt x="16075" y="7578"/>
                    <a:pt x="16075" y="7628"/>
                    <a:pt x="16072" y="7659"/>
                  </a:cubicBezTo>
                  <a:cubicBezTo>
                    <a:pt x="16068" y="7691"/>
                    <a:pt x="16058" y="7686"/>
                    <a:pt x="16037" y="7704"/>
                  </a:cubicBezTo>
                  <a:cubicBezTo>
                    <a:pt x="16016" y="7722"/>
                    <a:pt x="16002" y="7727"/>
                    <a:pt x="15982" y="7758"/>
                  </a:cubicBezTo>
                  <a:cubicBezTo>
                    <a:pt x="15961" y="7790"/>
                    <a:pt x="15950" y="7862"/>
                    <a:pt x="15950" y="7862"/>
                  </a:cubicBezTo>
                  <a:cubicBezTo>
                    <a:pt x="15950" y="7862"/>
                    <a:pt x="15926" y="7867"/>
                    <a:pt x="15912" y="7876"/>
                  </a:cubicBezTo>
                  <a:cubicBezTo>
                    <a:pt x="15898" y="7885"/>
                    <a:pt x="15902" y="7903"/>
                    <a:pt x="15884" y="7944"/>
                  </a:cubicBezTo>
                  <a:cubicBezTo>
                    <a:pt x="15867" y="7984"/>
                    <a:pt x="15818" y="8011"/>
                    <a:pt x="15818" y="8011"/>
                  </a:cubicBezTo>
                  <a:cubicBezTo>
                    <a:pt x="15818" y="8011"/>
                    <a:pt x="15815" y="8047"/>
                    <a:pt x="15815" y="8066"/>
                  </a:cubicBezTo>
                  <a:cubicBezTo>
                    <a:pt x="15815" y="8084"/>
                    <a:pt x="15777" y="8079"/>
                    <a:pt x="15735" y="8075"/>
                  </a:cubicBezTo>
                  <a:cubicBezTo>
                    <a:pt x="15694" y="8070"/>
                    <a:pt x="15669" y="8016"/>
                    <a:pt x="15669" y="8016"/>
                  </a:cubicBezTo>
                  <a:lnTo>
                    <a:pt x="15673" y="7926"/>
                  </a:lnTo>
                  <a:lnTo>
                    <a:pt x="15562" y="7917"/>
                  </a:lnTo>
                  <a:lnTo>
                    <a:pt x="15551" y="7984"/>
                  </a:lnTo>
                  <a:lnTo>
                    <a:pt x="15326" y="8237"/>
                  </a:lnTo>
                  <a:cubicBezTo>
                    <a:pt x="15326" y="8237"/>
                    <a:pt x="15319" y="8264"/>
                    <a:pt x="15333" y="8323"/>
                  </a:cubicBezTo>
                  <a:cubicBezTo>
                    <a:pt x="15347" y="8382"/>
                    <a:pt x="15361" y="8323"/>
                    <a:pt x="15361" y="8323"/>
                  </a:cubicBezTo>
                  <a:cubicBezTo>
                    <a:pt x="15361" y="8323"/>
                    <a:pt x="15354" y="8359"/>
                    <a:pt x="15354" y="8382"/>
                  </a:cubicBezTo>
                  <a:cubicBezTo>
                    <a:pt x="15354" y="8404"/>
                    <a:pt x="15350" y="8454"/>
                    <a:pt x="15340" y="8472"/>
                  </a:cubicBezTo>
                  <a:cubicBezTo>
                    <a:pt x="15329" y="8490"/>
                    <a:pt x="15316" y="8490"/>
                    <a:pt x="15277" y="8499"/>
                  </a:cubicBezTo>
                  <a:cubicBezTo>
                    <a:pt x="15239" y="8508"/>
                    <a:pt x="15264" y="8504"/>
                    <a:pt x="15250" y="8531"/>
                  </a:cubicBezTo>
                  <a:cubicBezTo>
                    <a:pt x="15236" y="8558"/>
                    <a:pt x="15239" y="8558"/>
                    <a:pt x="15225" y="8580"/>
                  </a:cubicBezTo>
                  <a:cubicBezTo>
                    <a:pt x="15212" y="8603"/>
                    <a:pt x="15205" y="8589"/>
                    <a:pt x="15170" y="8598"/>
                  </a:cubicBezTo>
                  <a:cubicBezTo>
                    <a:pt x="15135" y="8607"/>
                    <a:pt x="15153" y="8626"/>
                    <a:pt x="15132" y="8671"/>
                  </a:cubicBezTo>
                  <a:cubicBezTo>
                    <a:pt x="15111" y="8716"/>
                    <a:pt x="15108" y="8797"/>
                    <a:pt x="15108" y="8797"/>
                  </a:cubicBezTo>
                  <a:lnTo>
                    <a:pt x="15225" y="8856"/>
                  </a:lnTo>
                  <a:cubicBezTo>
                    <a:pt x="15225" y="8856"/>
                    <a:pt x="15215" y="8865"/>
                    <a:pt x="15205" y="8901"/>
                  </a:cubicBezTo>
                  <a:cubicBezTo>
                    <a:pt x="15194" y="8937"/>
                    <a:pt x="15218" y="8951"/>
                    <a:pt x="15218" y="8951"/>
                  </a:cubicBezTo>
                  <a:lnTo>
                    <a:pt x="15257" y="8987"/>
                  </a:lnTo>
                  <a:lnTo>
                    <a:pt x="15260" y="9073"/>
                  </a:lnTo>
                  <a:lnTo>
                    <a:pt x="15288" y="9077"/>
                  </a:lnTo>
                  <a:cubicBezTo>
                    <a:pt x="15288" y="9077"/>
                    <a:pt x="15284" y="9100"/>
                    <a:pt x="15288" y="9131"/>
                  </a:cubicBezTo>
                  <a:cubicBezTo>
                    <a:pt x="15291" y="9163"/>
                    <a:pt x="15336" y="9199"/>
                    <a:pt x="15340" y="9208"/>
                  </a:cubicBezTo>
                  <a:cubicBezTo>
                    <a:pt x="15343" y="9217"/>
                    <a:pt x="15323" y="9456"/>
                    <a:pt x="15319" y="9493"/>
                  </a:cubicBezTo>
                  <a:cubicBezTo>
                    <a:pt x="15316" y="9529"/>
                    <a:pt x="15295" y="9533"/>
                    <a:pt x="15274" y="9547"/>
                  </a:cubicBezTo>
                  <a:cubicBezTo>
                    <a:pt x="15253" y="9560"/>
                    <a:pt x="15222" y="9560"/>
                    <a:pt x="15170" y="9592"/>
                  </a:cubicBezTo>
                  <a:cubicBezTo>
                    <a:pt x="15118" y="9624"/>
                    <a:pt x="15076" y="9700"/>
                    <a:pt x="15066" y="9705"/>
                  </a:cubicBezTo>
                  <a:cubicBezTo>
                    <a:pt x="15055" y="9709"/>
                    <a:pt x="15038" y="9682"/>
                    <a:pt x="15038" y="9682"/>
                  </a:cubicBezTo>
                  <a:lnTo>
                    <a:pt x="15049" y="9493"/>
                  </a:lnTo>
                  <a:cubicBezTo>
                    <a:pt x="15049" y="9493"/>
                    <a:pt x="15094" y="9461"/>
                    <a:pt x="15101" y="9461"/>
                  </a:cubicBezTo>
                  <a:cubicBezTo>
                    <a:pt x="15108" y="9461"/>
                    <a:pt x="15087" y="9316"/>
                    <a:pt x="15087" y="9316"/>
                  </a:cubicBezTo>
                  <a:lnTo>
                    <a:pt x="15104" y="9258"/>
                  </a:lnTo>
                  <a:lnTo>
                    <a:pt x="15062" y="9204"/>
                  </a:lnTo>
                  <a:lnTo>
                    <a:pt x="15090" y="9158"/>
                  </a:lnTo>
                  <a:lnTo>
                    <a:pt x="15052" y="9023"/>
                  </a:lnTo>
                  <a:lnTo>
                    <a:pt x="15017" y="9023"/>
                  </a:lnTo>
                  <a:lnTo>
                    <a:pt x="14920" y="9027"/>
                  </a:lnTo>
                  <a:lnTo>
                    <a:pt x="14920" y="8964"/>
                  </a:lnTo>
                  <a:lnTo>
                    <a:pt x="14868" y="8937"/>
                  </a:lnTo>
                  <a:lnTo>
                    <a:pt x="14868" y="8901"/>
                  </a:lnTo>
                  <a:lnTo>
                    <a:pt x="14892" y="8851"/>
                  </a:lnTo>
                  <a:lnTo>
                    <a:pt x="14934" y="8851"/>
                  </a:lnTo>
                  <a:lnTo>
                    <a:pt x="14934" y="8820"/>
                  </a:lnTo>
                  <a:lnTo>
                    <a:pt x="14910" y="8757"/>
                  </a:lnTo>
                  <a:lnTo>
                    <a:pt x="14927" y="8716"/>
                  </a:lnTo>
                  <a:lnTo>
                    <a:pt x="14913" y="8684"/>
                  </a:lnTo>
                  <a:lnTo>
                    <a:pt x="14879" y="8657"/>
                  </a:lnTo>
                  <a:lnTo>
                    <a:pt x="14834" y="8653"/>
                  </a:lnTo>
                  <a:cubicBezTo>
                    <a:pt x="14834" y="8653"/>
                    <a:pt x="14782" y="8617"/>
                    <a:pt x="14761" y="8617"/>
                  </a:cubicBezTo>
                  <a:cubicBezTo>
                    <a:pt x="14740" y="8617"/>
                    <a:pt x="14726" y="8621"/>
                    <a:pt x="14684" y="8648"/>
                  </a:cubicBezTo>
                  <a:cubicBezTo>
                    <a:pt x="14643" y="8675"/>
                    <a:pt x="14601" y="8743"/>
                    <a:pt x="14601" y="8743"/>
                  </a:cubicBezTo>
                  <a:lnTo>
                    <a:pt x="14546" y="8784"/>
                  </a:lnTo>
                  <a:lnTo>
                    <a:pt x="14546" y="8743"/>
                  </a:lnTo>
                  <a:lnTo>
                    <a:pt x="14549" y="8648"/>
                  </a:lnTo>
                  <a:lnTo>
                    <a:pt x="14598" y="8531"/>
                  </a:lnTo>
                  <a:lnTo>
                    <a:pt x="14612" y="8481"/>
                  </a:lnTo>
                  <a:lnTo>
                    <a:pt x="14563" y="8436"/>
                  </a:lnTo>
                  <a:lnTo>
                    <a:pt x="14462" y="8400"/>
                  </a:lnTo>
                  <a:lnTo>
                    <a:pt x="14445" y="8454"/>
                  </a:lnTo>
                  <a:lnTo>
                    <a:pt x="14417" y="8508"/>
                  </a:lnTo>
                  <a:lnTo>
                    <a:pt x="14393" y="8562"/>
                  </a:lnTo>
                  <a:lnTo>
                    <a:pt x="14379" y="8607"/>
                  </a:lnTo>
                  <a:lnTo>
                    <a:pt x="14351" y="8630"/>
                  </a:lnTo>
                  <a:lnTo>
                    <a:pt x="14313" y="8635"/>
                  </a:lnTo>
                  <a:cubicBezTo>
                    <a:pt x="14313" y="8635"/>
                    <a:pt x="14275" y="8648"/>
                    <a:pt x="14268" y="8648"/>
                  </a:cubicBezTo>
                  <a:cubicBezTo>
                    <a:pt x="14261" y="8648"/>
                    <a:pt x="14254" y="8675"/>
                    <a:pt x="14254" y="8675"/>
                  </a:cubicBezTo>
                  <a:lnTo>
                    <a:pt x="14227" y="8734"/>
                  </a:lnTo>
                  <a:cubicBezTo>
                    <a:pt x="14227" y="8734"/>
                    <a:pt x="14209" y="8775"/>
                    <a:pt x="14202" y="8775"/>
                  </a:cubicBezTo>
                  <a:cubicBezTo>
                    <a:pt x="14195" y="8775"/>
                    <a:pt x="14181" y="8775"/>
                    <a:pt x="14181" y="8775"/>
                  </a:cubicBezTo>
                  <a:lnTo>
                    <a:pt x="14147" y="8766"/>
                  </a:lnTo>
                  <a:cubicBezTo>
                    <a:pt x="14147" y="8766"/>
                    <a:pt x="14123" y="8757"/>
                    <a:pt x="14109" y="8779"/>
                  </a:cubicBezTo>
                  <a:cubicBezTo>
                    <a:pt x="14095" y="8802"/>
                    <a:pt x="14071" y="8865"/>
                    <a:pt x="14071" y="8865"/>
                  </a:cubicBezTo>
                  <a:cubicBezTo>
                    <a:pt x="14071" y="8865"/>
                    <a:pt x="14143" y="9068"/>
                    <a:pt x="14164" y="9104"/>
                  </a:cubicBezTo>
                  <a:cubicBezTo>
                    <a:pt x="14185" y="9140"/>
                    <a:pt x="14209" y="9195"/>
                    <a:pt x="14209" y="9195"/>
                  </a:cubicBezTo>
                  <a:lnTo>
                    <a:pt x="14268" y="9176"/>
                  </a:lnTo>
                  <a:lnTo>
                    <a:pt x="14306" y="9158"/>
                  </a:lnTo>
                  <a:cubicBezTo>
                    <a:pt x="14306" y="9158"/>
                    <a:pt x="14376" y="9064"/>
                    <a:pt x="14386" y="9059"/>
                  </a:cubicBezTo>
                  <a:cubicBezTo>
                    <a:pt x="14397" y="9055"/>
                    <a:pt x="14414" y="9059"/>
                    <a:pt x="14428" y="9059"/>
                  </a:cubicBezTo>
                  <a:cubicBezTo>
                    <a:pt x="14442" y="9059"/>
                    <a:pt x="14459" y="9082"/>
                    <a:pt x="14483" y="9104"/>
                  </a:cubicBezTo>
                  <a:cubicBezTo>
                    <a:pt x="14508" y="9127"/>
                    <a:pt x="14532" y="9113"/>
                    <a:pt x="14532" y="9113"/>
                  </a:cubicBezTo>
                  <a:lnTo>
                    <a:pt x="14584" y="9113"/>
                  </a:lnTo>
                  <a:lnTo>
                    <a:pt x="14615" y="9131"/>
                  </a:lnTo>
                  <a:lnTo>
                    <a:pt x="14608" y="9158"/>
                  </a:lnTo>
                  <a:lnTo>
                    <a:pt x="14584" y="9172"/>
                  </a:lnTo>
                  <a:lnTo>
                    <a:pt x="14549" y="9195"/>
                  </a:lnTo>
                  <a:cubicBezTo>
                    <a:pt x="14549" y="9195"/>
                    <a:pt x="14490" y="9231"/>
                    <a:pt x="14445" y="9267"/>
                  </a:cubicBezTo>
                  <a:cubicBezTo>
                    <a:pt x="14400" y="9303"/>
                    <a:pt x="14345" y="9438"/>
                    <a:pt x="14345" y="9438"/>
                  </a:cubicBezTo>
                  <a:lnTo>
                    <a:pt x="14324" y="9443"/>
                  </a:lnTo>
                  <a:lnTo>
                    <a:pt x="14279" y="9484"/>
                  </a:lnTo>
                  <a:lnTo>
                    <a:pt x="14254" y="9565"/>
                  </a:lnTo>
                  <a:lnTo>
                    <a:pt x="14289" y="9736"/>
                  </a:lnTo>
                  <a:cubicBezTo>
                    <a:pt x="14289" y="9736"/>
                    <a:pt x="14292" y="9800"/>
                    <a:pt x="14317" y="9822"/>
                  </a:cubicBezTo>
                  <a:cubicBezTo>
                    <a:pt x="14341" y="9845"/>
                    <a:pt x="14355" y="9845"/>
                    <a:pt x="14355" y="9845"/>
                  </a:cubicBezTo>
                  <a:lnTo>
                    <a:pt x="14348" y="9876"/>
                  </a:lnTo>
                  <a:cubicBezTo>
                    <a:pt x="14348" y="9876"/>
                    <a:pt x="14341" y="9922"/>
                    <a:pt x="14351" y="9940"/>
                  </a:cubicBezTo>
                  <a:cubicBezTo>
                    <a:pt x="14362" y="9958"/>
                    <a:pt x="14390" y="9994"/>
                    <a:pt x="14421" y="10039"/>
                  </a:cubicBezTo>
                  <a:cubicBezTo>
                    <a:pt x="14452" y="10084"/>
                    <a:pt x="14466" y="10125"/>
                    <a:pt x="14466" y="10125"/>
                  </a:cubicBezTo>
                  <a:lnTo>
                    <a:pt x="14410" y="10125"/>
                  </a:lnTo>
                  <a:cubicBezTo>
                    <a:pt x="14410" y="10125"/>
                    <a:pt x="14469" y="10211"/>
                    <a:pt x="14490" y="10224"/>
                  </a:cubicBezTo>
                  <a:cubicBezTo>
                    <a:pt x="14511" y="10238"/>
                    <a:pt x="14497" y="10260"/>
                    <a:pt x="14487" y="10301"/>
                  </a:cubicBezTo>
                  <a:cubicBezTo>
                    <a:pt x="14476" y="10342"/>
                    <a:pt x="14445" y="10333"/>
                    <a:pt x="14445" y="10333"/>
                  </a:cubicBezTo>
                  <a:lnTo>
                    <a:pt x="14400" y="10382"/>
                  </a:lnTo>
                  <a:lnTo>
                    <a:pt x="14449" y="10491"/>
                  </a:lnTo>
                  <a:lnTo>
                    <a:pt x="14501" y="10464"/>
                  </a:lnTo>
                  <a:lnTo>
                    <a:pt x="14521" y="10464"/>
                  </a:lnTo>
                  <a:lnTo>
                    <a:pt x="14542" y="10486"/>
                  </a:lnTo>
                  <a:lnTo>
                    <a:pt x="14518" y="10536"/>
                  </a:lnTo>
                  <a:lnTo>
                    <a:pt x="14528" y="10572"/>
                  </a:lnTo>
                  <a:lnTo>
                    <a:pt x="14480" y="10599"/>
                  </a:lnTo>
                  <a:lnTo>
                    <a:pt x="14480" y="10753"/>
                  </a:lnTo>
                  <a:lnTo>
                    <a:pt x="14449" y="10762"/>
                  </a:lnTo>
                  <a:lnTo>
                    <a:pt x="14400" y="10852"/>
                  </a:lnTo>
                  <a:lnTo>
                    <a:pt x="14400" y="10920"/>
                  </a:lnTo>
                  <a:lnTo>
                    <a:pt x="14355" y="11001"/>
                  </a:lnTo>
                  <a:lnTo>
                    <a:pt x="14296" y="11001"/>
                  </a:lnTo>
                  <a:lnTo>
                    <a:pt x="14265" y="11069"/>
                  </a:lnTo>
                  <a:lnTo>
                    <a:pt x="14258" y="11141"/>
                  </a:lnTo>
                  <a:lnTo>
                    <a:pt x="14286" y="11191"/>
                  </a:lnTo>
                  <a:lnTo>
                    <a:pt x="14282" y="11263"/>
                  </a:lnTo>
                  <a:lnTo>
                    <a:pt x="14220" y="11313"/>
                  </a:lnTo>
                  <a:lnTo>
                    <a:pt x="14216" y="11434"/>
                  </a:lnTo>
                  <a:lnTo>
                    <a:pt x="14161" y="11434"/>
                  </a:lnTo>
                  <a:cubicBezTo>
                    <a:pt x="14161" y="11434"/>
                    <a:pt x="14123" y="11444"/>
                    <a:pt x="14095" y="11475"/>
                  </a:cubicBezTo>
                  <a:cubicBezTo>
                    <a:pt x="14067" y="11507"/>
                    <a:pt x="14095" y="11547"/>
                    <a:pt x="14095" y="11547"/>
                  </a:cubicBezTo>
                  <a:lnTo>
                    <a:pt x="13942" y="11651"/>
                  </a:lnTo>
                  <a:cubicBezTo>
                    <a:pt x="13942" y="11651"/>
                    <a:pt x="13935" y="11692"/>
                    <a:pt x="13939" y="11714"/>
                  </a:cubicBezTo>
                  <a:cubicBezTo>
                    <a:pt x="13942" y="11737"/>
                    <a:pt x="13928" y="11751"/>
                    <a:pt x="13914" y="11755"/>
                  </a:cubicBezTo>
                  <a:cubicBezTo>
                    <a:pt x="13901" y="11760"/>
                    <a:pt x="13894" y="11755"/>
                    <a:pt x="13873" y="11755"/>
                  </a:cubicBezTo>
                  <a:cubicBezTo>
                    <a:pt x="13852" y="11755"/>
                    <a:pt x="13842" y="11755"/>
                    <a:pt x="13817" y="11764"/>
                  </a:cubicBezTo>
                  <a:cubicBezTo>
                    <a:pt x="13793" y="11773"/>
                    <a:pt x="13765" y="11818"/>
                    <a:pt x="13765" y="11818"/>
                  </a:cubicBezTo>
                  <a:lnTo>
                    <a:pt x="13745" y="11805"/>
                  </a:lnTo>
                  <a:lnTo>
                    <a:pt x="13731" y="11773"/>
                  </a:lnTo>
                  <a:lnTo>
                    <a:pt x="13717" y="11742"/>
                  </a:lnTo>
                  <a:lnTo>
                    <a:pt x="13699" y="11742"/>
                  </a:lnTo>
                  <a:lnTo>
                    <a:pt x="13679" y="11782"/>
                  </a:lnTo>
                  <a:lnTo>
                    <a:pt x="13672" y="11827"/>
                  </a:lnTo>
                  <a:lnTo>
                    <a:pt x="13654" y="11868"/>
                  </a:lnTo>
                  <a:cubicBezTo>
                    <a:pt x="13654" y="11868"/>
                    <a:pt x="13609" y="11886"/>
                    <a:pt x="13568" y="11900"/>
                  </a:cubicBezTo>
                  <a:cubicBezTo>
                    <a:pt x="13526" y="11913"/>
                    <a:pt x="13498" y="11900"/>
                    <a:pt x="13498" y="11900"/>
                  </a:cubicBezTo>
                  <a:lnTo>
                    <a:pt x="13457" y="11913"/>
                  </a:lnTo>
                  <a:cubicBezTo>
                    <a:pt x="13457" y="11913"/>
                    <a:pt x="13453" y="11949"/>
                    <a:pt x="13443" y="11967"/>
                  </a:cubicBezTo>
                  <a:cubicBezTo>
                    <a:pt x="13432" y="11985"/>
                    <a:pt x="13422" y="11981"/>
                    <a:pt x="13398" y="11999"/>
                  </a:cubicBezTo>
                  <a:cubicBezTo>
                    <a:pt x="13373" y="12017"/>
                    <a:pt x="13332" y="12044"/>
                    <a:pt x="13332" y="12044"/>
                  </a:cubicBezTo>
                  <a:lnTo>
                    <a:pt x="13328" y="12134"/>
                  </a:lnTo>
                  <a:lnTo>
                    <a:pt x="13308" y="12094"/>
                  </a:lnTo>
                  <a:lnTo>
                    <a:pt x="13297" y="12004"/>
                  </a:lnTo>
                  <a:lnTo>
                    <a:pt x="13301" y="11954"/>
                  </a:lnTo>
                  <a:lnTo>
                    <a:pt x="13238" y="11931"/>
                  </a:lnTo>
                  <a:cubicBezTo>
                    <a:pt x="13238" y="11931"/>
                    <a:pt x="13124" y="11949"/>
                    <a:pt x="13092" y="11958"/>
                  </a:cubicBezTo>
                  <a:cubicBezTo>
                    <a:pt x="13061" y="11967"/>
                    <a:pt x="13023" y="12008"/>
                    <a:pt x="13013" y="12031"/>
                  </a:cubicBezTo>
                  <a:cubicBezTo>
                    <a:pt x="13002" y="12053"/>
                    <a:pt x="12978" y="12076"/>
                    <a:pt x="12968" y="12085"/>
                  </a:cubicBezTo>
                  <a:cubicBezTo>
                    <a:pt x="12957" y="12094"/>
                    <a:pt x="12950" y="12139"/>
                    <a:pt x="12940" y="12175"/>
                  </a:cubicBezTo>
                  <a:cubicBezTo>
                    <a:pt x="12929" y="12211"/>
                    <a:pt x="12919" y="12211"/>
                    <a:pt x="12912" y="12211"/>
                  </a:cubicBezTo>
                  <a:cubicBezTo>
                    <a:pt x="12905" y="12211"/>
                    <a:pt x="12888" y="12211"/>
                    <a:pt x="12877" y="12211"/>
                  </a:cubicBezTo>
                  <a:cubicBezTo>
                    <a:pt x="12867" y="12211"/>
                    <a:pt x="12860" y="12225"/>
                    <a:pt x="12846" y="12256"/>
                  </a:cubicBezTo>
                  <a:cubicBezTo>
                    <a:pt x="12832" y="12288"/>
                    <a:pt x="12839" y="12365"/>
                    <a:pt x="12839" y="12365"/>
                  </a:cubicBezTo>
                  <a:cubicBezTo>
                    <a:pt x="12839" y="12365"/>
                    <a:pt x="12853" y="12527"/>
                    <a:pt x="12860" y="12563"/>
                  </a:cubicBezTo>
                  <a:cubicBezTo>
                    <a:pt x="12867" y="12600"/>
                    <a:pt x="12888" y="12582"/>
                    <a:pt x="12888" y="12582"/>
                  </a:cubicBezTo>
                  <a:lnTo>
                    <a:pt x="12947" y="12717"/>
                  </a:lnTo>
                  <a:lnTo>
                    <a:pt x="13013" y="12722"/>
                  </a:lnTo>
                  <a:lnTo>
                    <a:pt x="12999" y="12740"/>
                  </a:lnTo>
                  <a:cubicBezTo>
                    <a:pt x="12999" y="12740"/>
                    <a:pt x="12992" y="12758"/>
                    <a:pt x="12992" y="12767"/>
                  </a:cubicBezTo>
                  <a:cubicBezTo>
                    <a:pt x="12992" y="12776"/>
                    <a:pt x="12995" y="12789"/>
                    <a:pt x="13016" y="12830"/>
                  </a:cubicBezTo>
                  <a:cubicBezTo>
                    <a:pt x="13037" y="12871"/>
                    <a:pt x="13120" y="12952"/>
                    <a:pt x="13120" y="12952"/>
                  </a:cubicBezTo>
                  <a:cubicBezTo>
                    <a:pt x="13120" y="12952"/>
                    <a:pt x="13120" y="12970"/>
                    <a:pt x="13120" y="12979"/>
                  </a:cubicBezTo>
                  <a:cubicBezTo>
                    <a:pt x="13120" y="12988"/>
                    <a:pt x="13120" y="13006"/>
                    <a:pt x="13124" y="13029"/>
                  </a:cubicBezTo>
                  <a:cubicBezTo>
                    <a:pt x="13127" y="13051"/>
                    <a:pt x="13165" y="13074"/>
                    <a:pt x="13165" y="13074"/>
                  </a:cubicBezTo>
                  <a:cubicBezTo>
                    <a:pt x="13165" y="13074"/>
                    <a:pt x="13203" y="13218"/>
                    <a:pt x="13217" y="13295"/>
                  </a:cubicBezTo>
                  <a:cubicBezTo>
                    <a:pt x="13231" y="13372"/>
                    <a:pt x="13245" y="13507"/>
                    <a:pt x="13235" y="13566"/>
                  </a:cubicBezTo>
                  <a:cubicBezTo>
                    <a:pt x="13224" y="13625"/>
                    <a:pt x="13131" y="13760"/>
                    <a:pt x="13120" y="13774"/>
                  </a:cubicBezTo>
                  <a:cubicBezTo>
                    <a:pt x="13110" y="13787"/>
                    <a:pt x="13086" y="13810"/>
                    <a:pt x="13065" y="13814"/>
                  </a:cubicBezTo>
                  <a:cubicBezTo>
                    <a:pt x="13044" y="13819"/>
                    <a:pt x="13054" y="13819"/>
                    <a:pt x="13013" y="13842"/>
                  </a:cubicBezTo>
                  <a:cubicBezTo>
                    <a:pt x="12971" y="13864"/>
                    <a:pt x="12933" y="13864"/>
                    <a:pt x="12933" y="13864"/>
                  </a:cubicBezTo>
                  <a:cubicBezTo>
                    <a:pt x="12933" y="13864"/>
                    <a:pt x="12902" y="13846"/>
                    <a:pt x="12895" y="13846"/>
                  </a:cubicBezTo>
                  <a:cubicBezTo>
                    <a:pt x="12888" y="13846"/>
                    <a:pt x="12871" y="13846"/>
                    <a:pt x="12850" y="13860"/>
                  </a:cubicBezTo>
                  <a:cubicBezTo>
                    <a:pt x="12829" y="13873"/>
                    <a:pt x="12829" y="13941"/>
                    <a:pt x="12832" y="13977"/>
                  </a:cubicBezTo>
                  <a:cubicBezTo>
                    <a:pt x="12836" y="14013"/>
                    <a:pt x="12839" y="14067"/>
                    <a:pt x="12839" y="14067"/>
                  </a:cubicBezTo>
                  <a:lnTo>
                    <a:pt x="12815" y="14094"/>
                  </a:lnTo>
                  <a:lnTo>
                    <a:pt x="12777" y="14036"/>
                  </a:lnTo>
                  <a:cubicBezTo>
                    <a:pt x="12777" y="14036"/>
                    <a:pt x="12773" y="13986"/>
                    <a:pt x="12770" y="13959"/>
                  </a:cubicBezTo>
                  <a:cubicBezTo>
                    <a:pt x="12766" y="13932"/>
                    <a:pt x="12763" y="13891"/>
                    <a:pt x="12753" y="13887"/>
                  </a:cubicBezTo>
                  <a:cubicBezTo>
                    <a:pt x="12742" y="13882"/>
                    <a:pt x="12666" y="13823"/>
                    <a:pt x="12666" y="13823"/>
                  </a:cubicBezTo>
                  <a:lnTo>
                    <a:pt x="12683" y="13774"/>
                  </a:lnTo>
                  <a:lnTo>
                    <a:pt x="12635" y="13765"/>
                  </a:lnTo>
                  <a:lnTo>
                    <a:pt x="12572" y="13607"/>
                  </a:lnTo>
                  <a:lnTo>
                    <a:pt x="12572" y="13584"/>
                  </a:lnTo>
                  <a:lnTo>
                    <a:pt x="12572" y="13553"/>
                  </a:lnTo>
                  <a:cubicBezTo>
                    <a:pt x="12572" y="13553"/>
                    <a:pt x="12562" y="13534"/>
                    <a:pt x="12548" y="13525"/>
                  </a:cubicBezTo>
                  <a:cubicBezTo>
                    <a:pt x="12534" y="13516"/>
                    <a:pt x="12517" y="13521"/>
                    <a:pt x="12517" y="13521"/>
                  </a:cubicBezTo>
                  <a:lnTo>
                    <a:pt x="12482" y="13467"/>
                  </a:lnTo>
                  <a:cubicBezTo>
                    <a:pt x="12482" y="13467"/>
                    <a:pt x="12434" y="13489"/>
                    <a:pt x="12423" y="13489"/>
                  </a:cubicBezTo>
                  <a:cubicBezTo>
                    <a:pt x="12413" y="13489"/>
                    <a:pt x="12406" y="13403"/>
                    <a:pt x="12406" y="13403"/>
                  </a:cubicBezTo>
                  <a:lnTo>
                    <a:pt x="12409" y="13376"/>
                  </a:lnTo>
                  <a:lnTo>
                    <a:pt x="12388" y="13354"/>
                  </a:lnTo>
                  <a:cubicBezTo>
                    <a:pt x="12388" y="13354"/>
                    <a:pt x="12347" y="13345"/>
                    <a:pt x="12323" y="13345"/>
                  </a:cubicBezTo>
                  <a:cubicBezTo>
                    <a:pt x="12298" y="13345"/>
                    <a:pt x="12264" y="13385"/>
                    <a:pt x="12257" y="13385"/>
                  </a:cubicBezTo>
                  <a:cubicBezTo>
                    <a:pt x="12250" y="13385"/>
                    <a:pt x="12271" y="13593"/>
                    <a:pt x="12271" y="13593"/>
                  </a:cubicBezTo>
                  <a:cubicBezTo>
                    <a:pt x="12271" y="13593"/>
                    <a:pt x="12257" y="13638"/>
                    <a:pt x="12232" y="13697"/>
                  </a:cubicBezTo>
                  <a:cubicBezTo>
                    <a:pt x="12208" y="13756"/>
                    <a:pt x="12208" y="13810"/>
                    <a:pt x="12208" y="13860"/>
                  </a:cubicBezTo>
                  <a:cubicBezTo>
                    <a:pt x="12208" y="13909"/>
                    <a:pt x="12194" y="14090"/>
                    <a:pt x="12194" y="14090"/>
                  </a:cubicBezTo>
                  <a:cubicBezTo>
                    <a:pt x="12194" y="14090"/>
                    <a:pt x="12208" y="14103"/>
                    <a:pt x="12225" y="14112"/>
                  </a:cubicBezTo>
                  <a:cubicBezTo>
                    <a:pt x="12243" y="14122"/>
                    <a:pt x="12229" y="14144"/>
                    <a:pt x="12229" y="14144"/>
                  </a:cubicBezTo>
                  <a:lnTo>
                    <a:pt x="12222" y="14225"/>
                  </a:lnTo>
                  <a:lnTo>
                    <a:pt x="12239" y="14243"/>
                  </a:lnTo>
                  <a:lnTo>
                    <a:pt x="12288" y="14234"/>
                  </a:lnTo>
                  <a:cubicBezTo>
                    <a:pt x="12288" y="14234"/>
                    <a:pt x="12298" y="14307"/>
                    <a:pt x="12312" y="14356"/>
                  </a:cubicBezTo>
                  <a:cubicBezTo>
                    <a:pt x="12326" y="14406"/>
                    <a:pt x="12354" y="14402"/>
                    <a:pt x="12382" y="14429"/>
                  </a:cubicBezTo>
                  <a:cubicBezTo>
                    <a:pt x="12409" y="14456"/>
                    <a:pt x="12434" y="14483"/>
                    <a:pt x="12447" y="14519"/>
                  </a:cubicBezTo>
                  <a:cubicBezTo>
                    <a:pt x="12461" y="14555"/>
                    <a:pt x="12482" y="14596"/>
                    <a:pt x="12510" y="14618"/>
                  </a:cubicBezTo>
                  <a:cubicBezTo>
                    <a:pt x="12538" y="14641"/>
                    <a:pt x="12558" y="14654"/>
                    <a:pt x="12569" y="14704"/>
                  </a:cubicBezTo>
                  <a:cubicBezTo>
                    <a:pt x="12579" y="14754"/>
                    <a:pt x="12603" y="14817"/>
                    <a:pt x="12603" y="14885"/>
                  </a:cubicBezTo>
                  <a:cubicBezTo>
                    <a:pt x="12603" y="14952"/>
                    <a:pt x="12607" y="15074"/>
                    <a:pt x="12610" y="15101"/>
                  </a:cubicBezTo>
                  <a:cubicBezTo>
                    <a:pt x="12614" y="15129"/>
                    <a:pt x="12624" y="15142"/>
                    <a:pt x="12649" y="15183"/>
                  </a:cubicBezTo>
                  <a:cubicBezTo>
                    <a:pt x="12673" y="15223"/>
                    <a:pt x="12676" y="15260"/>
                    <a:pt x="12676" y="15260"/>
                  </a:cubicBezTo>
                  <a:lnTo>
                    <a:pt x="12666" y="15278"/>
                  </a:lnTo>
                  <a:cubicBezTo>
                    <a:pt x="12666" y="15278"/>
                    <a:pt x="12642" y="15269"/>
                    <a:pt x="12635" y="15269"/>
                  </a:cubicBezTo>
                  <a:cubicBezTo>
                    <a:pt x="12628" y="15269"/>
                    <a:pt x="12603" y="15287"/>
                    <a:pt x="12603" y="15287"/>
                  </a:cubicBezTo>
                  <a:lnTo>
                    <a:pt x="12600" y="15318"/>
                  </a:lnTo>
                  <a:lnTo>
                    <a:pt x="12569" y="15305"/>
                  </a:lnTo>
                  <a:lnTo>
                    <a:pt x="12527" y="15278"/>
                  </a:lnTo>
                  <a:cubicBezTo>
                    <a:pt x="12527" y="15278"/>
                    <a:pt x="12486" y="15223"/>
                    <a:pt x="12479" y="15219"/>
                  </a:cubicBezTo>
                  <a:cubicBezTo>
                    <a:pt x="12472" y="15214"/>
                    <a:pt x="12437" y="15183"/>
                    <a:pt x="12437" y="15183"/>
                  </a:cubicBezTo>
                  <a:lnTo>
                    <a:pt x="12423" y="15106"/>
                  </a:lnTo>
                  <a:lnTo>
                    <a:pt x="12402" y="15079"/>
                  </a:lnTo>
                  <a:lnTo>
                    <a:pt x="12382" y="15052"/>
                  </a:lnTo>
                  <a:lnTo>
                    <a:pt x="12375" y="14975"/>
                  </a:lnTo>
                  <a:cubicBezTo>
                    <a:pt x="12375" y="14975"/>
                    <a:pt x="12347" y="14907"/>
                    <a:pt x="12340" y="14867"/>
                  </a:cubicBezTo>
                  <a:cubicBezTo>
                    <a:pt x="12333" y="14826"/>
                    <a:pt x="12329" y="14740"/>
                    <a:pt x="12329" y="14695"/>
                  </a:cubicBezTo>
                  <a:cubicBezTo>
                    <a:pt x="12329" y="14650"/>
                    <a:pt x="12323" y="14551"/>
                    <a:pt x="12312" y="14483"/>
                  </a:cubicBezTo>
                  <a:cubicBezTo>
                    <a:pt x="12302" y="14415"/>
                    <a:pt x="12281" y="14383"/>
                    <a:pt x="12239" y="14329"/>
                  </a:cubicBezTo>
                  <a:cubicBezTo>
                    <a:pt x="12198" y="14275"/>
                    <a:pt x="12139" y="14180"/>
                    <a:pt x="12139" y="14180"/>
                  </a:cubicBezTo>
                  <a:cubicBezTo>
                    <a:pt x="12128" y="14158"/>
                    <a:pt x="12135" y="14117"/>
                    <a:pt x="12139" y="14085"/>
                  </a:cubicBezTo>
                  <a:cubicBezTo>
                    <a:pt x="12142" y="14054"/>
                    <a:pt x="12160" y="14067"/>
                    <a:pt x="12170" y="14036"/>
                  </a:cubicBezTo>
                  <a:cubicBezTo>
                    <a:pt x="12180" y="14004"/>
                    <a:pt x="12180" y="13972"/>
                    <a:pt x="12180" y="13972"/>
                  </a:cubicBezTo>
                  <a:lnTo>
                    <a:pt x="12184" y="13647"/>
                  </a:lnTo>
                  <a:lnTo>
                    <a:pt x="12142" y="13620"/>
                  </a:lnTo>
                  <a:lnTo>
                    <a:pt x="12163" y="13503"/>
                  </a:lnTo>
                  <a:lnTo>
                    <a:pt x="12132" y="13300"/>
                  </a:lnTo>
                  <a:lnTo>
                    <a:pt x="12094" y="13273"/>
                  </a:lnTo>
                  <a:lnTo>
                    <a:pt x="12083" y="13232"/>
                  </a:lnTo>
                  <a:cubicBezTo>
                    <a:pt x="12083" y="13232"/>
                    <a:pt x="12073" y="13128"/>
                    <a:pt x="12069" y="13096"/>
                  </a:cubicBezTo>
                  <a:cubicBezTo>
                    <a:pt x="12066" y="13065"/>
                    <a:pt x="12059" y="13024"/>
                    <a:pt x="12045" y="13002"/>
                  </a:cubicBezTo>
                  <a:cubicBezTo>
                    <a:pt x="12031" y="12979"/>
                    <a:pt x="12014" y="12943"/>
                    <a:pt x="12014" y="12943"/>
                  </a:cubicBezTo>
                  <a:lnTo>
                    <a:pt x="12021" y="12898"/>
                  </a:lnTo>
                  <a:lnTo>
                    <a:pt x="12021" y="12857"/>
                  </a:lnTo>
                  <a:lnTo>
                    <a:pt x="12014" y="12834"/>
                  </a:lnTo>
                  <a:cubicBezTo>
                    <a:pt x="12014" y="12834"/>
                    <a:pt x="11983" y="12803"/>
                    <a:pt x="11965" y="12776"/>
                  </a:cubicBezTo>
                  <a:cubicBezTo>
                    <a:pt x="11948" y="12749"/>
                    <a:pt x="11948" y="12740"/>
                    <a:pt x="11924" y="12740"/>
                  </a:cubicBezTo>
                  <a:cubicBezTo>
                    <a:pt x="11899" y="12740"/>
                    <a:pt x="11882" y="12735"/>
                    <a:pt x="11882" y="12735"/>
                  </a:cubicBezTo>
                  <a:cubicBezTo>
                    <a:pt x="11882" y="12735"/>
                    <a:pt x="11872" y="12762"/>
                    <a:pt x="11865" y="12789"/>
                  </a:cubicBezTo>
                  <a:cubicBezTo>
                    <a:pt x="11858" y="12816"/>
                    <a:pt x="11847" y="12839"/>
                    <a:pt x="11840" y="12848"/>
                  </a:cubicBezTo>
                  <a:cubicBezTo>
                    <a:pt x="11834" y="12857"/>
                    <a:pt x="11802" y="12875"/>
                    <a:pt x="11802" y="12875"/>
                  </a:cubicBezTo>
                  <a:lnTo>
                    <a:pt x="11719" y="12902"/>
                  </a:lnTo>
                  <a:lnTo>
                    <a:pt x="11677" y="12866"/>
                  </a:lnTo>
                  <a:lnTo>
                    <a:pt x="11667" y="12780"/>
                  </a:lnTo>
                  <a:lnTo>
                    <a:pt x="11688" y="12735"/>
                  </a:lnTo>
                  <a:lnTo>
                    <a:pt x="11719" y="12667"/>
                  </a:lnTo>
                  <a:lnTo>
                    <a:pt x="11723" y="12591"/>
                  </a:lnTo>
                  <a:lnTo>
                    <a:pt x="11677" y="12491"/>
                  </a:lnTo>
                  <a:lnTo>
                    <a:pt x="11667" y="12442"/>
                  </a:lnTo>
                  <a:lnTo>
                    <a:pt x="11653" y="12347"/>
                  </a:lnTo>
                  <a:lnTo>
                    <a:pt x="11646" y="12261"/>
                  </a:lnTo>
                  <a:cubicBezTo>
                    <a:pt x="11646" y="12261"/>
                    <a:pt x="11653" y="12243"/>
                    <a:pt x="11643" y="12216"/>
                  </a:cubicBezTo>
                  <a:cubicBezTo>
                    <a:pt x="11632" y="12189"/>
                    <a:pt x="11605" y="12202"/>
                    <a:pt x="11605" y="12202"/>
                  </a:cubicBezTo>
                  <a:lnTo>
                    <a:pt x="11532" y="12225"/>
                  </a:lnTo>
                  <a:lnTo>
                    <a:pt x="11521" y="12202"/>
                  </a:lnTo>
                  <a:lnTo>
                    <a:pt x="11490" y="12125"/>
                  </a:lnTo>
                  <a:lnTo>
                    <a:pt x="11476" y="12053"/>
                  </a:lnTo>
                  <a:lnTo>
                    <a:pt x="11455" y="12004"/>
                  </a:lnTo>
                  <a:lnTo>
                    <a:pt x="11435" y="11981"/>
                  </a:lnTo>
                  <a:lnTo>
                    <a:pt x="11109" y="11999"/>
                  </a:lnTo>
                  <a:lnTo>
                    <a:pt x="11015" y="11949"/>
                  </a:lnTo>
                  <a:cubicBezTo>
                    <a:pt x="11015" y="11949"/>
                    <a:pt x="10980" y="11967"/>
                    <a:pt x="10973" y="11972"/>
                  </a:cubicBezTo>
                  <a:cubicBezTo>
                    <a:pt x="10966" y="11976"/>
                    <a:pt x="10946" y="12040"/>
                    <a:pt x="10946" y="12040"/>
                  </a:cubicBezTo>
                  <a:lnTo>
                    <a:pt x="10883" y="12089"/>
                  </a:lnTo>
                  <a:cubicBezTo>
                    <a:pt x="10883" y="12089"/>
                    <a:pt x="10887" y="12116"/>
                    <a:pt x="10887" y="12125"/>
                  </a:cubicBezTo>
                  <a:cubicBezTo>
                    <a:pt x="10887" y="12134"/>
                    <a:pt x="10901" y="12144"/>
                    <a:pt x="10901" y="12144"/>
                  </a:cubicBezTo>
                  <a:cubicBezTo>
                    <a:pt x="10901" y="12144"/>
                    <a:pt x="10914" y="12157"/>
                    <a:pt x="10914" y="12166"/>
                  </a:cubicBezTo>
                  <a:cubicBezTo>
                    <a:pt x="10914" y="12175"/>
                    <a:pt x="10908" y="12202"/>
                    <a:pt x="10908" y="12202"/>
                  </a:cubicBezTo>
                  <a:cubicBezTo>
                    <a:pt x="10908" y="12202"/>
                    <a:pt x="10908" y="12225"/>
                    <a:pt x="10859" y="12279"/>
                  </a:cubicBezTo>
                  <a:cubicBezTo>
                    <a:pt x="10810" y="12333"/>
                    <a:pt x="10755" y="12329"/>
                    <a:pt x="10755" y="12329"/>
                  </a:cubicBezTo>
                  <a:lnTo>
                    <a:pt x="10692" y="12338"/>
                  </a:lnTo>
                  <a:lnTo>
                    <a:pt x="10689" y="12396"/>
                  </a:lnTo>
                  <a:lnTo>
                    <a:pt x="10661" y="12410"/>
                  </a:lnTo>
                  <a:cubicBezTo>
                    <a:pt x="10661" y="12410"/>
                    <a:pt x="10644" y="12446"/>
                    <a:pt x="10623" y="12482"/>
                  </a:cubicBezTo>
                  <a:cubicBezTo>
                    <a:pt x="10602" y="12518"/>
                    <a:pt x="10578" y="12573"/>
                    <a:pt x="10564" y="12600"/>
                  </a:cubicBezTo>
                  <a:cubicBezTo>
                    <a:pt x="10550" y="12627"/>
                    <a:pt x="10505" y="12649"/>
                    <a:pt x="10505" y="12649"/>
                  </a:cubicBezTo>
                  <a:lnTo>
                    <a:pt x="10509" y="12694"/>
                  </a:lnTo>
                  <a:lnTo>
                    <a:pt x="10432" y="12690"/>
                  </a:lnTo>
                  <a:cubicBezTo>
                    <a:pt x="10432" y="12690"/>
                    <a:pt x="10408" y="12685"/>
                    <a:pt x="10398" y="12703"/>
                  </a:cubicBezTo>
                  <a:cubicBezTo>
                    <a:pt x="10387" y="12722"/>
                    <a:pt x="10387" y="12762"/>
                    <a:pt x="10373" y="12816"/>
                  </a:cubicBezTo>
                  <a:cubicBezTo>
                    <a:pt x="10360" y="12871"/>
                    <a:pt x="10356" y="12843"/>
                    <a:pt x="10339" y="12853"/>
                  </a:cubicBezTo>
                  <a:cubicBezTo>
                    <a:pt x="10321" y="12862"/>
                    <a:pt x="10314" y="12862"/>
                    <a:pt x="10301" y="12871"/>
                  </a:cubicBezTo>
                  <a:cubicBezTo>
                    <a:pt x="10287" y="12880"/>
                    <a:pt x="10301" y="12893"/>
                    <a:pt x="10287" y="12934"/>
                  </a:cubicBezTo>
                  <a:cubicBezTo>
                    <a:pt x="10273" y="12974"/>
                    <a:pt x="10262" y="12965"/>
                    <a:pt x="10249" y="12970"/>
                  </a:cubicBezTo>
                  <a:cubicBezTo>
                    <a:pt x="10235" y="12974"/>
                    <a:pt x="10228" y="12970"/>
                    <a:pt x="10210" y="12956"/>
                  </a:cubicBezTo>
                  <a:cubicBezTo>
                    <a:pt x="10193" y="12943"/>
                    <a:pt x="10193" y="12952"/>
                    <a:pt x="10186" y="12970"/>
                  </a:cubicBezTo>
                  <a:cubicBezTo>
                    <a:pt x="10179" y="12988"/>
                    <a:pt x="10172" y="12993"/>
                    <a:pt x="10155" y="13024"/>
                  </a:cubicBezTo>
                  <a:cubicBezTo>
                    <a:pt x="10138" y="13056"/>
                    <a:pt x="10155" y="13087"/>
                    <a:pt x="10169" y="13114"/>
                  </a:cubicBezTo>
                  <a:cubicBezTo>
                    <a:pt x="10183" y="13142"/>
                    <a:pt x="10169" y="13155"/>
                    <a:pt x="10165" y="13187"/>
                  </a:cubicBezTo>
                  <a:cubicBezTo>
                    <a:pt x="10162" y="13218"/>
                    <a:pt x="10155" y="13227"/>
                    <a:pt x="10148" y="13277"/>
                  </a:cubicBezTo>
                  <a:cubicBezTo>
                    <a:pt x="10141" y="13327"/>
                    <a:pt x="10169" y="13471"/>
                    <a:pt x="10172" y="13503"/>
                  </a:cubicBezTo>
                  <a:cubicBezTo>
                    <a:pt x="10176" y="13534"/>
                    <a:pt x="10176" y="13553"/>
                    <a:pt x="10162" y="13580"/>
                  </a:cubicBezTo>
                  <a:cubicBezTo>
                    <a:pt x="10148" y="13607"/>
                    <a:pt x="10131" y="13643"/>
                    <a:pt x="10110" y="13670"/>
                  </a:cubicBezTo>
                  <a:cubicBezTo>
                    <a:pt x="10089" y="13697"/>
                    <a:pt x="10103" y="13720"/>
                    <a:pt x="10110" y="13751"/>
                  </a:cubicBezTo>
                  <a:cubicBezTo>
                    <a:pt x="10117" y="13783"/>
                    <a:pt x="10120" y="13905"/>
                    <a:pt x="10113" y="13932"/>
                  </a:cubicBezTo>
                  <a:cubicBezTo>
                    <a:pt x="10106" y="13959"/>
                    <a:pt x="10092" y="13936"/>
                    <a:pt x="10086" y="13941"/>
                  </a:cubicBezTo>
                  <a:cubicBezTo>
                    <a:pt x="10079" y="13945"/>
                    <a:pt x="10061" y="13945"/>
                    <a:pt x="10054" y="13968"/>
                  </a:cubicBezTo>
                  <a:cubicBezTo>
                    <a:pt x="10047" y="13991"/>
                    <a:pt x="10023" y="14108"/>
                    <a:pt x="10023" y="14108"/>
                  </a:cubicBezTo>
                  <a:lnTo>
                    <a:pt x="9964" y="14149"/>
                  </a:lnTo>
                  <a:lnTo>
                    <a:pt x="9954" y="14221"/>
                  </a:lnTo>
                  <a:lnTo>
                    <a:pt x="9919" y="14248"/>
                  </a:lnTo>
                  <a:lnTo>
                    <a:pt x="9902" y="14212"/>
                  </a:lnTo>
                  <a:lnTo>
                    <a:pt x="9888" y="14167"/>
                  </a:lnTo>
                  <a:lnTo>
                    <a:pt x="9871" y="14135"/>
                  </a:lnTo>
                  <a:cubicBezTo>
                    <a:pt x="9871" y="14135"/>
                    <a:pt x="9829" y="14090"/>
                    <a:pt x="9822" y="14090"/>
                  </a:cubicBezTo>
                  <a:cubicBezTo>
                    <a:pt x="9815" y="14090"/>
                    <a:pt x="9812" y="14058"/>
                    <a:pt x="9812" y="14058"/>
                  </a:cubicBezTo>
                  <a:lnTo>
                    <a:pt x="9815" y="14009"/>
                  </a:lnTo>
                  <a:lnTo>
                    <a:pt x="9812" y="13954"/>
                  </a:lnTo>
                  <a:lnTo>
                    <a:pt x="9798" y="13932"/>
                  </a:lnTo>
                  <a:lnTo>
                    <a:pt x="9766" y="13918"/>
                  </a:lnTo>
                  <a:lnTo>
                    <a:pt x="9784" y="13873"/>
                  </a:lnTo>
                  <a:lnTo>
                    <a:pt x="9780" y="13828"/>
                  </a:lnTo>
                  <a:lnTo>
                    <a:pt x="9735" y="13751"/>
                  </a:lnTo>
                  <a:lnTo>
                    <a:pt x="9687" y="13670"/>
                  </a:lnTo>
                  <a:lnTo>
                    <a:pt x="9649" y="13580"/>
                  </a:lnTo>
                  <a:lnTo>
                    <a:pt x="9631" y="13412"/>
                  </a:lnTo>
                  <a:cubicBezTo>
                    <a:pt x="9631" y="13412"/>
                    <a:pt x="9624" y="13340"/>
                    <a:pt x="9593" y="13218"/>
                  </a:cubicBezTo>
                  <a:cubicBezTo>
                    <a:pt x="9562" y="13096"/>
                    <a:pt x="9517" y="12974"/>
                    <a:pt x="9503" y="12929"/>
                  </a:cubicBezTo>
                  <a:cubicBezTo>
                    <a:pt x="9489" y="12884"/>
                    <a:pt x="9492" y="12780"/>
                    <a:pt x="9486" y="12717"/>
                  </a:cubicBezTo>
                  <a:cubicBezTo>
                    <a:pt x="9479" y="12654"/>
                    <a:pt x="9447" y="12455"/>
                    <a:pt x="9447" y="12455"/>
                  </a:cubicBezTo>
                  <a:lnTo>
                    <a:pt x="9458" y="12423"/>
                  </a:lnTo>
                  <a:lnTo>
                    <a:pt x="9454" y="12392"/>
                  </a:lnTo>
                  <a:cubicBezTo>
                    <a:pt x="9454" y="12392"/>
                    <a:pt x="9420" y="12338"/>
                    <a:pt x="9413" y="12311"/>
                  </a:cubicBezTo>
                  <a:cubicBezTo>
                    <a:pt x="9406" y="12284"/>
                    <a:pt x="9427" y="12234"/>
                    <a:pt x="9437" y="12193"/>
                  </a:cubicBezTo>
                  <a:cubicBezTo>
                    <a:pt x="9447" y="12153"/>
                    <a:pt x="9454" y="12139"/>
                    <a:pt x="9458" y="12103"/>
                  </a:cubicBezTo>
                  <a:cubicBezTo>
                    <a:pt x="9461" y="12067"/>
                    <a:pt x="9454" y="12053"/>
                    <a:pt x="9454" y="12053"/>
                  </a:cubicBezTo>
                  <a:lnTo>
                    <a:pt x="9444" y="11994"/>
                  </a:lnTo>
                  <a:lnTo>
                    <a:pt x="9454" y="11949"/>
                  </a:lnTo>
                  <a:lnTo>
                    <a:pt x="9420" y="11913"/>
                  </a:lnTo>
                  <a:lnTo>
                    <a:pt x="9420" y="11800"/>
                  </a:lnTo>
                  <a:lnTo>
                    <a:pt x="9336" y="11877"/>
                  </a:lnTo>
                  <a:lnTo>
                    <a:pt x="9354" y="11967"/>
                  </a:lnTo>
                  <a:lnTo>
                    <a:pt x="9323" y="12053"/>
                  </a:lnTo>
                  <a:lnTo>
                    <a:pt x="9274" y="12089"/>
                  </a:lnTo>
                  <a:lnTo>
                    <a:pt x="9236" y="12107"/>
                  </a:lnTo>
                  <a:lnTo>
                    <a:pt x="9212" y="12121"/>
                  </a:lnTo>
                  <a:lnTo>
                    <a:pt x="9177" y="12089"/>
                  </a:lnTo>
                  <a:lnTo>
                    <a:pt x="9108" y="11972"/>
                  </a:lnTo>
                  <a:lnTo>
                    <a:pt x="9076" y="11868"/>
                  </a:lnTo>
                  <a:lnTo>
                    <a:pt x="9097" y="11845"/>
                  </a:lnTo>
                  <a:lnTo>
                    <a:pt x="9132" y="11845"/>
                  </a:lnTo>
                  <a:lnTo>
                    <a:pt x="9166" y="11827"/>
                  </a:lnTo>
                  <a:lnTo>
                    <a:pt x="9205" y="11778"/>
                  </a:lnTo>
                  <a:lnTo>
                    <a:pt x="9229" y="11687"/>
                  </a:lnTo>
                  <a:lnTo>
                    <a:pt x="9229" y="11633"/>
                  </a:lnTo>
                  <a:lnTo>
                    <a:pt x="9156" y="11710"/>
                  </a:lnTo>
                  <a:lnTo>
                    <a:pt x="9128" y="11705"/>
                  </a:lnTo>
                  <a:lnTo>
                    <a:pt x="9069" y="11710"/>
                  </a:lnTo>
                  <a:lnTo>
                    <a:pt x="9024" y="11683"/>
                  </a:lnTo>
                  <a:lnTo>
                    <a:pt x="8976" y="11579"/>
                  </a:lnTo>
                  <a:lnTo>
                    <a:pt x="8962" y="11552"/>
                  </a:lnTo>
                  <a:lnTo>
                    <a:pt x="8886" y="11511"/>
                  </a:lnTo>
                  <a:lnTo>
                    <a:pt x="8879" y="11434"/>
                  </a:lnTo>
                  <a:lnTo>
                    <a:pt x="8840" y="11394"/>
                  </a:lnTo>
                  <a:lnTo>
                    <a:pt x="8775" y="11389"/>
                  </a:lnTo>
                  <a:cubicBezTo>
                    <a:pt x="8775" y="11389"/>
                    <a:pt x="8788" y="11340"/>
                    <a:pt x="8785" y="11331"/>
                  </a:cubicBezTo>
                  <a:cubicBezTo>
                    <a:pt x="8781" y="11322"/>
                    <a:pt x="8768" y="11295"/>
                    <a:pt x="8757" y="11267"/>
                  </a:cubicBezTo>
                  <a:cubicBezTo>
                    <a:pt x="8747" y="11240"/>
                    <a:pt x="8729" y="11240"/>
                    <a:pt x="8671" y="11236"/>
                  </a:cubicBezTo>
                  <a:cubicBezTo>
                    <a:pt x="8612" y="11231"/>
                    <a:pt x="8608" y="11236"/>
                    <a:pt x="8525" y="11245"/>
                  </a:cubicBezTo>
                  <a:cubicBezTo>
                    <a:pt x="8442" y="11254"/>
                    <a:pt x="8234" y="11317"/>
                    <a:pt x="8195" y="11308"/>
                  </a:cubicBezTo>
                  <a:cubicBezTo>
                    <a:pt x="8157" y="11299"/>
                    <a:pt x="8168" y="11272"/>
                    <a:pt x="8147" y="11258"/>
                  </a:cubicBezTo>
                  <a:cubicBezTo>
                    <a:pt x="8126" y="11245"/>
                    <a:pt x="8116" y="11258"/>
                    <a:pt x="8071" y="11258"/>
                  </a:cubicBezTo>
                  <a:cubicBezTo>
                    <a:pt x="8025" y="11258"/>
                    <a:pt x="7994" y="11258"/>
                    <a:pt x="7946" y="11245"/>
                  </a:cubicBezTo>
                  <a:cubicBezTo>
                    <a:pt x="7897" y="11231"/>
                    <a:pt x="7862" y="11209"/>
                    <a:pt x="7831" y="11155"/>
                  </a:cubicBezTo>
                  <a:cubicBezTo>
                    <a:pt x="7800" y="11100"/>
                    <a:pt x="7821" y="11033"/>
                    <a:pt x="7803" y="10987"/>
                  </a:cubicBezTo>
                  <a:cubicBezTo>
                    <a:pt x="7786" y="10942"/>
                    <a:pt x="7751" y="10942"/>
                    <a:pt x="7706" y="10947"/>
                  </a:cubicBezTo>
                  <a:cubicBezTo>
                    <a:pt x="7661" y="10951"/>
                    <a:pt x="7665" y="10987"/>
                    <a:pt x="7637" y="11010"/>
                  </a:cubicBezTo>
                  <a:cubicBezTo>
                    <a:pt x="7609" y="11033"/>
                    <a:pt x="7571" y="11055"/>
                    <a:pt x="7477" y="11046"/>
                  </a:cubicBezTo>
                  <a:cubicBezTo>
                    <a:pt x="7384" y="11037"/>
                    <a:pt x="7311" y="10933"/>
                    <a:pt x="7311" y="10933"/>
                  </a:cubicBezTo>
                  <a:cubicBezTo>
                    <a:pt x="7311" y="10933"/>
                    <a:pt x="7304" y="10870"/>
                    <a:pt x="7290" y="10861"/>
                  </a:cubicBezTo>
                  <a:cubicBezTo>
                    <a:pt x="7276" y="10852"/>
                    <a:pt x="7238" y="10811"/>
                    <a:pt x="7238" y="10811"/>
                  </a:cubicBezTo>
                  <a:cubicBezTo>
                    <a:pt x="7238" y="10811"/>
                    <a:pt x="7249" y="10757"/>
                    <a:pt x="7249" y="10748"/>
                  </a:cubicBezTo>
                  <a:cubicBezTo>
                    <a:pt x="7249" y="10739"/>
                    <a:pt x="7190" y="10730"/>
                    <a:pt x="7190" y="10730"/>
                  </a:cubicBezTo>
                  <a:cubicBezTo>
                    <a:pt x="7190" y="10730"/>
                    <a:pt x="7200" y="10676"/>
                    <a:pt x="7197" y="10667"/>
                  </a:cubicBezTo>
                  <a:cubicBezTo>
                    <a:pt x="7193" y="10658"/>
                    <a:pt x="7169" y="10644"/>
                    <a:pt x="7148" y="10604"/>
                  </a:cubicBezTo>
                  <a:cubicBezTo>
                    <a:pt x="7127" y="10563"/>
                    <a:pt x="7110" y="10473"/>
                    <a:pt x="7106" y="10432"/>
                  </a:cubicBezTo>
                  <a:cubicBezTo>
                    <a:pt x="7103" y="10391"/>
                    <a:pt x="7079" y="10364"/>
                    <a:pt x="7061" y="10364"/>
                  </a:cubicBezTo>
                  <a:cubicBezTo>
                    <a:pt x="7044" y="10364"/>
                    <a:pt x="7020" y="10405"/>
                    <a:pt x="7020" y="10405"/>
                  </a:cubicBezTo>
                  <a:lnTo>
                    <a:pt x="6919" y="10328"/>
                  </a:lnTo>
                  <a:lnTo>
                    <a:pt x="6860" y="10351"/>
                  </a:lnTo>
                  <a:lnTo>
                    <a:pt x="6818" y="10396"/>
                  </a:lnTo>
                  <a:lnTo>
                    <a:pt x="6805" y="10509"/>
                  </a:lnTo>
                  <a:cubicBezTo>
                    <a:pt x="6805" y="10509"/>
                    <a:pt x="6812" y="10549"/>
                    <a:pt x="6832" y="10581"/>
                  </a:cubicBezTo>
                  <a:cubicBezTo>
                    <a:pt x="6853" y="10613"/>
                    <a:pt x="6860" y="10635"/>
                    <a:pt x="6871" y="10694"/>
                  </a:cubicBezTo>
                  <a:cubicBezTo>
                    <a:pt x="6881" y="10753"/>
                    <a:pt x="6891" y="10798"/>
                    <a:pt x="6916" y="10820"/>
                  </a:cubicBezTo>
                  <a:cubicBezTo>
                    <a:pt x="6940" y="10843"/>
                    <a:pt x="6950" y="10852"/>
                    <a:pt x="6954" y="10875"/>
                  </a:cubicBezTo>
                  <a:cubicBezTo>
                    <a:pt x="6957" y="10897"/>
                    <a:pt x="6985" y="10969"/>
                    <a:pt x="7013" y="10996"/>
                  </a:cubicBezTo>
                  <a:cubicBezTo>
                    <a:pt x="7040" y="11024"/>
                    <a:pt x="7037" y="11001"/>
                    <a:pt x="7061" y="11051"/>
                  </a:cubicBezTo>
                  <a:cubicBezTo>
                    <a:pt x="7086" y="11100"/>
                    <a:pt x="7054" y="11073"/>
                    <a:pt x="7044" y="11109"/>
                  </a:cubicBezTo>
                  <a:cubicBezTo>
                    <a:pt x="7034" y="11145"/>
                    <a:pt x="7044" y="11173"/>
                    <a:pt x="7054" y="11227"/>
                  </a:cubicBezTo>
                  <a:cubicBezTo>
                    <a:pt x="7065" y="11281"/>
                    <a:pt x="7089" y="11299"/>
                    <a:pt x="7113" y="11290"/>
                  </a:cubicBezTo>
                  <a:cubicBezTo>
                    <a:pt x="7138" y="11281"/>
                    <a:pt x="7141" y="11209"/>
                    <a:pt x="7145" y="11191"/>
                  </a:cubicBezTo>
                  <a:cubicBezTo>
                    <a:pt x="7148" y="11173"/>
                    <a:pt x="7169" y="11145"/>
                    <a:pt x="7179" y="11150"/>
                  </a:cubicBezTo>
                  <a:cubicBezTo>
                    <a:pt x="7190" y="11155"/>
                    <a:pt x="7176" y="11204"/>
                    <a:pt x="7176" y="11249"/>
                  </a:cubicBezTo>
                  <a:cubicBezTo>
                    <a:pt x="7176" y="11295"/>
                    <a:pt x="7176" y="11403"/>
                    <a:pt x="7197" y="11425"/>
                  </a:cubicBezTo>
                  <a:cubicBezTo>
                    <a:pt x="7217" y="11448"/>
                    <a:pt x="7252" y="11430"/>
                    <a:pt x="7273" y="11425"/>
                  </a:cubicBezTo>
                  <a:cubicBezTo>
                    <a:pt x="7294" y="11421"/>
                    <a:pt x="7339" y="11421"/>
                    <a:pt x="7363" y="11425"/>
                  </a:cubicBezTo>
                  <a:cubicBezTo>
                    <a:pt x="7387" y="11430"/>
                    <a:pt x="7401" y="11453"/>
                    <a:pt x="7439" y="11457"/>
                  </a:cubicBezTo>
                  <a:cubicBezTo>
                    <a:pt x="7477" y="11462"/>
                    <a:pt x="7460" y="11425"/>
                    <a:pt x="7474" y="11403"/>
                  </a:cubicBezTo>
                  <a:cubicBezTo>
                    <a:pt x="7488" y="11380"/>
                    <a:pt x="7505" y="11385"/>
                    <a:pt x="7543" y="11362"/>
                  </a:cubicBezTo>
                  <a:cubicBezTo>
                    <a:pt x="7581" y="11340"/>
                    <a:pt x="7630" y="11240"/>
                    <a:pt x="7637" y="11209"/>
                  </a:cubicBezTo>
                  <a:cubicBezTo>
                    <a:pt x="7644" y="11177"/>
                    <a:pt x="7665" y="11182"/>
                    <a:pt x="7679" y="11191"/>
                  </a:cubicBezTo>
                  <a:cubicBezTo>
                    <a:pt x="7692" y="11200"/>
                    <a:pt x="7686" y="11227"/>
                    <a:pt x="7706" y="11281"/>
                  </a:cubicBezTo>
                  <a:cubicBezTo>
                    <a:pt x="7727" y="11335"/>
                    <a:pt x="7745" y="11385"/>
                    <a:pt x="7793" y="11457"/>
                  </a:cubicBezTo>
                  <a:cubicBezTo>
                    <a:pt x="7842" y="11529"/>
                    <a:pt x="7894" y="11520"/>
                    <a:pt x="7928" y="11538"/>
                  </a:cubicBezTo>
                  <a:cubicBezTo>
                    <a:pt x="7963" y="11556"/>
                    <a:pt x="7946" y="11556"/>
                    <a:pt x="7960" y="11602"/>
                  </a:cubicBezTo>
                  <a:cubicBezTo>
                    <a:pt x="7973" y="11647"/>
                    <a:pt x="8001" y="11705"/>
                    <a:pt x="8015" y="11728"/>
                  </a:cubicBezTo>
                  <a:cubicBezTo>
                    <a:pt x="8029" y="11751"/>
                    <a:pt x="8036" y="11737"/>
                    <a:pt x="8046" y="11755"/>
                  </a:cubicBezTo>
                  <a:cubicBezTo>
                    <a:pt x="8057" y="11773"/>
                    <a:pt x="8036" y="11805"/>
                    <a:pt x="8025" y="11823"/>
                  </a:cubicBezTo>
                  <a:cubicBezTo>
                    <a:pt x="8015" y="11841"/>
                    <a:pt x="7980" y="11904"/>
                    <a:pt x="7956" y="11954"/>
                  </a:cubicBezTo>
                  <a:cubicBezTo>
                    <a:pt x="7932" y="12004"/>
                    <a:pt x="7928" y="12067"/>
                    <a:pt x="7928" y="12098"/>
                  </a:cubicBezTo>
                  <a:cubicBezTo>
                    <a:pt x="7928" y="12130"/>
                    <a:pt x="7918" y="12130"/>
                    <a:pt x="7894" y="12134"/>
                  </a:cubicBezTo>
                  <a:cubicBezTo>
                    <a:pt x="7869" y="12139"/>
                    <a:pt x="7873" y="12157"/>
                    <a:pt x="7859" y="12216"/>
                  </a:cubicBezTo>
                  <a:cubicBezTo>
                    <a:pt x="7845" y="12274"/>
                    <a:pt x="7849" y="12279"/>
                    <a:pt x="7845" y="12315"/>
                  </a:cubicBezTo>
                  <a:cubicBezTo>
                    <a:pt x="7842" y="12351"/>
                    <a:pt x="7835" y="12365"/>
                    <a:pt x="7821" y="12378"/>
                  </a:cubicBezTo>
                  <a:cubicBezTo>
                    <a:pt x="7807" y="12392"/>
                    <a:pt x="7783" y="12396"/>
                    <a:pt x="7769" y="12405"/>
                  </a:cubicBezTo>
                  <a:cubicBezTo>
                    <a:pt x="7755" y="12414"/>
                    <a:pt x="7738" y="12437"/>
                    <a:pt x="7731" y="12473"/>
                  </a:cubicBezTo>
                  <a:cubicBezTo>
                    <a:pt x="7724" y="12509"/>
                    <a:pt x="7717" y="12509"/>
                    <a:pt x="7696" y="12532"/>
                  </a:cubicBezTo>
                  <a:cubicBezTo>
                    <a:pt x="7675" y="12554"/>
                    <a:pt x="7679" y="12527"/>
                    <a:pt x="7658" y="12527"/>
                  </a:cubicBezTo>
                  <a:cubicBezTo>
                    <a:pt x="7637" y="12527"/>
                    <a:pt x="7616" y="12527"/>
                    <a:pt x="7592" y="12545"/>
                  </a:cubicBezTo>
                  <a:cubicBezTo>
                    <a:pt x="7568" y="12563"/>
                    <a:pt x="7568" y="12618"/>
                    <a:pt x="7561" y="12645"/>
                  </a:cubicBezTo>
                  <a:cubicBezTo>
                    <a:pt x="7554" y="12672"/>
                    <a:pt x="7543" y="12685"/>
                    <a:pt x="7519" y="12685"/>
                  </a:cubicBezTo>
                  <a:cubicBezTo>
                    <a:pt x="7495" y="12685"/>
                    <a:pt x="7491" y="12672"/>
                    <a:pt x="7467" y="12676"/>
                  </a:cubicBezTo>
                  <a:cubicBezTo>
                    <a:pt x="7443" y="12681"/>
                    <a:pt x="7457" y="12694"/>
                    <a:pt x="7439" y="12731"/>
                  </a:cubicBezTo>
                  <a:cubicBezTo>
                    <a:pt x="7422" y="12767"/>
                    <a:pt x="7405" y="12731"/>
                    <a:pt x="7353" y="12735"/>
                  </a:cubicBezTo>
                  <a:cubicBezTo>
                    <a:pt x="7301" y="12740"/>
                    <a:pt x="7269" y="12794"/>
                    <a:pt x="7255" y="12834"/>
                  </a:cubicBezTo>
                  <a:cubicBezTo>
                    <a:pt x="7242" y="12875"/>
                    <a:pt x="7255" y="12889"/>
                    <a:pt x="7255" y="12889"/>
                  </a:cubicBezTo>
                  <a:cubicBezTo>
                    <a:pt x="7255" y="12889"/>
                    <a:pt x="7235" y="12920"/>
                    <a:pt x="7224" y="12947"/>
                  </a:cubicBezTo>
                  <a:cubicBezTo>
                    <a:pt x="7214" y="12974"/>
                    <a:pt x="7207" y="12993"/>
                    <a:pt x="7176" y="13024"/>
                  </a:cubicBezTo>
                  <a:cubicBezTo>
                    <a:pt x="7145" y="13056"/>
                    <a:pt x="7037" y="13110"/>
                    <a:pt x="6971" y="13123"/>
                  </a:cubicBezTo>
                  <a:cubicBezTo>
                    <a:pt x="6905" y="13137"/>
                    <a:pt x="6933" y="13155"/>
                    <a:pt x="6916" y="13187"/>
                  </a:cubicBezTo>
                  <a:cubicBezTo>
                    <a:pt x="6898" y="13218"/>
                    <a:pt x="6853" y="13232"/>
                    <a:pt x="6832" y="13232"/>
                  </a:cubicBezTo>
                  <a:cubicBezTo>
                    <a:pt x="6812" y="13232"/>
                    <a:pt x="6815" y="13209"/>
                    <a:pt x="6791" y="13200"/>
                  </a:cubicBezTo>
                  <a:cubicBezTo>
                    <a:pt x="6766" y="13191"/>
                    <a:pt x="6773" y="13209"/>
                    <a:pt x="6760" y="13223"/>
                  </a:cubicBezTo>
                  <a:cubicBezTo>
                    <a:pt x="6746" y="13236"/>
                    <a:pt x="6728" y="13236"/>
                    <a:pt x="6704" y="13236"/>
                  </a:cubicBezTo>
                  <a:cubicBezTo>
                    <a:pt x="6680" y="13236"/>
                    <a:pt x="6676" y="13232"/>
                    <a:pt x="6638" y="13236"/>
                  </a:cubicBezTo>
                  <a:cubicBezTo>
                    <a:pt x="6600" y="13241"/>
                    <a:pt x="6597" y="13263"/>
                    <a:pt x="6562" y="13295"/>
                  </a:cubicBezTo>
                  <a:cubicBezTo>
                    <a:pt x="6527" y="13327"/>
                    <a:pt x="6510" y="13354"/>
                    <a:pt x="6465" y="13363"/>
                  </a:cubicBezTo>
                  <a:cubicBezTo>
                    <a:pt x="6420" y="13372"/>
                    <a:pt x="6385" y="13345"/>
                    <a:pt x="6382" y="13322"/>
                  </a:cubicBezTo>
                  <a:cubicBezTo>
                    <a:pt x="6378" y="13300"/>
                    <a:pt x="6371" y="13218"/>
                    <a:pt x="6350" y="13155"/>
                  </a:cubicBezTo>
                  <a:cubicBezTo>
                    <a:pt x="6329" y="13092"/>
                    <a:pt x="6340" y="13051"/>
                    <a:pt x="6326" y="13020"/>
                  </a:cubicBezTo>
                  <a:cubicBezTo>
                    <a:pt x="6312" y="12988"/>
                    <a:pt x="6298" y="12825"/>
                    <a:pt x="6305" y="12789"/>
                  </a:cubicBezTo>
                  <a:cubicBezTo>
                    <a:pt x="6312" y="12753"/>
                    <a:pt x="6326" y="12708"/>
                    <a:pt x="6326" y="12708"/>
                  </a:cubicBezTo>
                  <a:cubicBezTo>
                    <a:pt x="6326" y="12708"/>
                    <a:pt x="6281" y="12627"/>
                    <a:pt x="6264" y="12604"/>
                  </a:cubicBezTo>
                  <a:cubicBezTo>
                    <a:pt x="6246" y="12582"/>
                    <a:pt x="6239" y="12523"/>
                    <a:pt x="6215" y="12509"/>
                  </a:cubicBezTo>
                  <a:cubicBezTo>
                    <a:pt x="6191" y="12496"/>
                    <a:pt x="6187" y="12482"/>
                    <a:pt x="6166" y="12446"/>
                  </a:cubicBezTo>
                  <a:cubicBezTo>
                    <a:pt x="6146" y="12410"/>
                    <a:pt x="6149" y="12378"/>
                    <a:pt x="6146" y="12311"/>
                  </a:cubicBezTo>
                  <a:cubicBezTo>
                    <a:pt x="6142" y="12243"/>
                    <a:pt x="6108" y="12189"/>
                    <a:pt x="6069" y="12153"/>
                  </a:cubicBezTo>
                  <a:cubicBezTo>
                    <a:pt x="6031" y="12116"/>
                    <a:pt x="5955" y="12076"/>
                    <a:pt x="5934" y="12008"/>
                  </a:cubicBezTo>
                  <a:cubicBezTo>
                    <a:pt x="5913" y="11940"/>
                    <a:pt x="5938" y="11900"/>
                    <a:pt x="5931" y="11818"/>
                  </a:cubicBezTo>
                  <a:cubicBezTo>
                    <a:pt x="5924" y="11737"/>
                    <a:pt x="5899" y="11701"/>
                    <a:pt x="5899" y="11611"/>
                  </a:cubicBezTo>
                  <a:cubicBezTo>
                    <a:pt x="5899" y="11520"/>
                    <a:pt x="5906" y="11534"/>
                    <a:pt x="5892" y="11466"/>
                  </a:cubicBezTo>
                  <a:cubicBezTo>
                    <a:pt x="5879" y="11398"/>
                    <a:pt x="5844" y="11403"/>
                    <a:pt x="5809" y="11349"/>
                  </a:cubicBezTo>
                  <a:cubicBezTo>
                    <a:pt x="5775" y="11295"/>
                    <a:pt x="5757" y="11249"/>
                    <a:pt x="5747" y="11164"/>
                  </a:cubicBezTo>
                  <a:cubicBezTo>
                    <a:pt x="5736" y="11078"/>
                    <a:pt x="5733" y="11091"/>
                    <a:pt x="5716" y="11046"/>
                  </a:cubicBezTo>
                  <a:cubicBezTo>
                    <a:pt x="5698" y="11001"/>
                    <a:pt x="5695" y="11019"/>
                    <a:pt x="5650" y="10974"/>
                  </a:cubicBezTo>
                  <a:cubicBezTo>
                    <a:pt x="5605" y="10929"/>
                    <a:pt x="5625" y="10879"/>
                    <a:pt x="5591" y="10798"/>
                  </a:cubicBezTo>
                  <a:cubicBezTo>
                    <a:pt x="5556" y="10716"/>
                    <a:pt x="5508" y="10680"/>
                    <a:pt x="5490" y="10667"/>
                  </a:cubicBezTo>
                  <a:cubicBezTo>
                    <a:pt x="5473" y="10653"/>
                    <a:pt x="5438" y="10644"/>
                    <a:pt x="5438" y="10644"/>
                  </a:cubicBezTo>
                  <a:cubicBezTo>
                    <a:pt x="5438" y="10644"/>
                    <a:pt x="5435" y="10698"/>
                    <a:pt x="5435" y="10707"/>
                  </a:cubicBezTo>
                  <a:cubicBezTo>
                    <a:pt x="5435" y="10716"/>
                    <a:pt x="5407" y="10712"/>
                    <a:pt x="5400" y="10712"/>
                  </a:cubicBezTo>
                  <a:cubicBezTo>
                    <a:pt x="5393" y="10712"/>
                    <a:pt x="5369" y="10676"/>
                    <a:pt x="5358" y="10653"/>
                  </a:cubicBezTo>
                  <a:cubicBezTo>
                    <a:pt x="5348" y="10631"/>
                    <a:pt x="5324" y="10572"/>
                    <a:pt x="5306" y="10531"/>
                  </a:cubicBezTo>
                  <a:cubicBezTo>
                    <a:pt x="5289" y="10491"/>
                    <a:pt x="5275" y="10464"/>
                    <a:pt x="5275" y="10464"/>
                  </a:cubicBezTo>
                  <a:cubicBezTo>
                    <a:pt x="5275" y="10464"/>
                    <a:pt x="5275" y="10441"/>
                    <a:pt x="5279" y="10423"/>
                  </a:cubicBezTo>
                  <a:cubicBezTo>
                    <a:pt x="5282" y="10405"/>
                    <a:pt x="5261" y="10382"/>
                    <a:pt x="5244" y="10378"/>
                  </a:cubicBezTo>
                  <a:cubicBezTo>
                    <a:pt x="5227" y="10373"/>
                    <a:pt x="5223" y="10400"/>
                    <a:pt x="5223" y="10427"/>
                  </a:cubicBezTo>
                  <a:cubicBezTo>
                    <a:pt x="5223" y="10455"/>
                    <a:pt x="5237" y="10486"/>
                    <a:pt x="5244" y="10518"/>
                  </a:cubicBezTo>
                  <a:cubicBezTo>
                    <a:pt x="5251" y="10549"/>
                    <a:pt x="5299" y="10640"/>
                    <a:pt x="5313" y="10680"/>
                  </a:cubicBezTo>
                  <a:cubicBezTo>
                    <a:pt x="5327" y="10721"/>
                    <a:pt x="5313" y="10712"/>
                    <a:pt x="5320" y="10780"/>
                  </a:cubicBezTo>
                  <a:cubicBezTo>
                    <a:pt x="5327" y="10847"/>
                    <a:pt x="5334" y="10807"/>
                    <a:pt x="5376" y="10879"/>
                  </a:cubicBezTo>
                  <a:cubicBezTo>
                    <a:pt x="5417" y="10951"/>
                    <a:pt x="5400" y="10929"/>
                    <a:pt x="5414" y="11028"/>
                  </a:cubicBezTo>
                  <a:cubicBezTo>
                    <a:pt x="5428" y="11127"/>
                    <a:pt x="5497" y="11249"/>
                    <a:pt x="5518" y="11295"/>
                  </a:cubicBezTo>
                  <a:cubicBezTo>
                    <a:pt x="5539" y="11340"/>
                    <a:pt x="5535" y="11376"/>
                    <a:pt x="5535" y="11376"/>
                  </a:cubicBezTo>
                  <a:lnTo>
                    <a:pt x="5514" y="11385"/>
                  </a:lnTo>
                  <a:cubicBezTo>
                    <a:pt x="5514" y="11385"/>
                    <a:pt x="5518" y="11421"/>
                    <a:pt x="5521" y="11453"/>
                  </a:cubicBezTo>
                  <a:cubicBezTo>
                    <a:pt x="5525" y="11484"/>
                    <a:pt x="5549" y="11584"/>
                    <a:pt x="5580" y="11633"/>
                  </a:cubicBezTo>
                  <a:cubicBezTo>
                    <a:pt x="5612" y="11683"/>
                    <a:pt x="5629" y="11683"/>
                    <a:pt x="5664" y="11710"/>
                  </a:cubicBezTo>
                  <a:cubicBezTo>
                    <a:pt x="5698" y="11737"/>
                    <a:pt x="5677" y="11728"/>
                    <a:pt x="5671" y="11746"/>
                  </a:cubicBezTo>
                  <a:cubicBezTo>
                    <a:pt x="5664" y="11764"/>
                    <a:pt x="5664" y="11800"/>
                    <a:pt x="5674" y="11823"/>
                  </a:cubicBezTo>
                  <a:cubicBezTo>
                    <a:pt x="5684" y="11845"/>
                    <a:pt x="5688" y="11832"/>
                    <a:pt x="5712" y="11877"/>
                  </a:cubicBezTo>
                  <a:cubicBezTo>
                    <a:pt x="5736" y="11922"/>
                    <a:pt x="5712" y="11927"/>
                    <a:pt x="5709" y="12008"/>
                  </a:cubicBezTo>
                  <a:cubicBezTo>
                    <a:pt x="5705" y="12089"/>
                    <a:pt x="5709" y="12220"/>
                    <a:pt x="5733" y="12274"/>
                  </a:cubicBezTo>
                  <a:cubicBezTo>
                    <a:pt x="5757" y="12329"/>
                    <a:pt x="5851" y="12423"/>
                    <a:pt x="5872" y="12442"/>
                  </a:cubicBezTo>
                  <a:cubicBezTo>
                    <a:pt x="5892" y="12460"/>
                    <a:pt x="5889" y="12455"/>
                    <a:pt x="5899" y="12478"/>
                  </a:cubicBezTo>
                  <a:cubicBezTo>
                    <a:pt x="5910" y="12500"/>
                    <a:pt x="5910" y="12573"/>
                    <a:pt x="5920" y="12726"/>
                  </a:cubicBezTo>
                  <a:cubicBezTo>
                    <a:pt x="5931" y="12880"/>
                    <a:pt x="5962" y="12902"/>
                    <a:pt x="5983" y="12916"/>
                  </a:cubicBezTo>
                  <a:cubicBezTo>
                    <a:pt x="6003" y="12929"/>
                    <a:pt x="6007" y="12893"/>
                    <a:pt x="6021" y="12934"/>
                  </a:cubicBezTo>
                  <a:cubicBezTo>
                    <a:pt x="6035" y="12974"/>
                    <a:pt x="6083" y="13006"/>
                    <a:pt x="6101" y="13006"/>
                  </a:cubicBezTo>
                  <a:cubicBezTo>
                    <a:pt x="6118" y="13006"/>
                    <a:pt x="6114" y="13020"/>
                    <a:pt x="6121" y="13074"/>
                  </a:cubicBezTo>
                  <a:cubicBezTo>
                    <a:pt x="6128" y="13128"/>
                    <a:pt x="6170" y="13146"/>
                    <a:pt x="6198" y="13155"/>
                  </a:cubicBezTo>
                  <a:cubicBezTo>
                    <a:pt x="6225" y="13164"/>
                    <a:pt x="6225" y="13169"/>
                    <a:pt x="6232" y="13209"/>
                  </a:cubicBezTo>
                  <a:cubicBezTo>
                    <a:pt x="6239" y="13250"/>
                    <a:pt x="6232" y="13268"/>
                    <a:pt x="6267" y="13313"/>
                  </a:cubicBezTo>
                  <a:cubicBezTo>
                    <a:pt x="6302" y="13358"/>
                    <a:pt x="6340" y="13376"/>
                    <a:pt x="6347" y="13376"/>
                  </a:cubicBezTo>
                  <a:cubicBezTo>
                    <a:pt x="6354" y="13376"/>
                    <a:pt x="6354" y="13449"/>
                    <a:pt x="6354" y="13449"/>
                  </a:cubicBezTo>
                  <a:lnTo>
                    <a:pt x="6316" y="13557"/>
                  </a:lnTo>
                  <a:lnTo>
                    <a:pt x="6343" y="13557"/>
                  </a:lnTo>
                  <a:cubicBezTo>
                    <a:pt x="6343" y="13557"/>
                    <a:pt x="6357" y="13589"/>
                    <a:pt x="6382" y="13647"/>
                  </a:cubicBezTo>
                  <a:cubicBezTo>
                    <a:pt x="6406" y="13706"/>
                    <a:pt x="6461" y="13765"/>
                    <a:pt x="6492" y="13760"/>
                  </a:cubicBezTo>
                  <a:cubicBezTo>
                    <a:pt x="6524" y="13756"/>
                    <a:pt x="6548" y="13729"/>
                    <a:pt x="6583" y="13733"/>
                  </a:cubicBezTo>
                  <a:cubicBezTo>
                    <a:pt x="6617" y="13738"/>
                    <a:pt x="6628" y="13742"/>
                    <a:pt x="6687" y="13742"/>
                  </a:cubicBezTo>
                  <a:cubicBezTo>
                    <a:pt x="6746" y="13742"/>
                    <a:pt x="6739" y="13742"/>
                    <a:pt x="6777" y="13702"/>
                  </a:cubicBezTo>
                  <a:cubicBezTo>
                    <a:pt x="6815" y="13661"/>
                    <a:pt x="6812" y="13652"/>
                    <a:pt x="6829" y="13638"/>
                  </a:cubicBezTo>
                  <a:cubicBezTo>
                    <a:pt x="6846" y="13625"/>
                    <a:pt x="6905" y="13638"/>
                    <a:pt x="6954" y="13638"/>
                  </a:cubicBezTo>
                  <a:cubicBezTo>
                    <a:pt x="7002" y="13638"/>
                    <a:pt x="7054" y="13607"/>
                    <a:pt x="7075" y="13593"/>
                  </a:cubicBezTo>
                  <a:cubicBezTo>
                    <a:pt x="7096" y="13580"/>
                    <a:pt x="7117" y="13543"/>
                    <a:pt x="7138" y="13530"/>
                  </a:cubicBezTo>
                  <a:cubicBezTo>
                    <a:pt x="7158" y="13516"/>
                    <a:pt x="7169" y="13539"/>
                    <a:pt x="7172" y="13571"/>
                  </a:cubicBezTo>
                  <a:cubicBezTo>
                    <a:pt x="7176" y="13602"/>
                    <a:pt x="7151" y="13796"/>
                    <a:pt x="7151" y="13796"/>
                  </a:cubicBezTo>
                  <a:lnTo>
                    <a:pt x="7127" y="13828"/>
                  </a:lnTo>
                  <a:cubicBezTo>
                    <a:pt x="7127" y="13828"/>
                    <a:pt x="7134" y="13927"/>
                    <a:pt x="7131" y="13950"/>
                  </a:cubicBezTo>
                  <a:cubicBezTo>
                    <a:pt x="7127" y="13972"/>
                    <a:pt x="7099" y="13968"/>
                    <a:pt x="7086" y="13982"/>
                  </a:cubicBezTo>
                  <a:cubicBezTo>
                    <a:pt x="7072" y="13995"/>
                    <a:pt x="7086" y="14045"/>
                    <a:pt x="7082" y="14063"/>
                  </a:cubicBezTo>
                  <a:cubicBezTo>
                    <a:pt x="7079" y="14081"/>
                    <a:pt x="7065" y="14099"/>
                    <a:pt x="7009" y="14225"/>
                  </a:cubicBezTo>
                  <a:cubicBezTo>
                    <a:pt x="6954" y="14352"/>
                    <a:pt x="6954" y="14505"/>
                    <a:pt x="6954" y="14505"/>
                  </a:cubicBezTo>
                  <a:cubicBezTo>
                    <a:pt x="6954" y="14505"/>
                    <a:pt x="6919" y="14523"/>
                    <a:pt x="6916" y="14532"/>
                  </a:cubicBezTo>
                  <a:cubicBezTo>
                    <a:pt x="6912" y="14541"/>
                    <a:pt x="6898" y="14659"/>
                    <a:pt x="6888" y="14686"/>
                  </a:cubicBezTo>
                  <a:cubicBezTo>
                    <a:pt x="6877" y="14713"/>
                    <a:pt x="6881" y="14731"/>
                    <a:pt x="6853" y="14767"/>
                  </a:cubicBezTo>
                  <a:cubicBezTo>
                    <a:pt x="6825" y="14803"/>
                    <a:pt x="6818" y="14812"/>
                    <a:pt x="6815" y="14853"/>
                  </a:cubicBezTo>
                  <a:cubicBezTo>
                    <a:pt x="6812" y="14894"/>
                    <a:pt x="6798" y="14907"/>
                    <a:pt x="6791" y="14921"/>
                  </a:cubicBezTo>
                  <a:cubicBezTo>
                    <a:pt x="6784" y="14934"/>
                    <a:pt x="6749" y="14948"/>
                    <a:pt x="6725" y="14984"/>
                  </a:cubicBezTo>
                  <a:cubicBezTo>
                    <a:pt x="6701" y="15020"/>
                    <a:pt x="6721" y="15011"/>
                    <a:pt x="6721" y="15056"/>
                  </a:cubicBezTo>
                  <a:cubicBezTo>
                    <a:pt x="6721" y="15101"/>
                    <a:pt x="6714" y="15079"/>
                    <a:pt x="6694" y="15092"/>
                  </a:cubicBezTo>
                  <a:cubicBezTo>
                    <a:pt x="6673" y="15106"/>
                    <a:pt x="6649" y="15101"/>
                    <a:pt x="6642" y="15129"/>
                  </a:cubicBezTo>
                  <a:cubicBezTo>
                    <a:pt x="6635" y="15156"/>
                    <a:pt x="6642" y="15178"/>
                    <a:pt x="6614" y="15223"/>
                  </a:cubicBezTo>
                  <a:cubicBezTo>
                    <a:pt x="6586" y="15269"/>
                    <a:pt x="6524" y="15327"/>
                    <a:pt x="6524" y="15327"/>
                  </a:cubicBezTo>
                  <a:cubicBezTo>
                    <a:pt x="6524" y="15327"/>
                    <a:pt x="6517" y="15327"/>
                    <a:pt x="6499" y="15323"/>
                  </a:cubicBezTo>
                  <a:cubicBezTo>
                    <a:pt x="6482" y="15318"/>
                    <a:pt x="6472" y="15336"/>
                    <a:pt x="6454" y="15359"/>
                  </a:cubicBezTo>
                  <a:cubicBezTo>
                    <a:pt x="6437" y="15381"/>
                    <a:pt x="6437" y="15404"/>
                    <a:pt x="6409" y="15427"/>
                  </a:cubicBezTo>
                  <a:cubicBezTo>
                    <a:pt x="6382" y="15449"/>
                    <a:pt x="6392" y="15440"/>
                    <a:pt x="6368" y="15440"/>
                  </a:cubicBezTo>
                  <a:cubicBezTo>
                    <a:pt x="6343" y="15440"/>
                    <a:pt x="6347" y="15449"/>
                    <a:pt x="6329" y="15490"/>
                  </a:cubicBezTo>
                  <a:cubicBezTo>
                    <a:pt x="6312" y="15531"/>
                    <a:pt x="6257" y="15643"/>
                    <a:pt x="6257" y="15643"/>
                  </a:cubicBezTo>
                  <a:lnTo>
                    <a:pt x="6225" y="15652"/>
                  </a:lnTo>
                  <a:cubicBezTo>
                    <a:pt x="6225" y="15652"/>
                    <a:pt x="6208" y="15707"/>
                    <a:pt x="6208" y="15720"/>
                  </a:cubicBezTo>
                  <a:cubicBezTo>
                    <a:pt x="6208" y="15734"/>
                    <a:pt x="6205" y="15765"/>
                    <a:pt x="6194" y="15792"/>
                  </a:cubicBezTo>
                  <a:cubicBezTo>
                    <a:pt x="6184" y="15820"/>
                    <a:pt x="6156" y="15847"/>
                    <a:pt x="6146" y="15910"/>
                  </a:cubicBezTo>
                  <a:cubicBezTo>
                    <a:pt x="6135" y="15973"/>
                    <a:pt x="6139" y="15969"/>
                    <a:pt x="6139" y="15969"/>
                  </a:cubicBezTo>
                  <a:cubicBezTo>
                    <a:pt x="6139" y="15969"/>
                    <a:pt x="6125" y="15969"/>
                    <a:pt x="6097" y="15978"/>
                  </a:cubicBezTo>
                  <a:cubicBezTo>
                    <a:pt x="6069" y="15987"/>
                    <a:pt x="6080" y="16000"/>
                    <a:pt x="6062" y="16023"/>
                  </a:cubicBezTo>
                  <a:cubicBezTo>
                    <a:pt x="6045" y="16045"/>
                    <a:pt x="6059" y="16063"/>
                    <a:pt x="6049" y="16086"/>
                  </a:cubicBezTo>
                  <a:cubicBezTo>
                    <a:pt x="6038" y="16109"/>
                    <a:pt x="6017" y="16090"/>
                    <a:pt x="6007" y="16090"/>
                  </a:cubicBezTo>
                  <a:cubicBezTo>
                    <a:pt x="5997" y="16090"/>
                    <a:pt x="5997" y="16104"/>
                    <a:pt x="5969" y="16145"/>
                  </a:cubicBezTo>
                  <a:cubicBezTo>
                    <a:pt x="5941" y="16185"/>
                    <a:pt x="5938" y="16212"/>
                    <a:pt x="5938" y="16212"/>
                  </a:cubicBezTo>
                  <a:cubicBezTo>
                    <a:pt x="5938" y="16212"/>
                    <a:pt x="5927" y="16217"/>
                    <a:pt x="5920" y="16217"/>
                  </a:cubicBezTo>
                  <a:cubicBezTo>
                    <a:pt x="5913" y="16217"/>
                    <a:pt x="5910" y="16226"/>
                    <a:pt x="5910" y="16258"/>
                  </a:cubicBezTo>
                  <a:cubicBezTo>
                    <a:pt x="5910" y="16289"/>
                    <a:pt x="5917" y="16280"/>
                    <a:pt x="5913" y="16357"/>
                  </a:cubicBezTo>
                  <a:cubicBezTo>
                    <a:pt x="5910" y="16434"/>
                    <a:pt x="5896" y="16420"/>
                    <a:pt x="5872" y="16492"/>
                  </a:cubicBezTo>
                  <a:cubicBezTo>
                    <a:pt x="5847" y="16565"/>
                    <a:pt x="5840" y="16628"/>
                    <a:pt x="5844" y="16705"/>
                  </a:cubicBezTo>
                  <a:cubicBezTo>
                    <a:pt x="5847" y="16781"/>
                    <a:pt x="5896" y="16795"/>
                    <a:pt x="5906" y="16809"/>
                  </a:cubicBezTo>
                  <a:cubicBezTo>
                    <a:pt x="5917" y="16822"/>
                    <a:pt x="5938" y="16845"/>
                    <a:pt x="5938" y="16872"/>
                  </a:cubicBezTo>
                  <a:cubicBezTo>
                    <a:pt x="5938" y="16899"/>
                    <a:pt x="5913" y="16921"/>
                    <a:pt x="5896" y="16980"/>
                  </a:cubicBezTo>
                  <a:cubicBezTo>
                    <a:pt x="5879" y="17039"/>
                    <a:pt x="5896" y="17161"/>
                    <a:pt x="5917" y="17251"/>
                  </a:cubicBezTo>
                  <a:cubicBezTo>
                    <a:pt x="5938" y="17341"/>
                    <a:pt x="5972" y="17337"/>
                    <a:pt x="5983" y="17350"/>
                  </a:cubicBezTo>
                  <a:cubicBezTo>
                    <a:pt x="5993" y="17364"/>
                    <a:pt x="6010" y="17387"/>
                    <a:pt x="6017" y="17432"/>
                  </a:cubicBezTo>
                  <a:cubicBezTo>
                    <a:pt x="6024" y="17477"/>
                    <a:pt x="6017" y="17486"/>
                    <a:pt x="6007" y="17576"/>
                  </a:cubicBezTo>
                  <a:cubicBezTo>
                    <a:pt x="5997" y="17667"/>
                    <a:pt x="6021" y="17779"/>
                    <a:pt x="6035" y="17838"/>
                  </a:cubicBezTo>
                  <a:cubicBezTo>
                    <a:pt x="6049" y="17897"/>
                    <a:pt x="6035" y="17910"/>
                    <a:pt x="6014" y="17992"/>
                  </a:cubicBezTo>
                  <a:cubicBezTo>
                    <a:pt x="5993" y="18073"/>
                    <a:pt x="6007" y="18118"/>
                    <a:pt x="6010" y="18136"/>
                  </a:cubicBezTo>
                  <a:cubicBezTo>
                    <a:pt x="6014" y="18154"/>
                    <a:pt x="6021" y="18181"/>
                    <a:pt x="6021" y="18240"/>
                  </a:cubicBezTo>
                  <a:cubicBezTo>
                    <a:pt x="6021" y="18299"/>
                    <a:pt x="6007" y="18285"/>
                    <a:pt x="5972" y="18348"/>
                  </a:cubicBezTo>
                  <a:cubicBezTo>
                    <a:pt x="5938" y="18412"/>
                    <a:pt x="5854" y="18534"/>
                    <a:pt x="5834" y="18556"/>
                  </a:cubicBezTo>
                  <a:cubicBezTo>
                    <a:pt x="5813" y="18579"/>
                    <a:pt x="5806" y="18574"/>
                    <a:pt x="5782" y="18574"/>
                  </a:cubicBezTo>
                  <a:cubicBezTo>
                    <a:pt x="5757" y="18574"/>
                    <a:pt x="5750" y="18574"/>
                    <a:pt x="5719" y="18588"/>
                  </a:cubicBezTo>
                  <a:cubicBezTo>
                    <a:pt x="5688" y="18601"/>
                    <a:pt x="5681" y="18638"/>
                    <a:pt x="5660" y="18656"/>
                  </a:cubicBezTo>
                  <a:cubicBezTo>
                    <a:pt x="5639" y="18674"/>
                    <a:pt x="5625" y="18669"/>
                    <a:pt x="5584" y="18683"/>
                  </a:cubicBezTo>
                  <a:cubicBezTo>
                    <a:pt x="5542" y="18696"/>
                    <a:pt x="5553" y="18692"/>
                    <a:pt x="5542" y="18728"/>
                  </a:cubicBezTo>
                  <a:cubicBezTo>
                    <a:pt x="5532" y="18764"/>
                    <a:pt x="5518" y="18836"/>
                    <a:pt x="5518" y="18836"/>
                  </a:cubicBezTo>
                  <a:cubicBezTo>
                    <a:pt x="5518" y="18836"/>
                    <a:pt x="5497" y="18836"/>
                    <a:pt x="5490" y="18854"/>
                  </a:cubicBezTo>
                  <a:cubicBezTo>
                    <a:pt x="5483" y="18872"/>
                    <a:pt x="5455" y="18958"/>
                    <a:pt x="5455" y="18958"/>
                  </a:cubicBezTo>
                  <a:cubicBezTo>
                    <a:pt x="5455" y="18958"/>
                    <a:pt x="5438" y="18972"/>
                    <a:pt x="5431" y="18981"/>
                  </a:cubicBezTo>
                  <a:cubicBezTo>
                    <a:pt x="5424" y="18990"/>
                    <a:pt x="5403" y="19003"/>
                    <a:pt x="5407" y="19053"/>
                  </a:cubicBezTo>
                  <a:cubicBezTo>
                    <a:pt x="5410" y="19103"/>
                    <a:pt x="5414" y="19197"/>
                    <a:pt x="5414" y="19197"/>
                  </a:cubicBezTo>
                  <a:lnTo>
                    <a:pt x="5435" y="19197"/>
                  </a:lnTo>
                  <a:lnTo>
                    <a:pt x="5445" y="19310"/>
                  </a:lnTo>
                  <a:cubicBezTo>
                    <a:pt x="5445" y="19310"/>
                    <a:pt x="5487" y="19712"/>
                    <a:pt x="5480" y="19794"/>
                  </a:cubicBezTo>
                  <a:cubicBezTo>
                    <a:pt x="5473" y="19875"/>
                    <a:pt x="5435" y="19866"/>
                    <a:pt x="5407" y="19875"/>
                  </a:cubicBezTo>
                  <a:cubicBezTo>
                    <a:pt x="5379" y="19884"/>
                    <a:pt x="5348" y="19907"/>
                    <a:pt x="5296" y="19943"/>
                  </a:cubicBezTo>
                  <a:cubicBezTo>
                    <a:pt x="5244" y="19979"/>
                    <a:pt x="5168" y="20056"/>
                    <a:pt x="5168" y="20056"/>
                  </a:cubicBezTo>
                  <a:cubicBezTo>
                    <a:pt x="5168" y="20056"/>
                    <a:pt x="5209" y="20119"/>
                    <a:pt x="5209" y="20132"/>
                  </a:cubicBezTo>
                  <a:cubicBezTo>
                    <a:pt x="5209" y="20146"/>
                    <a:pt x="5199" y="20426"/>
                    <a:pt x="5199" y="20426"/>
                  </a:cubicBezTo>
                  <a:lnTo>
                    <a:pt x="5150" y="20412"/>
                  </a:lnTo>
                  <a:lnTo>
                    <a:pt x="5143" y="20494"/>
                  </a:lnTo>
                  <a:lnTo>
                    <a:pt x="5171" y="20539"/>
                  </a:lnTo>
                  <a:cubicBezTo>
                    <a:pt x="5171" y="20539"/>
                    <a:pt x="5150" y="20566"/>
                    <a:pt x="5123" y="20579"/>
                  </a:cubicBezTo>
                  <a:cubicBezTo>
                    <a:pt x="5095" y="20593"/>
                    <a:pt x="5071" y="20620"/>
                    <a:pt x="5039" y="20679"/>
                  </a:cubicBezTo>
                  <a:cubicBezTo>
                    <a:pt x="5008" y="20737"/>
                    <a:pt x="4973" y="20859"/>
                    <a:pt x="4973" y="20859"/>
                  </a:cubicBezTo>
                  <a:lnTo>
                    <a:pt x="4946" y="20868"/>
                  </a:lnTo>
                  <a:cubicBezTo>
                    <a:pt x="4946" y="20868"/>
                    <a:pt x="4953" y="20918"/>
                    <a:pt x="4942" y="20936"/>
                  </a:cubicBezTo>
                  <a:cubicBezTo>
                    <a:pt x="4932" y="20954"/>
                    <a:pt x="4914" y="20972"/>
                    <a:pt x="4873" y="21022"/>
                  </a:cubicBezTo>
                  <a:cubicBezTo>
                    <a:pt x="4831" y="21072"/>
                    <a:pt x="4720" y="21266"/>
                    <a:pt x="4696" y="21315"/>
                  </a:cubicBezTo>
                  <a:cubicBezTo>
                    <a:pt x="4672" y="21365"/>
                    <a:pt x="4592" y="21410"/>
                    <a:pt x="4554" y="21410"/>
                  </a:cubicBezTo>
                  <a:cubicBezTo>
                    <a:pt x="4516" y="21410"/>
                    <a:pt x="4488" y="21410"/>
                    <a:pt x="4488" y="21410"/>
                  </a:cubicBezTo>
                  <a:lnTo>
                    <a:pt x="4495" y="21455"/>
                  </a:lnTo>
                  <a:lnTo>
                    <a:pt x="4391" y="21455"/>
                  </a:lnTo>
                  <a:cubicBezTo>
                    <a:pt x="4391" y="21455"/>
                    <a:pt x="4373" y="21501"/>
                    <a:pt x="4339" y="21492"/>
                  </a:cubicBezTo>
                  <a:cubicBezTo>
                    <a:pt x="4304" y="21483"/>
                    <a:pt x="4245" y="21469"/>
                    <a:pt x="4179" y="21465"/>
                  </a:cubicBezTo>
                  <a:cubicBezTo>
                    <a:pt x="4113" y="21460"/>
                    <a:pt x="4120" y="21465"/>
                    <a:pt x="4099" y="21496"/>
                  </a:cubicBezTo>
                  <a:cubicBezTo>
                    <a:pt x="4079" y="21528"/>
                    <a:pt x="4075" y="21541"/>
                    <a:pt x="4065" y="21541"/>
                  </a:cubicBezTo>
                  <a:cubicBezTo>
                    <a:pt x="4054" y="21541"/>
                    <a:pt x="4030" y="21532"/>
                    <a:pt x="3992" y="21510"/>
                  </a:cubicBezTo>
                  <a:cubicBezTo>
                    <a:pt x="3954" y="21487"/>
                    <a:pt x="3961" y="21510"/>
                    <a:pt x="3929" y="21541"/>
                  </a:cubicBezTo>
                  <a:cubicBezTo>
                    <a:pt x="3898" y="21573"/>
                    <a:pt x="3867" y="21591"/>
                    <a:pt x="3843" y="21595"/>
                  </a:cubicBezTo>
                  <a:cubicBezTo>
                    <a:pt x="3818" y="21600"/>
                    <a:pt x="3818" y="21595"/>
                    <a:pt x="3805" y="21582"/>
                  </a:cubicBezTo>
                  <a:cubicBezTo>
                    <a:pt x="3791" y="21568"/>
                    <a:pt x="3780" y="21555"/>
                    <a:pt x="3780" y="21555"/>
                  </a:cubicBezTo>
                  <a:lnTo>
                    <a:pt x="3739" y="21550"/>
                  </a:lnTo>
                  <a:lnTo>
                    <a:pt x="3735" y="21510"/>
                  </a:lnTo>
                  <a:cubicBezTo>
                    <a:pt x="3735" y="21510"/>
                    <a:pt x="3708" y="21541"/>
                    <a:pt x="3690" y="21541"/>
                  </a:cubicBezTo>
                  <a:cubicBezTo>
                    <a:pt x="3673" y="21541"/>
                    <a:pt x="3683" y="21519"/>
                    <a:pt x="3676" y="21446"/>
                  </a:cubicBezTo>
                  <a:cubicBezTo>
                    <a:pt x="3669" y="21374"/>
                    <a:pt x="3669" y="21311"/>
                    <a:pt x="3669" y="21311"/>
                  </a:cubicBezTo>
                  <a:cubicBezTo>
                    <a:pt x="3669" y="21311"/>
                    <a:pt x="3655" y="21288"/>
                    <a:pt x="3642" y="21266"/>
                  </a:cubicBezTo>
                  <a:cubicBezTo>
                    <a:pt x="3628" y="21243"/>
                    <a:pt x="3652" y="21243"/>
                    <a:pt x="3652" y="21243"/>
                  </a:cubicBezTo>
                  <a:cubicBezTo>
                    <a:pt x="3652" y="21243"/>
                    <a:pt x="3673" y="21225"/>
                    <a:pt x="3690" y="21203"/>
                  </a:cubicBezTo>
                  <a:cubicBezTo>
                    <a:pt x="3708" y="21180"/>
                    <a:pt x="3704" y="21148"/>
                    <a:pt x="3697" y="21054"/>
                  </a:cubicBezTo>
                  <a:cubicBezTo>
                    <a:pt x="3690" y="20959"/>
                    <a:pt x="3642" y="20891"/>
                    <a:pt x="3638" y="20882"/>
                  </a:cubicBezTo>
                  <a:cubicBezTo>
                    <a:pt x="3635" y="20873"/>
                    <a:pt x="3617" y="20855"/>
                    <a:pt x="3607" y="20846"/>
                  </a:cubicBezTo>
                  <a:cubicBezTo>
                    <a:pt x="3597" y="20837"/>
                    <a:pt x="3597" y="20801"/>
                    <a:pt x="3593" y="20737"/>
                  </a:cubicBezTo>
                  <a:cubicBezTo>
                    <a:pt x="3590" y="20674"/>
                    <a:pt x="3579" y="20629"/>
                    <a:pt x="3579" y="20629"/>
                  </a:cubicBezTo>
                  <a:lnTo>
                    <a:pt x="3545" y="20588"/>
                  </a:lnTo>
                  <a:cubicBezTo>
                    <a:pt x="3545" y="20588"/>
                    <a:pt x="3531" y="20548"/>
                    <a:pt x="3527" y="20539"/>
                  </a:cubicBezTo>
                  <a:cubicBezTo>
                    <a:pt x="3524" y="20530"/>
                    <a:pt x="3520" y="20457"/>
                    <a:pt x="3520" y="20457"/>
                  </a:cubicBezTo>
                  <a:lnTo>
                    <a:pt x="3489" y="20439"/>
                  </a:lnTo>
                  <a:lnTo>
                    <a:pt x="3461" y="20439"/>
                  </a:lnTo>
                  <a:lnTo>
                    <a:pt x="3388" y="20295"/>
                  </a:lnTo>
                  <a:lnTo>
                    <a:pt x="3371" y="20150"/>
                  </a:lnTo>
                  <a:lnTo>
                    <a:pt x="3371" y="19961"/>
                  </a:lnTo>
                  <a:lnTo>
                    <a:pt x="3375" y="19848"/>
                  </a:lnTo>
                  <a:lnTo>
                    <a:pt x="3312" y="19658"/>
                  </a:lnTo>
                  <a:lnTo>
                    <a:pt x="3343" y="19423"/>
                  </a:lnTo>
                  <a:cubicBezTo>
                    <a:pt x="3343" y="19423"/>
                    <a:pt x="3291" y="19383"/>
                    <a:pt x="3288" y="19369"/>
                  </a:cubicBezTo>
                  <a:cubicBezTo>
                    <a:pt x="3284" y="19356"/>
                    <a:pt x="3274" y="19315"/>
                    <a:pt x="3274" y="19315"/>
                  </a:cubicBezTo>
                  <a:lnTo>
                    <a:pt x="3271" y="19238"/>
                  </a:lnTo>
                  <a:lnTo>
                    <a:pt x="3191" y="19125"/>
                  </a:lnTo>
                  <a:cubicBezTo>
                    <a:pt x="3191" y="19125"/>
                    <a:pt x="3180" y="19008"/>
                    <a:pt x="3180" y="18999"/>
                  </a:cubicBezTo>
                  <a:cubicBezTo>
                    <a:pt x="3180" y="18990"/>
                    <a:pt x="3170" y="18899"/>
                    <a:pt x="3170" y="18890"/>
                  </a:cubicBezTo>
                  <a:cubicBezTo>
                    <a:pt x="3170" y="18881"/>
                    <a:pt x="3087" y="18728"/>
                    <a:pt x="3087" y="18728"/>
                  </a:cubicBezTo>
                  <a:lnTo>
                    <a:pt x="3042" y="18723"/>
                  </a:lnTo>
                  <a:lnTo>
                    <a:pt x="3024" y="18290"/>
                  </a:lnTo>
                  <a:lnTo>
                    <a:pt x="3052" y="18204"/>
                  </a:lnTo>
                  <a:lnTo>
                    <a:pt x="3114" y="18064"/>
                  </a:lnTo>
                  <a:lnTo>
                    <a:pt x="3118" y="17883"/>
                  </a:lnTo>
                  <a:lnTo>
                    <a:pt x="3153" y="17856"/>
                  </a:lnTo>
                  <a:lnTo>
                    <a:pt x="3180" y="17784"/>
                  </a:lnTo>
                  <a:lnTo>
                    <a:pt x="3232" y="17698"/>
                  </a:lnTo>
                  <a:lnTo>
                    <a:pt x="3250" y="17490"/>
                  </a:lnTo>
                  <a:lnTo>
                    <a:pt x="3232" y="17378"/>
                  </a:lnTo>
                  <a:lnTo>
                    <a:pt x="3201" y="17319"/>
                  </a:lnTo>
                  <a:lnTo>
                    <a:pt x="3177" y="17305"/>
                  </a:lnTo>
                  <a:lnTo>
                    <a:pt x="3215" y="17021"/>
                  </a:lnTo>
                  <a:lnTo>
                    <a:pt x="3191" y="16985"/>
                  </a:lnTo>
                  <a:cubicBezTo>
                    <a:pt x="3191" y="16985"/>
                    <a:pt x="3180" y="16849"/>
                    <a:pt x="3180" y="16827"/>
                  </a:cubicBezTo>
                  <a:cubicBezTo>
                    <a:pt x="3180" y="16804"/>
                    <a:pt x="3153" y="16745"/>
                    <a:pt x="3153" y="16745"/>
                  </a:cubicBezTo>
                  <a:lnTo>
                    <a:pt x="3121" y="16705"/>
                  </a:lnTo>
                  <a:lnTo>
                    <a:pt x="3101" y="16610"/>
                  </a:lnTo>
                  <a:lnTo>
                    <a:pt x="3066" y="16483"/>
                  </a:lnTo>
                  <a:lnTo>
                    <a:pt x="3076" y="16434"/>
                  </a:lnTo>
                  <a:lnTo>
                    <a:pt x="3014" y="16285"/>
                  </a:lnTo>
                  <a:lnTo>
                    <a:pt x="2927" y="16208"/>
                  </a:lnTo>
                  <a:lnTo>
                    <a:pt x="2945" y="16127"/>
                  </a:lnTo>
                  <a:lnTo>
                    <a:pt x="2778" y="15946"/>
                  </a:lnTo>
                  <a:lnTo>
                    <a:pt x="2788" y="15878"/>
                  </a:lnTo>
                  <a:lnTo>
                    <a:pt x="2743" y="15820"/>
                  </a:lnTo>
                  <a:lnTo>
                    <a:pt x="2809" y="15571"/>
                  </a:lnTo>
                  <a:lnTo>
                    <a:pt x="2827" y="15531"/>
                  </a:lnTo>
                  <a:lnTo>
                    <a:pt x="2792" y="15413"/>
                  </a:lnTo>
                  <a:lnTo>
                    <a:pt x="2823" y="15363"/>
                  </a:lnTo>
                  <a:lnTo>
                    <a:pt x="2840" y="15223"/>
                  </a:lnTo>
                  <a:cubicBezTo>
                    <a:pt x="2840" y="15223"/>
                    <a:pt x="2847" y="15043"/>
                    <a:pt x="2847" y="15034"/>
                  </a:cubicBezTo>
                  <a:cubicBezTo>
                    <a:pt x="2847" y="15025"/>
                    <a:pt x="2809" y="14948"/>
                    <a:pt x="2809" y="14948"/>
                  </a:cubicBezTo>
                  <a:lnTo>
                    <a:pt x="2802" y="14907"/>
                  </a:lnTo>
                  <a:cubicBezTo>
                    <a:pt x="2802" y="14907"/>
                    <a:pt x="2743" y="14912"/>
                    <a:pt x="2743" y="14898"/>
                  </a:cubicBezTo>
                  <a:cubicBezTo>
                    <a:pt x="2743" y="14885"/>
                    <a:pt x="2743" y="14821"/>
                    <a:pt x="2743" y="14821"/>
                  </a:cubicBezTo>
                  <a:lnTo>
                    <a:pt x="2688" y="14790"/>
                  </a:lnTo>
                  <a:lnTo>
                    <a:pt x="2657" y="14844"/>
                  </a:lnTo>
                  <a:lnTo>
                    <a:pt x="2601" y="14799"/>
                  </a:lnTo>
                  <a:lnTo>
                    <a:pt x="2591" y="14835"/>
                  </a:lnTo>
                  <a:lnTo>
                    <a:pt x="2424" y="14894"/>
                  </a:lnTo>
                  <a:lnTo>
                    <a:pt x="2386" y="14790"/>
                  </a:lnTo>
                  <a:lnTo>
                    <a:pt x="2390" y="14745"/>
                  </a:lnTo>
                  <a:lnTo>
                    <a:pt x="2403" y="14700"/>
                  </a:lnTo>
                  <a:lnTo>
                    <a:pt x="2324" y="14569"/>
                  </a:lnTo>
                  <a:lnTo>
                    <a:pt x="2234" y="14505"/>
                  </a:lnTo>
                  <a:lnTo>
                    <a:pt x="2081" y="14505"/>
                  </a:lnTo>
                  <a:lnTo>
                    <a:pt x="2008" y="14519"/>
                  </a:lnTo>
                  <a:lnTo>
                    <a:pt x="1956" y="14632"/>
                  </a:lnTo>
                  <a:lnTo>
                    <a:pt x="1935" y="14569"/>
                  </a:lnTo>
                  <a:lnTo>
                    <a:pt x="1890" y="14591"/>
                  </a:lnTo>
                  <a:lnTo>
                    <a:pt x="1866" y="14654"/>
                  </a:lnTo>
                  <a:lnTo>
                    <a:pt x="1679" y="14672"/>
                  </a:lnTo>
                  <a:lnTo>
                    <a:pt x="1623" y="14736"/>
                  </a:lnTo>
                  <a:lnTo>
                    <a:pt x="1568" y="14736"/>
                  </a:lnTo>
                  <a:cubicBezTo>
                    <a:pt x="1568" y="14736"/>
                    <a:pt x="1523" y="14817"/>
                    <a:pt x="1481" y="14808"/>
                  </a:cubicBezTo>
                  <a:cubicBezTo>
                    <a:pt x="1439" y="14799"/>
                    <a:pt x="1401" y="14803"/>
                    <a:pt x="1349" y="14767"/>
                  </a:cubicBezTo>
                  <a:cubicBezTo>
                    <a:pt x="1297" y="14731"/>
                    <a:pt x="1252" y="14700"/>
                    <a:pt x="1193" y="14740"/>
                  </a:cubicBezTo>
                  <a:cubicBezTo>
                    <a:pt x="1134" y="14781"/>
                    <a:pt x="1103" y="14894"/>
                    <a:pt x="1034" y="14894"/>
                  </a:cubicBezTo>
                  <a:cubicBezTo>
                    <a:pt x="964" y="14894"/>
                    <a:pt x="975" y="14934"/>
                    <a:pt x="909" y="14858"/>
                  </a:cubicBezTo>
                  <a:cubicBezTo>
                    <a:pt x="843" y="14781"/>
                    <a:pt x="832" y="14695"/>
                    <a:pt x="773" y="14654"/>
                  </a:cubicBezTo>
                  <a:cubicBezTo>
                    <a:pt x="714" y="14614"/>
                    <a:pt x="680" y="14605"/>
                    <a:pt x="662" y="14582"/>
                  </a:cubicBezTo>
                  <a:cubicBezTo>
                    <a:pt x="645" y="14560"/>
                    <a:pt x="638" y="14551"/>
                    <a:pt x="635" y="14541"/>
                  </a:cubicBezTo>
                  <a:cubicBezTo>
                    <a:pt x="631" y="14532"/>
                    <a:pt x="597" y="14460"/>
                    <a:pt x="597" y="14460"/>
                  </a:cubicBezTo>
                  <a:lnTo>
                    <a:pt x="541" y="14442"/>
                  </a:lnTo>
                  <a:lnTo>
                    <a:pt x="472" y="14338"/>
                  </a:lnTo>
                  <a:lnTo>
                    <a:pt x="472" y="14307"/>
                  </a:lnTo>
                  <a:lnTo>
                    <a:pt x="447" y="14284"/>
                  </a:lnTo>
                  <a:lnTo>
                    <a:pt x="413" y="14085"/>
                  </a:lnTo>
                  <a:lnTo>
                    <a:pt x="406" y="14045"/>
                  </a:lnTo>
                  <a:lnTo>
                    <a:pt x="350" y="14009"/>
                  </a:lnTo>
                  <a:lnTo>
                    <a:pt x="350" y="13896"/>
                  </a:lnTo>
                  <a:lnTo>
                    <a:pt x="305" y="13896"/>
                  </a:lnTo>
                  <a:lnTo>
                    <a:pt x="260" y="13697"/>
                  </a:lnTo>
                  <a:lnTo>
                    <a:pt x="191" y="13679"/>
                  </a:lnTo>
                  <a:lnTo>
                    <a:pt x="177" y="13598"/>
                  </a:lnTo>
                  <a:lnTo>
                    <a:pt x="94" y="13566"/>
                  </a:lnTo>
                  <a:lnTo>
                    <a:pt x="90" y="13467"/>
                  </a:lnTo>
                  <a:lnTo>
                    <a:pt x="59" y="13403"/>
                  </a:lnTo>
                  <a:lnTo>
                    <a:pt x="59" y="13318"/>
                  </a:lnTo>
                  <a:cubicBezTo>
                    <a:pt x="59" y="13318"/>
                    <a:pt x="0" y="13155"/>
                    <a:pt x="0" y="13146"/>
                  </a:cubicBezTo>
                  <a:cubicBezTo>
                    <a:pt x="0" y="13137"/>
                    <a:pt x="55" y="13060"/>
                    <a:pt x="59" y="13051"/>
                  </a:cubicBezTo>
                  <a:cubicBezTo>
                    <a:pt x="62" y="13042"/>
                    <a:pt x="83" y="12875"/>
                    <a:pt x="83" y="12875"/>
                  </a:cubicBezTo>
                  <a:lnTo>
                    <a:pt x="83" y="12843"/>
                  </a:lnTo>
                  <a:lnTo>
                    <a:pt x="111" y="12834"/>
                  </a:lnTo>
                  <a:cubicBezTo>
                    <a:pt x="111" y="12834"/>
                    <a:pt x="149" y="12636"/>
                    <a:pt x="142" y="12532"/>
                  </a:cubicBezTo>
                  <a:cubicBezTo>
                    <a:pt x="135" y="12428"/>
                    <a:pt x="104" y="12329"/>
                    <a:pt x="104" y="12329"/>
                  </a:cubicBezTo>
                  <a:cubicBezTo>
                    <a:pt x="104" y="12329"/>
                    <a:pt x="97" y="12297"/>
                    <a:pt x="104" y="12261"/>
                  </a:cubicBezTo>
                  <a:cubicBezTo>
                    <a:pt x="111" y="12225"/>
                    <a:pt x="128" y="12166"/>
                    <a:pt x="114" y="12125"/>
                  </a:cubicBezTo>
                  <a:cubicBezTo>
                    <a:pt x="101" y="12085"/>
                    <a:pt x="80" y="12044"/>
                    <a:pt x="80" y="12044"/>
                  </a:cubicBezTo>
                  <a:cubicBezTo>
                    <a:pt x="80" y="12044"/>
                    <a:pt x="49" y="11994"/>
                    <a:pt x="49" y="11985"/>
                  </a:cubicBezTo>
                  <a:cubicBezTo>
                    <a:pt x="49" y="11976"/>
                    <a:pt x="69" y="11854"/>
                    <a:pt x="69" y="11854"/>
                  </a:cubicBezTo>
                  <a:lnTo>
                    <a:pt x="111" y="11827"/>
                  </a:lnTo>
                  <a:cubicBezTo>
                    <a:pt x="111" y="11827"/>
                    <a:pt x="135" y="11737"/>
                    <a:pt x="149" y="11705"/>
                  </a:cubicBezTo>
                  <a:cubicBezTo>
                    <a:pt x="163" y="11674"/>
                    <a:pt x="166" y="11606"/>
                    <a:pt x="173" y="11593"/>
                  </a:cubicBezTo>
                  <a:cubicBezTo>
                    <a:pt x="180" y="11579"/>
                    <a:pt x="180" y="11570"/>
                    <a:pt x="205" y="11543"/>
                  </a:cubicBezTo>
                  <a:cubicBezTo>
                    <a:pt x="229" y="11516"/>
                    <a:pt x="232" y="11520"/>
                    <a:pt x="246" y="11489"/>
                  </a:cubicBezTo>
                  <a:cubicBezTo>
                    <a:pt x="260" y="11457"/>
                    <a:pt x="274" y="11403"/>
                    <a:pt x="281" y="11380"/>
                  </a:cubicBezTo>
                  <a:cubicBezTo>
                    <a:pt x="288" y="11358"/>
                    <a:pt x="319" y="11272"/>
                    <a:pt x="326" y="11222"/>
                  </a:cubicBezTo>
                  <a:cubicBezTo>
                    <a:pt x="333" y="11173"/>
                    <a:pt x="319" y="11168"/>
                    <a:pt x="357" y="11145"/>
                  </a:cubicBezTo>
                  <a:cubicBezTo>
                    <a:pt x="395" y="11123"/>
                    <a:pt x="402" y="11150"/>
                    <a:pt x="420" y="11100"/>
                  </a:cubicBezTo>
                  <a:cubicBezTo>
                    <a:pt x="437" y="11051"/>
                    <a:pt x="430" y="10996"/>
                    <a:pt x="451" y="10974"/>
                  </a:cubicBezTo>
                  <a:cubicBezTo>
                    <a:pt x="472" y="10951"/>
                    <a:pt x="479" y="10942"/>
                    <a:pt x="496" y="10938"/>
                  </a:cubicBezTo>
                  <a:cubicBezTo>
                    <a:pt x="513" y="10933"/>
                    <a:pt x="520" y="10947"/>
                    <a:pt x="534" y="10929"/>
                  </a:cubicBezTo>
                  <a:cubicBezTo>
                    <a:pt x="548" y="10911"/>
                    <a:pt x="555" y="10888"/>
                    <a:pt x="562" y="10870"/>
                  </a:cubicBezTo>
                  <a:cubicBezTo>
                    <a:pt x="569" y="10852"/>
                    <a:pt x="603" y="10807"/>
                    <a:pt x="642" y="10780"/>
                  </a:cubicBezTo>
                  <a:cubicBezTo>
                    <a:pt x="680" y="10753"/>
                    <a:pt x="728" y="10744"/>
                    <a:pt x="773" y="10635"/>
                  </a:cubicBezTo>
                  <a:cubicBezTo>
                    <a:pt x="818" y="10527"/>
                    <a:pt x="825" y="10545"/>
                    <a:pt x="829" y="10459"/>
                  </a:cubicBezTo>
                  <a:cubicBezTo>
                    <a:pt x="832" y="10373"/>
                    <a:pt x="846" y="10360"/>
                    <a:pt x="829" y="10310"/>
                  </a:cubicBezTo>
                  <a:cubicBezTo>
                    <a:pt x="812" y="10260"/>
                    <a:pt x="805" y="10274"/>
                    <a:pt x="808" y="10233"/>
                  </a:cubicBezTo>
                  <a:cubicBezTo>
                    <a:pt x="812" y="10193"/>
                    <a:pt x="812" y="10170"/>
                    <a:pt x="825" y="10134"/>
                  </a:cubicBezTo>
                  <a:cubicBezTo>
                    <a:pt x="839" y="10098"/>
                    <a:pt x="857" y="10080"/>
                    <a:pt x="860" y="10048"/>
                  </a:cubicBezTo>
                  <a:cubicBezTo>
                    <a:pt x="864" y="10016"/>
                    <a:pt x="846" y="9985"/>
                    <a:pt x="846" y="9985"/>
                  </a:cubicBezTo>
                  <a:lnTo>
                    <a:pt x="933" y="9840"/>
                  </a:lnTo>
                  <a:cubicBezTo>
                    <a:pt x="933" y="9840"/>
                    <a:pt x="995" y="9867"/>
                    <a:pt x="1037" y="9822"/>
                  </a:cubicBezTo>
                  <a:cubicBezTo>
                    <a:pt x="1079" y="9777"/>
                    <a:pt x="1158" y="9660"/>
                    <a:pt x="1176" y="9569"/>
                  </a:cubicBezTo>
                  <a:cubicBezTo>
                    <a:pt x="1193" y="9479"/>
                    <a:pt x="1193" y="9475"/>
                    <a:pt x="1203" y="9443"/>
                  </a:cubicBezTo>
                  <a:cubicBezTo>
                    <a:pt x="1214" y="9411"/>
                    <a:pt x="1231" y="9398"/>
                    <a:pt x="1242" y="9398"/>
                  </a:cubicBezTo>
                  <a:cubicBezTo>
                    <a:pt x="1252" y="9398"/>
                    <a:pt x="1276" y="9416"/>
                    <a:pt x="1283" y="9429"/>
                  </a:cubicBezTo>
                  <a:cubicBezTo>
                    <a:pt x="1290" y="9443"/>
                    <a:pt x="1318" y="9502"/>
                    <a:pt x="1318" y="9502"/>
                  </a:cubicBezTo>
                  <a:lnTo>
                    <a:pt x="1498" y="9475"/>
                  </a:lnTo>
                  <a:cubicBezTo>
                    <a:pt x="1498" y="9475"/>
                    <a:pt x="1505" y="9429"/>
                    <a:pt x="1523" y="9447"/>
                  </a:cubicBezTo>
                  <a:cubicBezTo>
                    <a:pt x="1540" y="9466"/>
                    <a:pt x="1592" y="9511"/>
                    <a:pt x="1592" y="9511"/>
                  </a:cubicBezTo>
                  <a:lnTo>
                    <a:pt x="1627" y="9488"/>
                  </a:lnTo>
                  <a:lnTo>
                    <a:pt x="1706" y="9389"/>
                  </a:lnTo>
                  <a:lnTo>
                    <a:pt x="1842" y="9362"/>
                  </a:lnTo>
                  <a:lnTo>
                    <a:pt x="1866" y="9298"/>
                  </a:lnTo>
                  <a:lnTo>
                    <a:pt x="1914" y="9298"/>
                  </a:lnTo>
                  <a:lnTo>
                    <a:pt x="1991" y="9222"/>
                  </a:lnTo>
                  <a:cubicBezTo>
                    <a:pt x="1991" y="9222"/>
                    <a:pt x="2012" y="9208"/>
                    <a:pt x="2039" y="9208"/>
                  </a:cubicBezTo>
                  <a:cubicBezTo>
                    <a:pt x="2067" y="9208"/>
                    <a:pt x="2112" y="9213"/>
                    <a:pt x="2119" y="9217"/>
                  </a:cubicBezTo>
                  <a:cubicBezTo>
                    <a:pt x="2126" y="9222"/>
                    <a:pt x="2116" y="9235"/>
                    <a:pt x="2150" y="9222"/>
                  </a:cubicBezTo>
                  <a:cubicBezTo>
                    <a:pt x="2185" y="9208"/>
                    <a:pt x="2282" y="9167"/>
                    <a:pt x="2289" y="9167"/>
                  </a:cubicBezTo>
                  <a:cubicBezTo>
                    <a:pt x="2296" y="9167"/>
                    <a:pt x="2365" y="9172"/>
                    <a:pt x="2393" y="9172"/>
                  </a:cubicBezTo>
                  <a:cubicBezTo>
                    <a:pt x="2421" y="9172"/>
                    <a:pt x="2483" y="9176"/>
                    <a:pt x="2490" y="9172"/>
                  </a:cubicBezTo>
                  <a:cubicBezTo>
                    <a:pt x="2497" y="9167"/>
                    <a:pt x="2514" y="9163"/>
                    <a:pt x="2514" y="9163"/>
                  </a:cubicBezTo>
                  <a:lnTo>
                    <a:pt x="2563" y="9222"/>
                  </a:lnTo>
                  <a:lnTo>
                    <a:pt x="2612" y="9145"/>
                  </a:lnTo>
                  <a:lnTo>
                    <a:pt x="2639" y="9167"/>
                  </a:lnTo>
                  <a:lnTo>
                    <a:pt x="2702" y="9181"/>
                  </a:lnTo>
                  <a:lnTo>
                    <a:pt x="2861" y="9122"/>
                  </a:lnTo>
                  <a:lnTo>
                    <a:pt x="2906" y="9154"/>
                  </a:lnTo>
                  <a:lnTo>
                    <a:pt x="2917" y="9195"/>
                  </a:lnTo>
                  <a:lnTo>
                    <a:pt x="2986" y="9195"/>
                  </a:lnTo>
                  <a:lnTo>
                    <a:pt x="2941" y="9326"/>
                  </a:lnTo>
                  <a:lnTo>
                    <a:pt x="2927" y="9389"/>
                  </a:lnTo>
                  <a:lnTo>
                    <a:pt x="2927" y="9438"/>
                  </a:lnTo>
                  <a:lnTo>
                    <a:pt x="2958" y="9438"/>
                  </a:lnTo>
                  <a:lnTo>
                    <a:pt x="2941" y="9628"/>
                  </a:lnTo>
                  <a:lnTo>
                    <a:pt x="2892" y="9669"/>
                  </a:lnTo>
                  <a:lnTo>
                    <a:pt x="2910" y="9723"/>
                  </a:lnTo>
                  <a:lnTo>
                    <a:pt x="2913" y="9777"/>
                  </a:lnTo>
                  <a:lnTo>
                    <a:pt x="2962" y="9849"/>
                  </a:lnTo>
                  <a:lnTo>
                    <a:pt x="2983" y="9840"/>
                  </a:lnTo>
                  <a:lnTo>
                    <a:pt x="2993" y="9904"/>
                  </a:lnTo>
                  <a:lnTo>
                    <a:pt x="3080" y="9922"/>
                  </a:lnTo>
                  <a:lnTo>
                    <a:pt x="3080" y="9949"/>
                  </a:lnTo>
                  <a:cubicBezTo>
                    <a:pt x="3080" y="9949"/>
                    <a:pt x="3208" y="9998"/>
                    <a:pt x="3239" y="9998"/>
                  </a:cubicBezTo>
                  <a:cubicBezTo>
                    <a:pt x="3271" y="9998"/>
                    <a:pt x="3281" y="9985"/>
                    <a:pt x="3319" y="10012"/>
                  </a:cubicBezTo>
                  <a:cubicBezTo>
                    <a:pt x="3357" y="10039"/>
                    <a:pt x="3364" y="10116"/>
                    <a:pt x="3440" y="10179"/>
                  </a:cubicBezTo>
                  <a:cubicBezTo>
                    <a:pt x="3517" y="10242"/>
                    <a:pt x="3572" y="10283"/>
                    <a:pt x="3635" y="10292"/>
                  </a:cubicBezTo>
                  <a:cubicBezTo>
                    <a:pt x="3697" y="10301"/>
                    <a:pt x="3718" y="10319"/>
                    <a:pt x="3742" y="10333"/>
                  </a:cubicBezTo>
                  <a:cubicBezTo>
                    <a:pt x="3766" y="10346"/>
                    <a:pt x="3808" y="10387"/>
                    <a:pt x="3808" y="10387"/>
                  </a:cubicBezTo>
                  <a:lnTo>
                    <a:pt x="3916" y="10265"/>
                  </a:lnTo>
                  <a:cubicBezTo>
                    <a:pt x="3916" y="10265"/>
                    <a:pt x="3936" y="10220"/>
                    <a:pt x="3929" y="10184"/>
                  </a:cubicBezTo>
                  <a:cubicBezTo>
                    <a:pt x="3923" y="10147"/>
                    <a:pt x="3902" y="10125"/>
                    <a:pt x="3902" y="10125"/>
                  </a:cubicBezTo>
                  <a:lnTo>
                    <a:pt x="3884" y="10102"/>
                  </a:lnTo>
                  <a:cubicBezTo>
                    <a:pt x="3884" y="10102"/>
                    <a:pt x="3923" y="10012"/>
                    <a:pt x="3971" y="9980"/>
                  </a:cubicBezTo>
                  <a:cubicBezTo>
                    <a:pt x="4020" y="9949"/>
                    <a:pt x="4020" y="9922"/>
                    <a:pt x="4079" y="9949"/>
                  </a:cubicBezTo>
                  <a:cubicBezTo>
                    <a:pt x="4138" y="9976"/>
                    <a:pt x="4186" y="9994"/>
                    <a:pt x="4186" y="9994"/>
                  </a:cubicBezTo>
                  <a:cubicBezTo>
                    <a:pt x="4186" y="9994"/>
                    <a:pt x="4200" y="10021"/>
                    <a:pt x="4210" y="10048"/>
                  </a:cubicBezTo>
                  <a:cubicBezTo>
                    <a:pt x="4221" y="10075"/>
                    <a:pt x="4235" y="10084"/>
                    <a:pt x="4252" y="10084"/>
                  </a:cubicBezTo>
                  <a:cubicBezTo>
                    <a:pt x="4269" y="10084"/>
                    <a:pt x="4321" y="10075"/>
                    <a:pt x="4321" y="10075"/>
                  </a:cubicBezTo>
                  <a:lnTo>
                    <a:pt x="4412" y="10147"/>
                  </a:lnTo>
                  <a:lnTo>
                    <a:pt x="4453" y="10179"/>
                  </a:lnTo>
                  <a:cubicBezTo>
                    <a:pt x="4453" y="10179"/>
                    <a:pt x="4439" y="10202"/>
                    <a:pt x="4471" y="10202"/>
                  </a:cubicBezTo>
                  <a:cubicBezTo>
                    <a:pt x="4502" y="10202"/>
                    <a:pt x="4495" y="10188"/>
                    <a:pt x="4529" y="10188"/>
                  </a:cubicBezTo>
                  <a:cubicBezTo>
                    <a:pt x="4564" y="10188"/>
                    <a:pt x="4568" y="10179"/>
                    <a:pt x="4595" y="10202"/>
                  </a:cubicBezTo>
                  <a:cubicBezTo>
                    <a:pt x="4623" y="10224"/>
                    <a:pt x="4634" y="10238"/>
                    <a:pt x="4658" y="10251"/>
                  </a:cubicBezTo>
                  <a:cubicBezTo>
                    <a:pt x="4682" y="10265"/>
                    <a:pt x="4686" y="10274"/>
                    <a:pt x="4696" y="10274"/>
                  </a:cubicBezTo>
                  <a:cubicBezTo>
                    <a:pt x="4706" y="10274"/>
                    <a:pt x="4779" y="10211"/>
                    <a:pt x="4779" y="10211"/>
                  </a:cubicBezTo>
                  <a:cubicBezTo>
                    <a:pt x="4779" y="10211"/>
                    <a:pt x="4779" y="10166"/>
                    <a:pt x="4786" y="10166"/>
                  </a:cubicBezTo>
                  <a:cubicBezTo>
                    <a:pt x="4793" y="10166"/>
                    <a:pt x="4849" y="10206"/>
                    <a:pt x="4849" y="10206"/>
                  </a:cubicBezTo>
                  <a:lnTo>
                    <a:pt x="5008" y="10188"/>
                  </a:lnTo>
                  <a:cubicBezTo>
                    <a:pt x="5008" y="10188"/>
                    <a:pt x="5081" y="10143"/>
                    <a:pt x="5088" y="10143"/>
                  </a:cubicBezTo>
                  <a:cubicBezTo>
                    <a:pt x="5095" y="10143"/>
                    <a:pt x="5157" y="10179"/>
                    <a:pt x="5157" y="10179"/>
                  </a:cubicBezTo>
                  <a:lnTo>
                    <a:pt x="5143" y="10125"/>
                  </a:lnTo>
                  <a:lnTo>
                    <a:pt x="5178" y="10125"/>
                  </a:lnTo>
                  <a:cubicBezTo>
                    <a:pt x="5178" y="10125"/>
                    <a:pt x="5175" y="10166"/>
                    <a:pt x="5202" y="10166"/>
                  </a:cubicBezTo>
                  <a:cubicBezTo>
                    <a:pt x="5230" y="10166"/>
                    <a:pt x="5258" y="10143"/>
                    <a:pt x="5258" y="10143"/>
                  </a:cubicBezTo>
                  <a:cubicBezTo>
                    <a:pt x="5258" y="10143"/>
                    <a:pt x="5306" y="10134"/>
                    <a:pt x="5324" y="10134"/>
                  </a:cubicBezTo>
                  <a:cubicBezTo>
                    <a:pt x="5341" y="10134"/>
                    <a:pt x="5400" y="10134"/>
                    <a:pt x="5400" y="10134"/>
                  </a:cubicBezTo>
                  <a:cubicBezTo>
                    <a:pt x="5400" y="10134"/>
                    <a:pt x="5459" y="10152"/>
                    <a:pt x="5476" y="10098"/>
                  </a:cubicBezTo>
                  <a:cubicBezTo>
                    <a:pt x="5494" y="10044"/>
                    <a:pt x="5494" y="10007"/>
                    <a:pt x="5494" y="10007"/>
                  </a:cubicBezTo>
                  <a:lnTo>
                    <a:pt x="5539" y="9940"/>
                  </a:lnTo>
                  <a:lnTo>
                    <a:pt x="5535" y="9899"/>
                  </a:lnTo>
                  <a:lnTo>
                    <a:pt x="5521" y="9886"/>
                  </a:lnTo>
                  <a:cubicBezTo>
                    <a:pt x="5521" y="9886"/>
                    <a:pt x="5612" y="9682"/>
                    <a:pt x="5608" y="9646"/>
                  </a:cubicBezTo>
                  <a:cubicBezTo>
                    <a:pt x="5605" y="9610"/>
                    <a:pt x="5601" y="9601"/>
                    <a:pt x="5601" y="9601"/>
                  </a:cubicBezTo>
                  <a:lnTo>
                    <a:pt x="5566" y="9587"/>
                  </a:lnTo>
                  <a:cubicBezTo>
                    <a:pt x="5566" y="9587"/>
                    <a:pt x="5594" y="9542"/>
                    <a:pt x="5587" y="9475"/>
                  </a:cubicBezTo>
                  <a:cubicBezTo>
                    <a:pt x="5580" y="9407"/>
                    <a:pt x="5570" y="9380"/>
                    <a:pt x="5570" y="9371"/>
                  </a:cubicBezTo>
                  <a:cubicBezTo>
                    <a:pt x="5570" y="9362"/>
                    <a:pt x="5556" y="9326"/>
                    <a:pt x="5560" y="9316"/>
                  </a:cubicBezTo>
                  <a:cubicBezTo>
                    <a:pt x="5563" y="9307"/>
                    <a:pt x="5580" y="9307"/>
                    <a:pt x="5580" y="9289"/>
                  </a:cubicBezTo>
                  <a:cubicBezTo>
                    <a:pt x="5580" y="9271"/>
                    <a:pt x="5566" y="9195"/>
                    <a:pt x="5566" y="9186"/>
                  </a:cubicBezTo>
                  <a:cubicBezTo>
                    <a:pt x="5566" y="9176"/>
                    <a:pt x="5563" y="9149"/>
                    <a:pt x="5563" y="9149"/>
                  </a:cubicBezTo>
                  <a:cubicBezTo>
                    <a:pt x="5563" y="9149"/>
                    <a:pt x="5514" y="9181"/>
                    <a:pt x="5514" y="9213"/>
                  </a:cubicBezTo>
                  <a:cubicBezTo>
                    <a:pt x="5514" y="9244"/>
                    <a:pt x="5504" y="9271"/>
                    <a:pt x="5494" y="9262"/>
                  </a:cubicBezTo>
                  <a:cubicBezTo>
                    <a:pt x="5483" y="9253"/>
                    <a:pt x="5469" y="9240"/>
                    <a:pt x="5455" y="9240"/>
                  </a:cubicBezTo>
                  <a:cubicBezTo>
                    <a:pt x="5442" y="9240"/>
                    <a:pt x="5421" y="9249"/>
                    <a:pt x="5417" y="9262"/>
                  </a:cubicBezTo>
                  <a:cubicBezTo>
                    <a:pt x="5414" y="9276"/>
                    <a:pt x="5334" y="9353"/>
                    <a:pt x="5289" y="9353"/>
                  </a:cubicBezTo>
                  <a:cubicBezTo>
                    <a:pt x="5244" y="9353"/>
                    <a:pt x="5209" y="9285"/>
                    <a:pt x="5164" y="9258"/>
                  </a:cubicBezTo>
                  <a:cubicBezTo>
                    <a:pt x="5119" y="9231"/>
                    <a:pt x="5123" y="9222"/>
                    <a:pt x="5091" y="9222"/>
                  </a:cubicBezTo>
                  <a:cubicBezTo>
                    <a:pt x="5060" y="9222"/>
                    <a:pt x="5053" y="9204"/>
                    <a:pt x="5036" y="9240"/>
                  </a:cubicBezTo>
                  <a:cubicBezTo>
                    <a:pt x="5018" y="9276"/>
                    <a:pt x="5008" y="9303"/>
                    <a:pt x="4994" y="9326"/>
                  </a:cubicBezTo>
                  <a:cubicBezTo>
                    <a:pt x="4980" y="9348"/>
                    <a:pt x="4984" y="9362"/>
                    <a:pt x="4949" y="9348"/>
                  </a:cubicBezTo>
                  <a:cubicBezTo>
                    <a:pt x="4914" y="9335"/>
                    <a:pt x="4876" y="9267"/>
                    <a:pt x="4845" y="9226"/>
                  </a:cubicBezTo>
                  <a:cubicBezTo>
                    <a:pt x="4814" y="9186"/>
                    <a:pt x="4814" y="9190"/>
                    <a:pt x="4786" y="9199"/>
                  </a:cubicBezTo>
                  <a:cubicBezTo>
                    <a:pt x="4758" y="9208"/>
                    <a:pt x="4776" y="9154"/>
                    <a:pt x="4755" y="9149"/>
                  </a:cubicBezTo>
                  <a:cubicBezTo>
                    <a:pt x="4734" y="9145"/>
                    <a:pt x="4703" y="9149"/>
                    <a:pt x="4703" y="9149"/>
                  </a:cubicBezTo>
                  <a:lnTo>
                    <a:pt x="4672" y="8969"/>
                  </a:lnTo>
                  <a:lnTo>
                    <a:pt x="4647" y="8964"/>
                  </a:lnTo>
                  <a:lnTo>
                    <a:pt x="4623" y="8964"/>
                  </a:lnTo>
                  <a:lnTo>
                    <a:pt x="4609" y="8937"/>
                  </a:lnTo>
                  <a:lnTo>
                    <a:pt x="4703" y="8919"/>
                  </a:lnTo>
                  <a:lnTo>
                    <a:pt x="4658" y="8865"/>
                  </a:lnTo>
                  <a:lnTo>
                    <a:pt x="4654" y="8824"/>
                  </a:lnTo>
                  <a:lnTo>
                    <a:pt x="4654" y="8747"/>
                  </a:lnTo>
                  <a:lnTo>
                    <a:pt x="4640" y="8698"/>
                  </a:lnTo>
                  <a:lnTo>
                    <a:pt x="4599" y="8689"/>
                  </a:lnTo>
                  <a:lnTo>
                    <a:pt x="4592" y="8657"/>
                  </a:lnTo>
                  <a:lnTo>
                    <a:pt x="4651" y="8558"/>
                  </a:lnTo>
                  <a:lnTo>
                    <a:pt x="4672" y="8531"/>
                  </a:lnTo>
                  <a:lnTo>
                    <a:pt x="4741" y="8544"/>
                  </a:lnTo>
                  <a:lnTo>
                    <a:pt x="4762" y="8517"/>
                  </a:lnTo>
                  <a:lnTo>
                    <a:pt x="4890" y="8504"/>
                  </a:lnTo>
                  <a:lnTo>
                    <a:pt x="4887" y="8467"/>
                  </a:lnTo>
                  <a:cubicBezTo>
                    <a:pt x="4887" y="8467"/>
                    <a:pt x="4932" y="8477"/>
                    <a:pt x="4935" y="8467"/>
                  </a:cubicBezTo>
                  <a:cubicBezTo>
                    <a:pt x="4939" y="8458"/>
                    <a:pt x="4935" y="8436"/>
                    <a:pt x="4935" y="8436"/>
                  </a:cubicBezTo>
                  <a:lnTo>
                    <a:pt x="4894" y="8413"/>
                  </a:lnTo>
                  <a:lnTo>
                    <a:pt x="4894" y="8386"/>
                  </a:lnTo>
                  <a:lnTo>
                    <a:pt x="5088" y="8413"/>
                  </a:lnTo>
                  <a:cubicBezTo>
                    <a:pt x="5088" y="8413"/>
                    <a:pt x="5126" y="8350"/>
                    <a:pt x="5136" y="8346"/>
                  </a:cubicBezTo>
                  <a:cubicBezTo>
                    <a:pt x="5147" y="8341"/>
                    <a:pt x="5171" y="8341"/>
                    <a:pt x="5178" y="8337"/>
                  </a:cubicBezTo>
                  <a:cubicBezTo>
                    <a:pt x="5185" y="8332"/>
                    <a:pt x="5254" y="8246"/>
                    <a:pt x="5261" y="8246"/>
                  </a:cubicBezTo>
                  <a:cubicBezTo>
                    <a:pt x="5268" y="8246"/>
                    <a:pt x="5483" y="8237"/>
                    <a:pt x="5483" y="8237"/>
                  </a:cubicBezTo>
                  <a:lnTo>
                    <a:pt x="5511" y="8278"/>
                  </a:lnTo>
                  <a:lnTo>
                    <a:pt x="5563" y="8296"/>
                  </a:lnTo>
                  <a:lnTo>
                    <a:pt x="5598" y="8373"/>
                  </a:lnTo>
                  <a:lnTo>
                    <a:pt x="5646" y="8382"/>
                  </a:lnTo>
                  <a:lnTo>
                    <a:pt x="5671" y="8332"/>
                  </a:lnTo>
                  <a:lnTo>
                    <a:pt x="5712" y="8400"/>
                  </a:lnTo>
                  <a:cubicBezTo>
                    <a:pt x="5712" y="8400"/>
                    <a:pt x="5813" y="8449"/>
                    <a:pt x="5820" y="8445"/>
                  </a:cubicBezTo>
                  <a:cubicBezTo>
                    <a:pt x="5827" y="8440"/>
                    <a:pt x="5924" y="8418"/>
                    <a:pt x="5924" y="8418"/>
                  </a:cubicBezTo>
                  <a:lnTo>
                    <a:pt x="5941" y="8382"/>
                  </a:lnTo>
                  <a:lnTo>
                    <a:pt x="5993" y="8427"/>
                  </a:lnTo>
                  <a:cubicBezTo>
                    <a:pt x="5993" y="8427"/>
                    <a:pt x="6073" y="8445"/>
                    <a:pt x="6121" y="8373"/>
                  </a:cubicBezTo>
                  <a:cubicBezTo>
                    <a:pt x="6170" y="8300"/>
                    <a:pt x="6232" y="8291"/>
                    <a:pt x="6191" y="8174"/>
                  </a:cubicBezTo>
                  <a:cubicBezTo>
                    <a:pt x="6149" y="8057"/>
                    <a:pt x="6184" y="8066"/>
                    <a:pt x="6101" y="8011"/>
                  </a:cubicBezTo>
                  <a:cubicBezTo>
                    <a:pt x="6017" y="7957"/>
                    <a:pt x="5972" y="7980"/>
                    <a:pt x="5938" y="7908"/>
                  </a:cubicBezTo>
                  <a:cubicBezTo>
                    <a:pt x="5903" y="7835"/>
                    <a:pt x="5879" y="7772"/>
                    <a:pt x="5861" y="7763"/>
                  </a:cubicBezTo>
                  <a:cubicBezTo>
                    <a:pt x="5844" y="7754"/>
                    <a:pt x="5816" y="7749"/>
                    <a:pt x="5816" y="7749"/>
                  </a:cubicBezTo>
                  <a:lnTo>
                    <a:pt x="5816" y="7677"/>
                  </a:lnTo>
                  <a:lnTo>
                    <a:pt x="5754" y="7677"/>
                  </a:lnTo>
                  <a:lnTo>
                    <a:pt x="5726" y="7573"/>
                  </a:lnTo>
                  <a:lnTo>
                    <a:pt x="5778" y="7555"/>
                  </a:lnTo>
                  <a:lnTo>
                    <a:pt x="5782" y="7528"/>
                  </a:lnTo>
                  <a:lnTo>
                    <a:pt x="5820" y="7519"/>
                  </a:lnTo>
                  <a:lnTo>
                    <a:pt x="5837" y="7370"/>
                  </a:lnTo>
                  <a:lnTo>
                    <a:pt x="5851" y="7320"/>
                  </a:lnTo>
                  <a:lnTo>
                    <a:pt x="5948" y="7257"/>
                  </a:lnTo>
                  <a:lnTo>
                    <a:pt x="5948" y="7208"/>
                  </a:lnTo>
                  <a:lnTo>
                    <a:pt x="5705" y="7284"/>
                  </a:lnTo>
                  <a:lnTo>
                    <a:pt x="5698" y="7325"/>
                  </a:lnTo>
                  <a:lnTo>
                    <a:pt x="5566" y="7325"/>
                  </a:lnTo>
                  <a:lnTo>
                    <a:pt x="5514" y="7402"/>
                  </a:lnTo>
                  <a:cubicBezTo>
                    <a:pt x="5514" y="7402"/>
                    <a:pt x="5490" y="7424"/>
                    <a:pt x="5442" y="7402"/>
                  </a:cubicBezTo>
                  <a:cubicBezTo>
                    <a:pt x="5393" y="7379"/>
                    <a:pt x="5351" y="7379"/>
                    <a:pt x="5351" y="7379"/>
                  </a:cubicBezTo>
                  <a:cubicBezTo>
                    <a:pt x="5351" y="7379"/>
                    <a:pt x="5299" y="7411"/>
                    <a:pt x="5292" y="7415"/>
                  </a:cubicBezTo>
                  <a:cubicBezTo>
                    <a:pt x="5286" y="7420"/>
                    <a:pt x="5230" y="7451"/>
                    <a:pt x="5230" y="7451"/>
                  </a:cubicBezTo>
                  <a:lnTo>
                    <a:pt x="5188" y="7384"/>
                  </a:lnTo>
                  <a:lnTo>
                    <a:pt x="5202" y="7352"/>
                  </a:lnTo>
                  <a:cubicBezTo>
                    <a:pt x="5202" y="7352"/>
                    <a:pt x="5230" y="7316"/>
                    <a:pt x="5147" y="7325"/>
                  </a:cubicBezTo>
                  <a:cubicBezTo>
                    <a:pt x="5064" y="7334"/>
                    <a:pt x="5057" y="7348"/>
                    <a:pt x="5050" y="7348"/>
                  </a:cubicBezTo>
                  <a:cubicBezTo>
                    <a:pt x="5043" y="7348"/>
                    <a:pt x="5012" y="7388"/>
                    <a:pt x="5012" y="7388"/>
                  </a:cubicBezTo>
                  <a:lnTo>
                    <a:pt x="4998" y="7424"/>
                  </a:lnTo>
                  <a:lnTo>
                    <a:pt x="4991" y="7465"/>
                  </a:lnTo>
                  <a:lnTo>
                    <a:pt x="4946" y="7501"/>
                  </a:lnTo>
                  <a:lnTo>
                    <a:pt x="4928" y="7519"/>
                  </a:lnTo>
                  <a:lnTo>
                    <a:pt x="4904" y="7533"/>
                  </a:lnTo>
                  <a:lnTo>
                    <a:pt x="4876" y="7542"/>
                  </a:lnTo>
                  <a:lnTo>
                    <a:pt x="4862" y="7573"/>
                  </a:lnTo>
                  <a:lnTo>
                    <a:pt x="4890" y="7600"/>
                  </a:lnTo>
                  <a:lnTo>
                    <a:pt x="4901" y="7655"/>
                  </a:lnTo>
                  <a:lnTo>
                    <a:pt x="4887" y="7722"/>
                  </a:lnTo>
                  <a:lnTo>
                    <a:pt x="4842" y="7727"/>
                  </a:lnTo>
                  <a:lnTo>
                    <a:pt x="4852" y="7781"/>
                  </a:lnTo>
                  <a:lnTo>
                    <a:pt x="4838" y="7813"/>
                  </a:lnTo>
                  <a:cubicBezTo>
                    <a:pt x="4838" y="7813"/>
                    <a:pt x="4821" y="7822"/>
                    <a:pt x="4821" y="7853"/>
                  </a:cubicBezTo>
                  <a:cubicBezTo>
                    <a:pt x="4821" y="7885"/>
                    <a:pt x="4821" y="7939"/>
                    <a:pt x="4821" y="7939"/>
                  </a:cubicBezTo>
                  <a:lnTo>
                    <a:pt x="4797" y="7975"/>
                  </a:lnTo>
                  <a:lnTo>
                    <a:pt x="4696" y="8187"/>
                  </a:lnTo>
                  <a:lnTo>
                    <a:pt x="4724" y="8242"/>
                  </a:lnTo>
                  <a:lnTo>
                    <a:pt x="4724" y="8287"/>
                  </a:lnTo>
                  <a:lnTo>
                    <a:pt x="4758" y="8327"/>
                  </a:lnTo>
                  <a:lnTo>
                    <a:pt x="4793" y="8350"/>
                  </a:lnTo>
                  <a:lnTo>
                    <a:pt x="4835" y="8377"/>
                  </a:lnTo>
                  <a:cubicBezTo>
                    <a:pt x="4835" y="8377"/>
                    <a:pt x="4765" y="8427"/>
                    <a:pt x="4717" y="8458"/>
                  </a:cubicBezTo>
                  <a:cubicBezTo>
                    <a:pt x="4668" y="8490"/>
                    <a:pt x="4592" y="8544"/>
                    <a:pt x="4592" y="8535"/>
                  </a:cubicBezTo>
                  <a:cubicBezTo>
                    <a:pt x="4592" y="8526"/>
                    <a:pt x="4592" y="8499"/>
                    <a:pt x="4592" y="8499"/>
                  </a:cubicBezTo>
                  <a:lnTo>
                    <a:pt x="4582" y="8463"/>
                  </a:lnTo>
                  <a:lnTo>
                    <a:pt x="4564" y="8418"/>
                  </a:lnTo>
                  <a:lnTo>
                    <a:pt x="4311" y="8418"/>
                  </a:lnTo>
                  <a:lnTo>
                    <a:pt x="4356" y="8526"/>
                  </a:lnTo>
                  <a:lnTo>
                    <a:pt x="4276" y="8544"/>
                  </a:lnTo>
                  <a:cubicBezTo>
                    <a:pt x="4276" y="8544"/>
                    <a:pt x="4266" y="8540"/>
                    <a:pt x="4266" y="8522"/>
                  </a:cubicBezTo>
                  <a:cubicBezTo>
                    <a:pt x="4266" y="8504"/>
                    <a:pt x="4255" y="8481"/>
                    <a:pt x="4255" y="8481"/>
                  </a:cubicBezTo>
                  <a:cubicBezTo>
                    <a:pt x="4255" y="8481"/>
                    <a:pt x="4217" y="8504"/>
                    <a:pt x="4210" y="8513"/>
                  </a:cubicBezTo>
                  <a:cubicBezTo>
                    <a:pt x="4203" y="8522"/>
                    <a:pt x="4186" y="8576"/>
                    <a:pt x="4186" y="8576"/>
                  </a:cubicBezTo>
                  <a:lnTo>
                    <a:pt x="4252" y="8729"/>
                  </a:lnTo>
                  <a:lnTo>
                    <a:pt x="4217" y="8729"/>
                  </a:lnTo>
                  <a:lnTo>
                    <a:pt x="4214" y="8779"/>
                  </a:lnTo>
                  <a:lnTo>
                    <a:pt x="4224" y="8806"/>
                  </a:lnTo>
                  <a:lnTo>
                    <a:pt x="4210" y="8824"/>
                  </a:lnTo>
                  <a:lnTo>
                    <a:pt x="4214" y="8883"/>
                  </a:lnTo>
                  <a:lnTo>
                    <a:pt x="4242" y="8883"/>
                  </a:lnTo>
                  <a:cubicBezTo>
                    <a:pt x="4242" y="8883"/>
                    <a:pt x="4249" y="8915"/>
                    <a:pt x="4259" y="8933"/>
                  </a:cubicBezTo>
                  <a:cubicBezTo>
                    <a:pt x="4269" y="8951"/>
                    <a:pt x="4283" y="8960"/>
                    <a:pt x="4290" y="8960"/>
                  </a:cubicBezTo>
                  <a:cubicBezTo>
                    <a:pt x="4297" y="8960"/>
                    <a:pt x="4301" y="8955"/>
                    <a:pt x="4304" y="8946"/>
                  </a:cubicBezTo>
                  <a:cubicBezTo>
                    <a:pt x="4308" y="8937"/>
                    <a:pt x="4314" y="8910"/>
                    <a:pt x="4301" y="8892"/>
                  </a:cubicBezTo>
                  <a:cubicBezTo>
                    <a:pt x="4287" y="8874"/>
                    <a:pt x="4280" y="8851"/>
                    <a:pt x="4276" y="8842"/>
                  </a:cubicBezTo>
                  <a:cubicBezTo>
                    <a:pt x="4273" y="8833"/>
                    <a:pt x="4266" y="8815"/>
                    <a:pt x="4273" y="8815"/>
                  </a:cubicBezTo>
                  <a:cubicBezTo>
                    <a:pt x="4280" y="8815"/>
                    <a:pt x="4283" y="8806"/>
                    <a:pt x="4290" y="8829"/>
                  </a:cubicBezTo>
                  <a:cubicBezTo>
                    <a:pt x="4297" y="8851"/>
                    <a:pt x="4325" y="8887"/>
                    <a:pt x="4335" y="8897"/>
                  </a:cubicBezTo>
                  <a:cubicBezTo>
                    <a:pt x="4346" y="8906"/>
                    <a:pt x="4366" y="8901"/>
                    <a:pt x="4377" y="8910"/>
                  </a:cubicBezTo>
                  <a:cubicBezTo>
                    <a:pt x="4387" y="8919"/>
                    <a:pt x="4405" y="8924"/>
                    <a:pt x="4398" y="8933"/>
                  </a:cubicBezTo>
                  <a:cubicBezTo>
                    <a:pt x="4391" y="8942"/>
                    <a:pt x="4387" y="8942"/>
                    <a:pt x="4366" y="8942"/>
                  </a:cubicBezTo>
                  <a:cubicBezTo>
                    <a:pt x="4346" y="8942"/>
                    <a:pt x="4325" y="8942"/>
                    <a:pt x="4325" y="8942"/>
                  </a:cubicBezTo>
                  <a:lnTo>
                    <a:pt x="4318" y="8964"/>
                  </a:lnTo>
                  <a:lnTo>
                    <a:pt x="4339" y="8996"/>
                  </a:lnTo>
                  <a:lnTo>
                    <a:pt x="4335" y="9023"/>
                  </a:lnTo>
                  <a:lnTo>
                    <a:pt x="4273" y="9014"/>
                  </a:lnTo>
                  <a:cubicBezTo>
                    <a:pt x="4273" y="9014"/>
                    <a:pt x="4249" y="9027"/>
                    <a:pt x="4238" y="9037"/>
                  </a:cubicBezTo>
                  <a:cubicBezTo>
                    <a:pt x="4228" y="9046"/>
                    <a:pt x="4238" y="9068"/>
                    <a:pt x="4238" y="9068"/>
                  </a:cubicBezTo>
                  <a:lnTo>
                    <a:pt x="4255" y="9077"/>
                  </a:lnTo>
                  <a:lnTo>
                    <a:pt x="4273" y="9113"/>
                  </a:lnTo>
                  <a:cubicBezTo>
                    <a:pt x="4273" y="9113"/>
                    <a:pt x="4259" y="9118"/>
                    <a:pt x="4252" y="9113"/>
                  </a:cubicBezTo>
                  <a:cubicBezTo>
                    <a:pt x="4245" y="9109"/>
                    <a:pt x="4207" y="9104"/>
                    <a:pt x="4207" y="9104"/>
                  </a:cubicBezTo>
                  <a:lnTo>
                    <a:pt x="4193" y="9136"/>
                  </a:lnTo>
                  <a:lnTo>
                    <a:pt x="4197" y="9172"/>
                  </a:lnTo>
                  <a:cubicBezTo>
                    <a:pt x="4197" y="9172"/>
                    <a:pt x="4113" y="9176"/>
                    <a:pt x="4113" y="9167"/>
                  </a:cubicBezTo>
                  <a:cubicBezTo>
                    <a:pt x="4113" y="9158"/>
                    <a:pt x="4082" y="9032"/>
                    <a:pt x="4089" y="9032"/>
                  </a:cubicBezTo>
                  <a:cubicBezTo>
                    <a:pt x="4096" y="9032"/>
                    <a:pt x="4162" y="9014"/>
                    <a:pt x="4162" y="9014"/>
                  </a:cubicBezTo>
                  <a:lnTo>
                    <a:pt x="4214" y="9032"/>
                  </a:lnTo>
                  <a:lnTo>
                    <a:pt x="4235" y="9005"/>
                  </a:lnTo>
                  <a:lnTo>
                    <a:pt x="4165" y="8937"/>
                  </a:lnTo>
                  <a:cubicBezTo>
                    <a:pt x="4165" y="8937"/>
                    <a:pt x="4148" y="8910"/>
                    <a:pt x="4117" y="8910"/>
                  </a:cubicBezTo>
                  <a:cubicBezTo>
                    <a:pt x="4086" y="8910"/>
                    <a:pt x="4054" y="8928"/>
                    <a:pt x="4054" y="8928"/>
                  </a:cubicBezTo>
                  <a:lnTo>
                    <a:pt x="4054" y="8878"/>
                  </a:lnTo>
                  <a:lnTo>
                    <a:pt x="4065" y="8860"/>
                  </a:lnTo>
                  <a:lnTo>
                    <a:pt x="4079" y="8829"/>
                  </a:lnTo>
                  <a:lnTo>
                    <a:pt x="4047" y="8802"/>
                  </a:lnTo>
                  <a:lnTo>
                    <a:pt x="4020" y="8811"/>
                  </a:lnTo>
                  <a:lnTo>
                    <a:pt x="3857" y="8540"/>
                  </a:lnTo>
                  <a:lnTo>
                    <a:pt x="3850" y="8486"/>
                  </a:lnTo>
                  <a:lnTo>
                    <a:pt x="3853" y="8458"/>
                  </a:lnTo>
                  <a:lnTo>
                    <a:pt x="3884" y="8332"/>
                  </a:lnTo>
                  <a:lnTo>
                    <a:pt x="3874" y="8278"/>
                  </a:lnTo>
                  <a:lnTo>
                    <a:pt x="3832" y="8219"/>
                  </a:lnTo>
                  <a:lnTo>
                    <a:pt x="3756" y="8174"/>
                  </a:lnTo>
                  <a:lnTo>
                    <a:pt x="3742" y="8120"/>
                  </a:lnTo>
                  <a:lnTo>
                    <a:pt x="3718" y="8057"/>
                  </a:lnTo>
                  <a:cubicBezTo>
                    <a:pt x="3718" y="8057"/>
                    <a:pt x="3714" y="8052"/>
                    <a:pt x="3694" y="8057"/>
                  </a:cubicBezTo>
                  <a:cubicBezTo>
                    <a:pt x="3673" y="8061"/>
                    <a:pt x="3662" y="8079"/>
                    <a:pt x="3645" y="8057"/>
                  </a:cubicBezTo>
                  <a:cubicBezTo>
                    <a:pt x="3628" y="8034"/>
                    <a:pt x="3597" y="7998"/>
                    <a:pt x="3597" y="7998"/>
                  </a:cubicBezTo>
                  <a:cubicBezTo>
                    <a:pt x="3597" y="7998"/>
                    <a:pt x="3603" y="7971"/>
                    <a:pt x="3579" y="7962"/>
                  </a:cubicBezTo>
                  <a:cubicBezTo>
                    <a:pt x="3555" y="7953"/>
                    <a:pt x="3534" y="7948"/>
                    <a:pt x="3534" y="7948"/>
                  </a:cubicBezTo>
                  <a:lnTo>
                    <a:pt x="3513" y="7948"/>
                  </a:lnTo>
                  <a:lnTo>
                    <a:pt x="3416" y="7876"/>
                  </a:lnTo>
                  <a:cubicBezTo>
                    <a:pt x="3416" y="7876"/>
                    <a:pt x="3427" y="7844"/>
                    <a:pt x="3427" y="7826"/>
                  </a:cubicBezTo>
                  <a:cubicBezTo>
                    <a:pt x="3427" y="7808"/>
                    <a:pt x="3409" y="7790"/>
                    <a:pt x="3402" y="7786"/>
                  </a:cubicBezTo>
                  <a:cubicBezTo>
                    <a:pt x="3395" y="7781"/>
                    <a:pt x="3384" y="7769"/>
                    <a:pt x="3382" y="7763"/>
                  </a:cubicBezTo>
                  <a:cubicBezTo>
                    <a:pt x="3379" y="7758"/>
                    <a:pt x="3382" y="7758"/>
                    <a:pt x="3378" y="7736"/>
                  </a:cubicBezTo>
                  <a:cubicBezTo>
                    <a:pt x="3375" y="7713"/>
                    <a:pt x="3364" y="7704"/>
                    <a:pt x="3375" y="7677"/>
                  </a:cubicBezTo>
                  <a:cubicBezTo>
                    <a:pt x="3385" y="7650"/>
                    <a:pt x="3385" y="7623"/>
                    <a:pt x="3385" y="7623"/>
                  </a:cubicBezTo>
                  <a:lnTo>
                    <a:pt x="3350" y="7596"/>
                  </a:lnTo>
                  <a:lnTo>
                    <a:pt x="3323" y="7587"/>
                  </a:lnTo>
                  <a:lnTo>
                    <a:pt x="3309" y="7655"/>
                  </a:lnTo>
                  <a:lnTo>
                    <a:pt x="3288" y="7668"/>
                  </a:lnTo>
                  <a:lnTo>
                    <a:pt x="3264" y="7677"/>
                  </a:lnTo>
                  <a:lnTo>
                    <a:pt x="3264" y="7713"/>
                  </a:lnTo>
                  <a:lnTo>
                    <a:pt x="3246" y="7700"/>
                  </a:lnTo>
                  <a:lnTo>
                    <a:pt x="3253" y="7632"/>
                  </a:lnTo>
                  <a:lnTo>
                    <a:pt x="3239" y="7709"/>
                  </a:lnTo>
                  <a:lnTo>
                    <a:pt x="3246" y="7618"/>
                  </a:lnTo>
                  <a:lnTo>
                    <a:pt x="3239" y="7587"/>
                  </a:lnTo>
                  <a:lnTo>
                    <a:pt x="3250" y="7555"/>
                  </a:lnTo>
                  <a:lnTo>
                    <a:pt x="3267" y="7533"/>
                  </a:lnTo>
                  <a:lnTo>
                    <a:pt x="3222" y="7515"/>
                  </a:lnTo>
                  <a:lnTo>
                    <a:pt x="3087" y="7560"/>
                  </a:lnTo>
                  <a:lnTo>
                    <a:pt x="3087" y="7641"/>
                  </a:lnTo>
                  <a:lnTo>
                    <a:pt x="3108" y="7637"/>
                  </a:lnTo>
                  <a:lnTo>
                    <a:pt x="3076" y="7704"/>
                  </a:lnTo>
                  <a:lnTo>
                    <a:pt x="3066" y="7790"/>
                  </a:lnTo>
                  <a:lnTo>
                    <a:pt x="3076" y="7844"/>
                  </a:lnTo>
                  <a:lnTo>
                    <a:pt x="3170" y="7921"/>
                  </a:lnTo>
                  <a:lnTo>
                    <a:pt x="3232" y="7989"/>
                  </a:lnTo>
                  <a:cubicBezTo>
                    <a:pt x="3232" y="7989"/>
                    <a:pt x="3253" y="8034"/>
                    <a:pt x="3257" y="8052"/>
                  </a:cubicBezTo>
                  <a:cubicBezTo>
                    <a:pt x="3260" y="8070"/>
                    <a:pt x="3271" y="8165"/>
                    <a:pt x="3284" y="8183"/>
                  </a:cubicBezTo>
                  <a:cubicBezTo>
                    <a:pt x="3298" y="8201"/>
                    <a:pt x="3371" y="8260"/>
                    <a:pt x="3371" y="8260"/>
                  </a:cubicBezTo>
                  <a:lnTo>
                    <a:pt x="3489" y="8282"/>
                  </a:lnTo>
                  <a:lnTo>
                    <a:pt x="3479" y="8332"/>
                  </a:lnTo>
                  <a:lnTo>
                    <a:pt x="3513" y="8391"/>
                  </a:lnTo>
                  <a:lnTo>
                    <a:pt x="3531" y="8431"/>
                  </a:lnTo>
                  <a:lnTo>
                    <a:pt x="3586" y="8427"/>
                  </a:lnTo>
                  <a:lnTo>
                    <a:pt x="3655" y="8495"/>
                  </a:lnTo>
                  <a:lnTo>
                    <a:pt x="3694" y="8580"/>
                  </a:lnTo>
                  <a:lnTo>
                    <a:pt x="3621" y="8535"/>
                  </a:lnTo>
                  <a:cubicBezTo>
                    <a:pt x="3621" y="8535"/>
                    <a:pt x="3610" y="8522"/>
                    <a:pt x="3590" y="8522"/>
                  </a:cubicBezTo>
                  <a:cubicBezTo>
                    <a:pt x="3569" y="8522"/>
                    <a:pt x="3558" y="8544"/>
                    <a:pt x="3558" y="8553"/>
                  </a:cubicBezTo>
                  <a:cubicBezTo>
                    <a:pt x="3558" y="8562"/>
                    <a:pt x="3534" y="8612"/>
                    <a:pt x="3534" y="8621"/>
                  </a:cubicBezTo>
                  <a:cubicBezTo>
                    <a:pt x="3534" y="8630"/>
                    <a:pt x="3520" y="8648"/>
                    <a:pt x="3520" y="8648"/>
                  </a:cubicBezTo>
                  <a:lnTo>
                    <a:pt x="3531" y="8689"/>
                  </a:lnTo>
                  <a:cubicBezTo>
                    <a:pt x="3531" y="8689"/>
                    <a:pt x="3579" y="8499"/>
                    <a:pt x="3558" y="8553"/>
                  </a:cubicBezTo>
                  <a:cubicBezTo>
                    <a:pt x="3538" y="8607"/>
                    <a:pt x="3527" y="8644"/>
                    <a:pt x="3527" y="8644"/>
                  </a:cubicBezTo>
                  <a:lnTo>
                    <a:pt x="3541" y="8702"/>
                  </a:lnTo>
                  <a:lnTo>
                    <a:pt x="3572" y="8747"/>
                  </a:lnTo>
                  <a:lnTo>
                    <a:pt x="3520" y="8666"/>
                  </a:lnTo>
                  <a:cubicBezTo>
                    <a:pt x="3520" y="8666"/>
                    <a:pt x="3506" y="8675"/>
                    <a:pt x="3531" y="8698"/>
                  </a:cubicBezTo>
                  <a:cubicBezTo>
                    <a:pt x="3555" y="8720"/>
                    <a:pt x="3569" y="8747"/>
                    <a:pt x="3569" y="8747"/>
                  </a:cubicBezTo>
                  <a:cubicBezTo>
                    <a:pt x="3569" y="8747"/>
                    <a:pt x="3579" y="8766"/>
                    <a:pt x="3569" y="8797"/>
                  </a:cubicBezTo>
                  <a:cubicBezTo>
                    <a:pt x="3558" y="8829"/>
                    <a:pt x="3555" y="8883"/>
                    <a:pt x="3555" y="8883"/>
                  </a:cubicBezTo>
                  <a:lnTo>
                    <a:pt x="3489" y="9023"/>
                  </a:lnTo>
                  <a:lnTo>
                    <a:pt x="3468" y="9005"/>
                  </a:lnTo>
                  <a:lnTo>
                    <a:pt x="3479" y="8901"/>
                  </a:lnTo>
                  <a:cubicBezTo>
                    <a:pt x="3479" y="8901"/>
                    <a:pt x="3499" y="8910"/>
                    <a:pt x="3499" y="8878"/>
                  </a:cubicBezTo>
                  <a:cubicBezTo>
                    <a:pt x="3499" y="8847"/>
                    <a:pt x="3520" y="8711"/>
                    <a:pt x="3486" y="8662"/>
                  </a:cubicBezTo>
                  <a:cubicBezTo>
                    <a:pt x="3451" y="8612"/>
                    <a:pt x="3406" y="8598"/>
                    <a:pt x="3406" y="8598"/>
                  </a:cubicBezTo>
                  <a:lnTo>
                    <a:pt x="3388" y="8594"/>
                  </a:lnTo>
                  <a:cubicBezTo>
                    <a:pt x="3388" y="8594"/>
                    <a:pt x="3399" y="8594"/>
                    <a:pt x="3392" y="8562"/>
                  </a:cubicBezTo>
                  <a:cubicBezTo>
                    <a:pt x="3385" y="8531"/>
                    <a:pt x="3361" y="8508"/>
                    <a:pt x="3361" y="8508"/>
                  </a:cubicBezTo>
                  <a:lnTo>
                    <a:pt x="3340" y="8495"/>
                  </a:lnTo>
                  <a:cubicBezTo>
                    <a:pt x="3340" y="8495"/>
                    <a:pt x="3364" y="8463"/>
                    <a:pt x="3319" y="8440"/>
                  </a:cubicBezTo>
                  <a:cubicBezTo>
                    <a:pt x="3274" y="8418"/>
                    <a:pt x="3215" y="8404"/>
                    <a:pt x="3215" y="8404"/>
                  </a:cubicBezTo>
                  <a:cubicBezTo>
                    <a:pt x="3215" y="8404"/>
                    <a:pt x="3173" y="8359"/>
                    <a:pt x="3146" y="8327"/>
                  </a:cubicBezTo>
                  <a:cubicBezTo>
                    <a:pt x="3118" y="8296"/>
                    <a:pt x="3073" y="8233"/>
                    <a:pt x="3073" y="8233"/>
                  </a:cubicBezTo>
                  <a:lnTo>
                    <a:pt x="3045" y="8224"/>
                  </a:lnTo>
                  <a:cubicBezTo>
                    <a:pt x="3045" y="8224"/>
                    <a:pt x="2958" y="8011"/>
                    <a:pt x="2892" y="7889"/>
                  </a:cubicBezTo>
                  <a:cubicBezTo>
                    <a:pt x="2827" y="7768"/>
                    <a:pt x="2813" y="7749"/>
                    <a:pt x="2768" y="7745"/>
                  </a:cubicBezTo>
                  <a:cubicBezTo>
                    <a:pt x="2723" y="7740"/>
                    <a:pt x="2702" y="7749"/>
                    <a:pt x="2702" y="7749"/>
                  </a:cubicBezTo>
                  <a:lnTo>
                    <a:pt x="2671" y="7849"/>
                  </a:lnTo>
                  <a:cubicBezTo>
                    <a:pt x="2671" y="7849"/>
                    <a:pt x="2674" y="7871"/>
                    <a:pt x="2639" y="7871"/>
                  </a:cubicBezTo>
                  <a:cubicBezTo>
                    <a:pt x="2605" y="7871"/>
                    <a:pt x="2605" y="7858"/>
                    <a:pt x="2570" y="7880"/>
                  </a:cubicBezTo>
                  <a:cubicBezTo>
                    <a:pt x="2535" y="7903"/>
                    <a:pt x="2528" y="7948"/>
                    <a:pt x="2504" y="7971"/>
                  </a:cubicBezTo>
                  <a:cubicBezTo>
                    <a:pt x="2480" y="7993"/>
                    <a:pt x="2466" y="8007"/>
                    <a:pt x="2431" y="7993"/>
                  </a:cubicBezTo>
                  <a:cubicBezTo>
                    <a:pt x="2397" y="7980"/>
                    <a:pt x="2410" y="7980"/>
                    <a:pt x="2372" y="7948"/>
                  </a:cubicBezTo>
                  <a:cubicBezTo>
                    <a:pt x="2334" y="7917"/>
                    <a:pt x="2324" y="7908"/>
                    <a:pt x="2268" y="7917"/>
                  </a:cubicBezTo>
                  <a:lnTo>
                    <a:pt x="2202" y="7939"/>
                  </a:lnTo>
                  <a:lnTo>
                    <a:pt x="2161" y="7989"/>
                  </a:lnTo>
                  <a:lnTo>
                    <a:pt x="2147" y="8061"/>
                  </a:lnTo>
                  <a:lnTo>
                    <a:pt x="2157" y="8160"/>
                  </a:lnTo>
                  <a:cubicBezTo>
                    <a:pt x="2157" y="8160"/>
                    <a:pt x="2161" y="8242"/>
                    <a:pt x="2143" y="8246"/>
                  </a:cubicBezTo>
                  <a:cubicBezTo>
                    <a:pt x="2126" y="8251"/>
                    <a:pt x="2074" y="8278"/>
                    <a:pt x="2043" y="8291"/>
                  </a:cubicBezTo>
                  <a:cubicBezTo>
                    <a:pt x="2012" y="8305"/>
                    <a:pt x="1987" y="8314"/>
                    <a:pt x="1949" y="8382"/>
                  </a:cubicBezTo>
                  <a:cubicBezTo>
                    <a:pt x="1911" y="8449"/>
                    <a:pt x="1880" y="8513"/>
                    <a:pt x="1869" y="8540"/>
                  </a:cubicBezTo>
                  <a:cubicBezTo>
                    <a:pt x="1859" y="8567"/>
                    <a:pt x="1862" y="8585"/>
                    <a:pt x="1828" y="8594"/>
                  </a:cubicBezTo>
                  <a:cubicBezTo>
                    <a:pt x="1793" y="8603"/>
                    <a:pt x="1790" y="8639"/>
                    <a:pt x="1790" y="8671"/>
                  </a:cubicBezTo>
                  <a:cubicBezTo>
                    <a:pt x="1790" y="8702"/>
                    <a:pt x="1800" y="8725"/>
                    <a:pt x="1807" y="8743"/>
                  </a:cubicBezTo>
                  <a:cubicBezTo>
                    <a:pt x="1814" y="8761"/>
                    <a:pt x="1835" y="8770"/>
                    <a:pt x="1800" y="8802"/>
                  </a:cubicBezTo>
                  <a:cubicBezTo>
                    <a:pt x="1765" y="8833"/>
                    <a:pt x="1755" y="8860"/>
                    <a:pt x="1738" y="8883"/>
                  </a:cubicBezTo>
                  <a:cubicBezTo>
                    <a:pt x="1720" y="8906"/>
                    <a:pt x="1724" y="8928"/>
                    <a:pt x="1727" y="8946"/>
                  </a:cubicBezTo>
                  <a:cubicBezTo>
                    <a:pt x="1731" y="8964"/>
                    <a:pt x="1741" y="8987"/>
                    <a:pt x="1713" y="8996"/>
                  </a:cubicBezTo>
                  <a:cubicBezTo>
                    <a:pt x="1686" y="9005"/>
                    <a:pt x="1672" y="8991"/>
                    <a:pt x="1640" y="9027"/>
                  </a:cubicBezTo>
                  <a:cubicBezTo>
                    <a:pt x="1609" y="9064"/>
                    <a:pt x="1588" y="9091"/>
                    <a:pt x="1575" y="9131"/>
                  </a:cubicBezTo>
                  <a:cubicBezTo>
                    <a:pt x="1561" y="9172"/>
                    <a:pt x="1543" y="9208"/>
                    <a:pt x="1526" y="9208"/>
                  </a:cubicBezTo>
                  <a:cubicBezTo>
                    <a:pt x="1509" y="9208"/>
                    <a:pt x="1471" y="9190"/>
                    <a:pt x="1443" y="9186"/>
                  </a:cubicBezTo>
                  <a:cubicBezTo>
                    <a:pt x="1415" y="9181"/>
                    <a:pt x="1405" y="9163"/>
                    <a:pt x="1373" y="9172"/>
                  </a:cubicBezTo>
                  <a:cubicBezTo>
                    <a:pt x="1342" y="9181"/>
                    <a:pt x="1342" y="9213"/>
                    <a:pt x="1301" y="9226"/>
                  </a:cubicBezTo>
                  <a:cubicBezTo>
                    <a:pt x="1259" y="9240"/>
                    <a:pt x="1238" y="9249"/>
                    <a:pt x="1217" y="9249"/>
                  </a:cubicBezTo>
                  <a:cubicBezTo>
                    <a:pt x="1197" y="9249"/>
                    <a:pt x="1186" y="9244"/>
                    <a:pt x="1176" y="9217"/>
                  </a:cubicBezTo>
                  <a:cubicBezTo>
                    <a:pt x="1165" y="9190"/>
                    <a:pt x="1096" y="9086"/>
                    <a:pt x="1096" y="9086"/>
                  </a:cubicBezTo>
                  <a:cubicBezTo>
                    <a:pt x="1096" y="9086"/>
                    <a:pt x="1082" y="9100"/>
                    <a:pt x="1023" y="9100"/>
                  </a:cubicBezTo>
                  <a:cubicBezTo>
                    <a:pt x="964" y="9100"/>
                    <a:pt x="888" y="9109"/>
                    <a:pt x="888" y="9109"/>
                  </a:cubicBezTo>
                  <a:cubicBezTo>
                    <a:pt x="888" y="9109"/>
                    <a:pt x="916" y="9041"/>
                    <a:pt x="909" y="8978"/>
                  </a:cubicBezTo>
                  <a:cubicBezTo>
                    <a:pt x="902" y="8915"/>
                    <a:pt x="884" y="8887"/>
                    <a:pt x="884" y="8887"/>
                  </a:cubicBezTo>
                  <a:lnTo>
                    <a:pt x="867" y="8860"/>
                  </a:lnTo>
                  <a:lnTo>
                    <a:pt x="877" y="8829"/>
                  </a:lnTo>
                  <a:lnTo>
                    <a:pt x="871" y="8761"/>
                  </a:lnTo>
                  <a:cubicBezTo>
                    <a:pt x="871" y="8761"/>
                    <a:pt x="853" y="8770"/>
                    <a:pt x="853" y="8761"/>
                  </a:cubicBezTo>
                  <a:cubicBezTo>
                    <a:pt x="853" y="8752"/>
                    <a:pt x="850" y="8707"/>
                    <a:pt x="850" y="8707"/>
                  </a:cubicBezTo>
                  <a:lnTo>
                    <a:pt x="871" y="8698"/>
                  </a:lnTo>
                  <a:cubicBezTo>
                    <a:pt x="871" y="8698"/>
                    <a:pt x="891" y="8531"/>
                    <a:pt x="898" y="8531"/>
                  </a:cubicBezTo>
                  <a:cubicBezTo>
                    <a:pt x="905" y="8531"/>
                    <a:pt x="940" y="8504"/>
                    <a:pt x="940" y="8504"/>
                  </a:cubicBezTo>
                  <a:cubicBezTo>
                    <a:pt x="940" y="8504"/>
                    <a:pt x="936" y="8418"/>
                    <a:pt x="926" y="8355"/>
                  </a:cubicBezTo>
                  <a:cubicBezTo>
                    <a:pt x="916" y="8291"/>
                    <a:pt x="912" y="8278"/>
                    <a:pt x="905" y="8228"/>
                  </a:cubicBezTo>
                  <a:cubicBezTo>
                    <a:pt x="898" y="8178"/>
                    <a:pt x="905" y="8133"/>
                    <a:pt x="891" y="8106"/>
                  </a:cubicBezTo>
                  <a:cubicBezTo>
                    <a:pt x="877" y="8079"/>
                    <a:pt x="871" y="8047"/>
                    <a:pt x="867" y="8025"/>
                  </a:cubicBezTo>
                  <a:cubicBezTo>
                    <a:pt x="864" y="8002"/>
                    <a:pt x="884" y="7966"/>
                    <a:pt x="884" y="7966"/>
                  </a:cubicBezTo>
                  <a:cubicBezTo>
                    <a:pt x="884" y="7966"/>
                    <a:pt x="916" y="7957"/>
                    <a:pt x="923" y="7957"/>
                  </a:cubicBezTo>
                  <a:cubicBezTo>
                    <a:pt x="929" y="7957"/>
                    <a:pt x="978" y="7966"/>
                    <a:pt x="978" y="7966"/>
                  </a:cubicBezTo>
                  <a:lnTo>
                    <a:pt x="1006" y="7926"/>
                  </a:lnTo>
                  <a:lnTo>
                    <a:pt x="1030" y="7889"/>
                  </a:lnTo>
                  <a:lnTo>
                    <a:pt x="1058" y="7894"/>
                  </a:lnTo>
                  <a:lnTo>
                    <a:pt x="1086" y="7917"/>
                  </a:lnTo>
                  <a:lnTo>
                    <a:pt x="1120" y="7935"/>
                  </a:lnTo>
                  <a:cubicBezTo>
                    <a:pt x="1120" y="7935"/>
                    <a:pt x="1145" y="7935"/>
                    <a:pt x="1210" y="7935"/>
                  </a:cubicBezTo>
                  <a:cubicBezTo>
                    <a:pt x="1276" y="7935"/>
                    <a:pt x="1321" y="7926"/>
                    <a:pt x="1356" y="7930"/>
                  </a:cubicBezTo>
                  <a:cubicBezTo>
                    <a:pt x="1391" y="7935"/>
                    <a:pt x="1422" y="7944"/>
                    <a:pt x="1477" y="7953"/>
                  </a:cubicBezTo>
                  <a:cubicBezTo>
                    <a:pt x="1533" y="7962"/>
                    <a:pt x="1599" y="7975"/>
                    <a:pt x="1634" y="7975"/>
                  </a:cubicBezTo>
                  <a:cubicBezTo>
                    <a:pt x="1668" y="7975"/>
                    <a:pt x="1672" y="7984"/>
                    <a:pt x="1692" y="7966"/>
                  </a:cubicBezTo>
                  <a:cubicBezTo>
                    <a:pt x="1713" y="7948"/>
                    <a:pt x="1731" y="7903"/>
                    <a:pt x="1734" y="7862"/>
                  </a:cubicBezTo>
                  <a:cubicBezTo>
                    <a:pt x="1738" y="7822"/>
                    <a:pt x="1741" y="7492"/>
                    <a:pt x="1741" y="7492"/>
                  </a:cubicBezTo>
                  <a:lnTo>
                    <a:pt x="1734" y="7424"/>
                  </a:lnTo>
                  <a:cubicBezTo>
                    <a:pt x="1734" y="7424"/>
                    <a:pt x="1727" y="7420"/>
                    <a:pt x="1686" y="7406"/>
                  </a:cubicBezTo>
                  <a:cubicBezTo>
                    <a:pt x="1644" y="7393"/>
                    <a:pt x="1627" y="7388"/>
                    <a:pt x="1609" y="7366"/>
                  </a:cubicBezTo>
                  <a:cubicBezTo>
                    <a:pt x="1592" y="7343"/>
                    <a:pt x="1578" y="7352"/>
                    <a:pt x="1582" y="7325"/>
                  </a:cubicBezTo>
                  <a:cubicBezTo>
                    <a:pt x="1585" y="7298"/>
                    <a:pt x="1599" y="7298"/>
                    <a:pt x="1602" y="7257"/>
                  </a:cubicBezTo>
                  <a:cubicBezTo>
                    <a:pt x="1606" y="7217"/>
                    <a:pt x="1623" y="7208"/>
                    <a:pt x="1606" y="7198"/>
                  </a:cubicBezTo>
                  <a:cubicBezTo>
                    <a:pt x="1588" y="7189"/>
                    <a:pt x="1571" y="7189"/>
                    <a:pt x="1571" y="7189"/>
                  </a:cubicBezTo>
                  <a:lnTo>
                    <a:pt x="1547" y="7167"/>
                  </a:lnTo>
                  <a:lnTo>
                    <a:pt x="1550" y="7081"/>
                  </a:lnTo>
                  <a:lnTo>
                    <a:pt x="1491" y="7117"/>
                  </a:lnTo>
                  <a:lnTo>
                    <a:pt x="1484" y="7090"/>
                  </a:lnTo>
                  <a:lnTo>
                    <a:pt x="1398" y="7049"/>
                  </a:lnTo>
                  <a:lnTo>
                    <a:pt x="1349" y="7058"/>
                  </a:lnTo>
                  <a:lnTo>
                    <a:pt x="1342" y="7013"/>
                  </a:lnTo>
                  <a:lnTo>
                    <a:pt x="1391" y="6968"/>
                  </a:lnTo>
                  <a:lnTo>
                    <a:pt x="1360" y="6932"/>
                  </a:lnTo>
                  <a:lnTo>
                    <a:pt x="1481" y="6900"/>
                  </a:lnTo>
                  <a:cubicBezTo>
                    <a:pt x="1481" y="6900"/>
                    <a:pt x="1484" y="6918"/>
                    <a:pt x="1505" y="6932"/>
                  </a:cubicBezTo>
                  <a:cubicBezTo>
                    <a:pt x="1526" y="6946"/>
                    <a:pt x="1543" y="6937"/>
                    <a:pt x="1554" y="6923"/>
                  </a:cubicBezTo>
                  <a:cubicBezTo>
                    <a:pt x="1564" y="6909"/>
                    <a:pt x="1564" y="6905"/>
                    <a:pt x="1582" y="6900"/>
                  </a:cubicBezTo>
                  <a:cubicBezTo>
                    <a:pt x="1599" y="6896"/>
                    <a:pt x="1630" y="6914"/>
                    <a:pt x="1647" y="6914"/>
                  </a:cubicBezTo>
                  <a:cubicBezTo>
                    <a:pt x="1665" y="6914"/>
                    <a:pt x="1686" y="6914"/>
                    <a:pt x="1686" y="6914"/>
                  </a:cubicBezTo>
                  <a:cubicBezTo>
                    <a:pt x="1686" y="6914"/>
                    <a:pt x="1696" y="6837"/>
                    <a:pt x="1686" y="6824"/>
                  </a:cubicBezTo>
                  <a:cubicBezTo>
                    <a:pt x="1675" y="6810"/>
                    <a:pt x="1665" y="6779"/>
                    <a:pt x="1661" y="6769"/>
                  </a:cubicBezTo>
                  <a:cubicBezTo>
                    <a:pt x="1658" y="6760"/>
                    <a:pt x="1654" y="6738"/>
                    <a:pt x="1654" y="6729"/>
                  </a:cubicBezTo>
                  <a:cubicBezTo>
                    <a:pt x="1654" y="6720"/>
                    <a:pt x="1651" y="6711"/>
                    <a:pt x="1651" y="6702"/>
                  </a:cubicBezTo>
                  <a:cubicBezTo>
                    <a:pt x="1651" y="6693"/>
                    <a:pt x="1661" y="6675"/>
                    <a:pt x="1661" y="6675"/>
                  </a:cubicBezTo>
                  <a:lnTo>
                    <a:pt x="1679" y="6661"/>
                  </a:lnTo>
                  <a:lnTo>
                    <a:pt x="1682" y="6724"/>
                  </a:lnTo>
                  <a:lnTo>
                    <a:pt x="1772" y="6756"/>
                  </a:lnTo>
                  <a:lnTo>
                    <a:pt x="1838" y="6747"/>
                  </a:lnTo>
                  <a:lnTo>
                    <a:pt x="1862" y="6724"/>
                  </a:lnTo>
                  <a:lnTo>
                    <a:pt x="1876" y="6670"/>
                  </a:lnTo>
                  <a:lnTo>
                    <a:pt x="1894" y="6639"/>
                  </a:lnTo>
                  <a:lnTo>
                    <a:pt x="2005" y="6593"/>
                  </a:lnTo>
                  <a:lnTo>
                    <a:pt x="1994" y="6435"/>
                  </a:lnTo>
                  <a:cubicBezTo>
                    <a:pt x="1994" y="6435"/>
                    <a:pt x="2064" y="6390"/>
                    <a:pt x="2126" y="6377"/>
                  </a:cubicBezTo>
                  <a:cubicBezTo>
                    <a:pt x="2188" y="6363"/>
                    <a:pt x="2296" y="6359"/>
                    <a:pt x="2296" y="6359"/>
                  </a:cubicBezTo>
                  <a:cubicBezTo>
                    <a:pt x="2296" y="6359"/>
                    <a:pt x="2306" y="6241"/>
                    <a:pt x="2317" y="6196"/>
                  </a:cubicBezTo>
                  <a:cubicBezTo>
                    <a:pt x="2327" y="6151"/>
                    <a:pt x="2320" y="6124"/>
                    <a:pt x="2341" y="6106"/>
                  </a:cubicBezTo>
                  <a:cubicBezTo>
                    <a:pt x="2362" y="6088"/>
                    <a:pt x="2369" y="6069"/>
                    <a:pt x="2369" y="6069"/>
                  </a:cubicBezTo>
                  <a:lnTo>
                    <a:pt x="2410" y="6065"/>
                  </a:lnTo>
                  <a:lnTo>
                    <a:pt x="2438" y="5997"/>
                  </a:lnTo>
                  <a:lnTo>
                    <a:pt x="2580" y="6020"/>
                  </a:lnTo>
                  <a:lnTo>
                    <a:pt x="2587" y="6051"/>
                  </a:lnTo>
                  <a:lnTo>
                    <a:pt x="2622" y="6029"/>
                  </a:lnTo>
                  <a:lnTo>
                    <a:pt x="2622" y="6002"/>
                  </a:lnTo>
                  <a:lnTo>
                    <a:pt x="2653" y="5966"/>
                  </a:lnTo>
                  <a:lnTo>
                    <a:pt x="2729" y="5984"/>
                  </a:lnTo>
                  <a:lnTo>
                    <a:pt x="2761" y="5939"/>
                  </a:lnTo>
                  <a:cubicBezTo>
                    <a:pt x="2761" y="5939"/>
                    <a:pt x="2768" y="5952"/>
                    <a:pt x="2782" y="5925"/>
                  </a:cubicBezTo>
                  <a:cubicBezTo>
                    <a:pt x="2795" y="5898"/>
                    <a:pt x="2799" y="5866"/>
                    <a:pt x="2799" y="5812"/>
                  </a:cubicBezTo>
                  <a:cubicBezTo>
                    <a:pt x="2799" y="5758"/>
                    <a:pt x="2771" y="5672"/>
                    <a:pt x="2771" y="5672"/>
                  </a:cubicBezTo>
                  <a:lnTo>
                    <a:pt x="2771" y="5650"/>
                  </a:lnTo>
                  <a:lnTo>
                    <a:pt x="2747" y="5650"/>
                  </a:lnTo>
                  <a:lnTo>
                    <a:pt x="2757" y="5613"/>
                  </a:lnTo>
                  <a:lnTo>
                    <a:pt x="2813" y="5609"/>
                  </a:lnTo>
                  <a:lnTo>
                    <a:pt x="2820" y="5631"/>
                  </a:lnTo>
                  <a:lnTo>
                    <a:pt x="2844" y="5622"/>
                  </a:lnTo>
                  <a:lnTo>
                    <a:pt x="2840" y="5659"/>
                  </a:lnTo>
                  <a:lnTo>
                    <a:pt x="2886" y="5762"/>
                  </a:lnTo>
                  <a:cubicBezTo>
                    <a:pt x="2886" y="5762"/>
                    <a:pt x="2875" y="5785"/>
                    <a:pt x="2892" y="5803"/>
                  </a:cubicBezTo>
                  <a:cubicBezTo>
                    <a:pt x="2910" y="5821"/>
                    <a:pt x="2934" y="5821"/>
                    <a:pt x="2934" y="5821"/>
                  </a:cubicBezTo>
                  <a:lnTo>
                    <a:pt x="2965" y="5812"/>
                  </a:lnTo>
                  <a:lnTo>
                    <a:pt x="2993" y="5866"/>
                  </a:lnTo>
                  <a:cubicBezTo>
                    <a:pt x="2993" y="5866"/>
                    <a:pt x="2993" y="5898"/>
                    <a:pt x="3007" y="5902"/>
                  </a:cubicBezTo>
                  <a:cubicBezTo>
                    <a:pt x="3021" y="5907"/>
                    <a:pt x="3038" y="5880"/>
                    <a:pt x="3038" y="5880"/>
                  </a:cubicBezTo>
                  <a:lnTo>
                    <a:pt x="3052" y="5830"/>
                  </a:lnTo>
                  <a:lnTo>
                    <a:pt x="3090" y="5835"/>
                  </a:lnTo>
                  <a:lnTo>
                    <a:pt x="3118" y="5780"/>
                  </a:lnTo>
                  <a:lnTo>
                    <a:pt x="3173" y="5776"/>
                  </a:lnTo>
                  <a:lnTo>
                    <a:pt x="3194" y="5771"/>
                  </a:lnTo>
                  <a:cubicBezTo>
                    <a:pt x="3194" y="5771"/>
                    <a:pt x="3184" y="5848"/>
                    <a:pt x="3312" y="5848"/>
                  </a:cubicBezTo>
                  <a:cubicBezTo>
                    <a:pt x="3440" y="5848"/>
                    <a:pt x="3583" y="5758"/>
                    <a:pt x="3583" y="5758"/>
                  </a:cubicBezTo>
                  <a:lnTo>
                    <a:pt x="3662" y="5717"/>
                  </a:lnTo>
                  <a:lnTo>
                    <a:pt x="3694" y="5699"/>
                  </a:lnTo>
                  <a:lnTo>
                    <a:pt x="3721" y="5699"/>
                  </a:lnTo>
                  <a:lnTo>
                    <a:pt x="3746" y="5785"/>
                  </a:lnTo>
                  <a:lnTo>
                    <a:pt x="3770" y="5790"/>
                  </a:lnTo>
                  <a:cubicBezTo>
                    <a:pt x="3770" y="5790"/>
                    <a:pt x="3794" y="5776"/>
                    <a:pt x="3801" y="5776"/>
                  </a:cubicBezTo>
                  <a:cubicBezTo>
                    <a:pt x="3808" y="5776"/>
                    <a:pt x="3832" y="5749"/>
                    <a:pt x="3832" y="5749"/>
                  </a:cubicBezTo>
                  <a:lnTo>
                    <a:pt x="3864" y="5758"/>
                  </a:lnTo>
                  <a:lnTo>
                    <a:pt x="3891" y="5758"/>
                  </a:lnTo>
                  <a:cubicBezTo>
                    <a:pt x="3891" y="5758"/>
                    <a:pt x="3902" y="5731"/>
                    <a:pt x="3912" y="5690"/>
                  </a:cubicBezTo>
                  <a:cubicBezTo>
                    <a:pt x="3923" y="5650"/>
                    <a:pt x="3923" y="5604"/>
                    <a:pt x="3923" y="5604"/>
                  </a:cubicBezTo>
                  <a:lnTo>
                    <a:pt x="3954" y="5555"/>
                  </a:lnTo>
                  <a:lnTo>
                    <a:pt x="3947" y="5604"/>
                  </a:lnTo>
                  <a:lnTo>
                    <a:pt x="4044" y="5546"/>
                  </a:lnTo>
                  <a:cubicBezTo>
                    <a:pt x="4044" y="5546"/>
                    <a:pt x="4047" y="5478"/>
                    <a:pt x="4047" y="5451"/>
                  </a:cubicBezTo>
                  <a:cubicBezTo>
                    <a:pt x="4047" y="5424"/>
                    <a:pt x="4047" y="5392"/>
                    <a:pt x="4047" y="5360"/>
                  </a:cubicBezTo>
                  <a:cubicBezTo>
                    <a:pt x="4047" y="5329"/>
                    <a:pt x="4061" y="5311"/>
                    <a:pt x="4061" y="5311"/>
                  </a:cubicBezTo>
                  <a:lnTo>
                    <a:pt x="4054" y="5248"/>
                  </a:lnTo>
                  <a:cubicBezTo>
                    <a:pt x="4054" y="5248"/>
                    <a:pt x="4072" y="5211"/>
                    <a:pt x="4089" y="5189"/>
                  </a:cubicBezTo>
                  <a:cubicBezTo>
                    <a:pt x="4106" y="5166"/>
                    <a:pt x="4120" y="5148"/>
                    <a:pt x="4124" y="5112"/>
                  </a:cubicBezTo>
                  <a:cubicBezTo>
                    <a:pt x="4127" y="5076"/>
                    <a:pt x="4127" y="5004"/>
                    <a:pt x="4127" y="5004"/>
                  </a:cubicBezTo>
                  <a:lnTo>
                    <a:pt x="4169" y="4977"/>
                  </a:lnTo>
                  <a:lnTo>
                    <a:pt x="4235" y="5126"/>
                  </a:lnTo>
                  <a:lnTo>
                    <a:pt x="4342" y="5126"/>
                  </a:lnTo>
                  <a:cubicBezTo>
                    <a:pt x="4342" y="5126"/>
                    <a:pt x="4391" y="4972"/>
                    <a:pt x="4391" y="4931"/>
                  </a:cubicBezTo>
                  <a:cubicBezTo>
                    <a:pt x="4391" y="4891"/>
                    <a:pt x="4387" y="4814"/>
                    <a:pt x="4387" y="4814"/>
                  </a:cubicBezTo>
                  <a:lnTo>
                    <a:pt x="4335" y="4791"/>
                  </a:lnTo>
                  <a:lnTo>
                    <a:pt x="4328" y="4661"/>
                  </a:lnTo>
                  <a:lnTo>
                    <a:pt x="4432" y="4584"/>
                  </a:lnTo>
                  <a:lnTo>
                    <a:pt x="4509" y="4588"/>
                  </a:lnTo>
                  <a:lnTo>
                    <a:pt x="4540" y="4552"/>
                  </a:lnTo>
                  <a:cubicBezTo>
                    <a:pt x="4540" y="4552"/>
                    <a:pt x="4703" y="4611"/>
                    <a:pt x="4745" y="4611"/>
                  </a:cubicBezTo>
                  <a:cubicBezTo>
                    <a:pt x="4786" y="4611"/>
                    <a:pt x="4797" y="4593"/>
                    <a:pt x="4797" y="4593"/>
                  </a:cubicBezTo>
                  <a:lnTo>
                    <a:pt x="4783" y="4548"/>
                  </a:lnTo>
                  <a:lnTo>
                    <a:pt x="4797" y="4521"/>
                  </a:lnTo>
                  <a:lnTo>
                    <a:pt x="4908" y="4525"/>
                  </a:lnTo>
                  <a:cubicBezTo>
                    <a:pt x="4908" y="4525"/>
                    <a:pt x="4911" y="4480"/>
                    <a:pt x="4921" y="4480"/>
                  </a:cubicBezTo>
                  <a:cubicBezTo>
                    <a:pt x="4932" y="4480"/>
                    <a:pt x="5074" y="4448"/>
                    <a:pt x="5074" y="4448"/>
                  </a:cubicBezTo>
                  <a:cubicBezTo>
                    <a:pt x="5074" y="4448"/>
                    <a:pt x="5053" y="4426"/>
                    <a:pt x="5036" y="4426"/>
                  </a:cubicBezTo>
                  <a:cubicBezTo>
                    <a:pt x="5018" y="4426"/>
                    <a:pt x="5008" y="4435"/>
                    <a:pt x="4998" y="4417"/>
                  </a:cubicBezTo>
                  <a:cubicBezTo>
                    <a:pt x="4987" y="4399"/>
                    <a:pt x="4980" y="4371"/>
                    <a:pt x="4980" y="4371"/>
                  </a:cubicBezTo>
                  <a:cubicBezTo>
                    <a:pt x="4980" y="4371"/>
                    <a:pt x="4977" y="4349"/>
                    <a:pt x="4939" y="4362"/>
                  </a:cubicBezTo>
                  <a:cubicBezTo>
                    <a:pt x="4901" y="4376"/>
                    <a:pt x="4883" y="4394"/>
                    <a:pt x="4883" y="4394"/>
                  </a:cubicBezTo>
                  <a:cubicBezTo>
                    <a:pt x="4883" y="4394"/>
                    <a:pt x="4800" y="4295"/>
                    <a:pt x="4807" y="4290"/>
                  </a:cubicBezTo>
                  <a:cubicBezTo>
                    <a:pt x="4814" y="4286"/>
                    <a:pt x="4842" y="4259"/>
                    <a:pt x="4810" y="4245"/>
                  </a:cubicBezTo>
                  <a:cubicBezTo>
                    <a:pt x="4779" y="4231"/>
                    <a:pt x="4758" y="4241"/>
                    <a:pt x="4751" y="4254"/>
                  </a:cubicBezTo>
                  <a:cubicBezTo>
                    <a:pt x="4745" y="4268"/>
                    <a:pt x="4724" y="4259"/>
                    <a:pt x="4692" y="4259"/>
                  </a:cubicBezTo>
                  <a:cubicBezTo>
                    <a:pt x="4661" y="4259"/>
                    <a:pt x="4606" y="4245"/>
                    <a:pt x="4571" y="4254"/>
                  </a:cubicBezTo>
                  <a:cubicBezTo>
                    <a:pt x="4536" y="4263"/>
                    <a:pt x="4529" y="4277"/>
                    <a:pt x="4529" y="4277"/>
                  </a:cubicBezTo>
                  <a:lnTo>
                    <a:pt x="4543" y="4304"/>
                  </a:lnTo>
                  <a:cubicBezTo>
                    <a:pt x="4543" y="4304"/>
                    <a:pt x="4519" y="4286"/>
                    <a:pt x="4505" y="4304"/>
                  </a:cubicBezTo>
                  <a:cubicBezTo>
                    <a:pt x="4491" y="4322"/>
                    <a:pt x="4464" y="4340"/>
                    <a:pt x="4453" y="4367"/>
                  </a:cubicBezTo>
                  <a:cubicBezTo>
                    <a:pt x="4443" y="4394"/>
                    <a:pt x="4429" y="4403"/>
                    <a:pt x="4415" y="4417"/>
                  </a:cubicBezTo>
                  <a:cubicBezTo>
                    <a:pt x="4401" y="4430"/>
                    <a:pt x="4332" y="4426"/>
                    <a:pt x="4332" y="4426"/>
                  </a:cubicBezTo>
                  <a:lnTo>
                    <a:pt x="4332" y="4340"/>
                  </a:lnTo>
                  <a:lnTo>
                    <a:pt x="4287" y="4263"/>
                  </a:lnTo>
                  <a:lnTo>
                    <a:pt x="4224" y="4227"/>
                  </a:lnTo>
                  <a:lnTo>
                    <a:pt x="4193" y="4231"/>
                  </a:lnTo>
                  <a:lnTo>
                    <a:pt x="4186" y="4168"/>
                  </a:lnTo>
                  <a:lnTo>
                    <a:pt x="4158" y="4159"/>
                  </a:lnTo>
                  <a:cubicBezTo>
                    <a:pt x="4158" y="4159"/>
                    <a:pt x="4155" y="4073"/>
                    <a:pt x="4158" y="4033"/>
                  </a:cubicBezTo>
                  <a:cubicBezTo>
                    <a:pt x="4162" y="3992"/>
                    <a:pt x="4179" y="3956"/>
                    <a:pt x="4165" y="3920"/>
                  </a:cubicBezTo>
                  <a:cubicBezTo>
                    <a:pt x="4151" y="3884"/>
                    <a:pt x="4120" y="3775"/>
                    <a:pt x="4120" y="3775"/>
                  </a:cubicBezTo>
                  <a:lnTo>
                    <a:pt x="4172" y="3667"/>
                  </a:lnTo>
                  <a:cubicBezTo>
                    <a:pt x="4172" y="3667"/>
                    <a:pt x="4190" y="3681"/>
                    <a:pt x="4207" y="3672"/>
                  </a:cubicBezTo>
                  <a:cubicBezTo>
                    <a:pt x="4224" y="3662"/>
                    <a:pt x="4224" y="3617"/>
                    <a:pt x="4224" y="3617"/>
                  </a:cubicBezTo>
                  <a:lnTo>
                    <a:pt x="4217" y="3595"/>
                  </a:lnTo>
                  <a:lnTo>
                    <a:pt x="4325" y="3509"/>
                  </a:lnTo>
                  <a:cubicBezTo>
                    <a:pt x="4325" y="3509"/>
                    <a:pt x="4346" y="3495"/>
                    <a:pt x="4363" y="3437"/>
                  </a:cubicBezTo>
                  <a:cubicBezTo>
                    <a:pt x="4380" y="3378"/>
                    <a:pt x="4391" y="3351"/>
                    <a:pt x="4391" y="3351"/>
                  </a:cubicBezTo>
                  <a:lnTo>
                    <a:pt x="4439" y="3279"/>
                  </a:lnTo>
                  <a:cubicBezTo>
                    <a:pt x="4439" y="3279"/>
                    <a:pt x="4484" y="3238"/>
                    <a:pt x="4491" y="3229"/>
                  </a:cubicBezTo>
                  <a:cubicBezTo>
                    <a:pt x="4498" y="3220"/>
                    <a:pt x="4491" y="3134"/>
                    <a:pt x="4491" y="3134"/>
                  </a:cubicBezTo>
                  <a:lnTo>
                    <a:pt x="4471" y="3026"/>
                  </a:lnTo>
                  <a:lnTo>
                    <a:pt x="4290" y="3003"/>
                  </a:lnTo>
                  <a:cubicBezTo>
                    <a:pt x="4290" y="3003"/>
                    <a:pt x="4273" y="3021"/>
                    <a:pt x="4266" y="2999"/>
                  </a:cubicBezTo>
                  <a:cubicBezTo>
                    <a:pt x="4259" y="2976"/>
                    <a:pt x="4249" y="2962"/>
                    <a:pt x="4249" y="2962"/>
                  </a:cubicBezTo>
                  <a:cubicBezTo>
                    <a:pt x="4249" y="2962"/>
                    <a:pt x="4197" y="2967"/>
                    <a:pt x="4190" y="2985"/>
                  </a:cubicBezTo>
                  <a:cubicBezTo>
                    <a:pt x="4183" y="3003"/>
                    <a:pt x="4186" y="3035"/>
                    <a:pt x="4179" y="3048"/>
                  </a:cubicBezTo>
                  <a:cubicBezTo>
                    <a:pt x="4172" y="3062"/>
                    <a:pt x="4134" y="3071"/>
                    <a:pt x="4120" y="3071"/>
                  </a:cubicBezTo>
                  <a:cubicBezTo>
                    <a:pt x="4106" y="3071"/>
                    <a:pt x="4089" y="3080"/>
                    <a:pt x="4092" y="3093"/>
                  </a:cubicBezTo>
                  <a:cubicBezTo>
                    <a:pt x="4096" y="3107"/>
                    <a:pt x="4106" y="3143"/>
                    <a:pt x="4106" y="3143"/>
                  </a:cubicBezTo>
                  <a:cubicBezTo>
                    <a:pt x="4106" y="3143"/>
                    <a:pt x="4082" y="3166"/>
                    <a:pt x="4079" y="3175"/>
                  </a:cubicBezTo>
                  <a:cubicBezTo>
                    <a:pt x="4075" y="3184"/>
                    <a:pt x="4037" y="3233"/>
                    <a:pt x="4044" y="3274"/>
                  </a:cubicBezTo>
                  <a:cubicBezTo>
                    <a:pt x="4051" y="3315"/>
                    <a:pt x="4079" y="3351"/>
                    <a:pt x="4079" y="3364"/>
                  </a:cubicBezTo>
                  <a:cubicBezTo>
                    <a:pt x="4079" y="3378"/>
                    <a:pt x="4068" y="3405"/>
                    <a:pt x="4054" y="3405"/>
                  </a:cubicBezTo>
                  <a:cubicBezTo>
                    <a:pt x="4040" y="3405"/>
                    <a:pt x="4027" y="3414"/>
                    <a:pt x="4023" y="3428"/>
                  </a:cubicBezTo>
                  <a:cubicBezTo>
                    <a:pt x="4020" y="3441"/>
                    <a:pt x="4006" y="3509"/>
                    <a:pt x="3988" y="3518"/>
                  </a:cubicBezTo>
                  <a:cubicBezTo>
                    <a:pt x="3971" y="3527"/>
                    <a:pt x="3954" y="3522"/>
                    <a:pt x="3902" y="3550"/>
                  </a:cubicBezTo>
                  <a:cubicBezTo>
                    <a:pt x="3850" y="3577"/>
                    <a:pt x="3818" y="3559"/>
                    <a:pt x="3812" y="3586"/>
                  </a:cubicBezTo>
                  <a:cubicBezTo>
                    <a:pt x="3805" y="3613"/>
                    <a:pt x="3798" y="3662"/>
                    <a:pt x="3801" y="3681"/>
                  </a:cubicBezTo>
                  <a:cubicBezTo>
                    <a:pt x="3805" y="3699"/>
                    <a:pt x="3787" y="3721"/>
                    <a:pt x="3770" y="3726"/>
                  </a:cubicBezTo>
                  <a:cubicBezTo>
                    <a:pt x="3753" y="3730"/>
                    <a:pt x="3725" y="3730"/>
                    <a:pt x="3714" y="3739"/>
                  </a:cubicBezTo>
                  <a:cubicBezTo>
                    <a:pt x="3704" y="3748"/>
                    <a:pt x="3708" y="3771"/>
                    <a:pt x="3711" y="3780"/>
                  </a:cubicBezTo>
                  <a:cubicBezTo>
                    <a:pt x="3714" y="3789"/>
                    <a:pt x="3742" y="3798"/>
                    <a:pt x="3725" y="3816"/>
                  </a:cubicBezTo>
                  <a:cubicBezTo>
                    <a:pt x="3708" y="3834"/>
                    <a:pt x="3669" y="3816"/>
                    <a:pt x="3659" y="3839"/>
                  </a:cubicBezTo>
                  <a:cubicBezTo>
                    <a:pt x="3649" y="3861"/>
                    <a:pt x="3638" y="3852"/>
                    <a:pt x="3645" y="3884"/>
                  </a:cubicBezTo>
                  <a:cubicBezTo>
                    <a:pt x="3652" y="3915"/>
                    <a:pt x="3659" y="3902"/>
                    <a:pt x="3655" y="3933"/>
                  </a:cubicBezTo>
                  <a:cubicBezTo>
                    <a:pt x="3652" y="3965"/>
                    <a:pt x="3638" y="3965"/>
                    <a:pt x="3631" y="3974"/>
                  </a:cubicBezTo>
                  <a:cubicBezTo>
                    <a:pt x="3624" y="3983"/>
                    <a:pt x="3635" y="4015"/>
                    <a:pt x="3642" y="4046"/>
                  </a:cubicBezTo>
                  <a:cubicBezTo>
                    <a:pt x="3649" y="4078"/>
                    <a:pt x="3631" y="4128"/>
                    <a:pt x="3638" y="4177"/>
                  </a:cubicBezTo>
                  <a:cubicBezTo>
                    <a:pt x="3645" y="4227"/>
                    <a:pt x="3635" y="4331"/>
                    <a:pt x="3635" y="4331"/>
                  </a:cubicBezTo>
                  <a:cubicBezTo>
                    <a:pt x="3635" y="4331"/>
                    <a:pt x="3683" y="4313"/>
                    <a:pt x="3721" y="4358"/>
                  </a:cubicBezTo>
                  <a:cubicBezTo>
                    <a:pt x="3760" y="4403"/>
                    <a:pt x="3794" y="4448"/>
                    <a:pt x="3805" y="4471"/>
                  </a:cubicBezTo>
                  <a:cubicBezTo>
                    <a:pt x="3815" y="4493"/>
                    <a:pt x="3829" y="4525"/>
                    <a:pt x="3815" y="4534"/>
                  </a:cubicBezTo>
                  <a:cubicBezTo>
                    <a:pt x="3801" y="4543"/>
                    <a:pt x="3763" y="4570"/>
                    <a:pt x="3763" y="4570"/>
                  </a:cubicBezTo>
                  <a:lnTo>
                    <a:pt x="3780" y="4620"/>
                  </a:lnTo>
                  <a:lnTo>
                    <a:pt x="3721" y="4715"/>
                  </a:lnTo>
                  <a:cubicBezTo>
                    <a:pt x="3721" y="4715"/>
                    <a:pt x="3690" y="4715"/>
                    <a:pt x="3655" y="4715"/>
                  </a:cubicBezTo>
                  <a:cubicBezTo>
                    <a:pt x="3621" y="4715"/>
                    <a:pt x="3590" y="4728"/>
                    <a:pt x="3586" y="4737"/>
                  </a:cubicBezTo>
                  <a:cubicBezTo>
                    <a:pt x="3583" y="4746"/>
                    <a:pt x="3583" y="4778"/>
                    <a:pt x="3583" y="4778"/>
                  </a:cubicBezTo>
                  <a:lnTo>
                    <a:pt x="3555" y="4810"/>
                  </a:lnTo>
                  <a:cubicBezTo>
                    <a:pt x="3555" y="4810"/>
                    <a:pt x="3583" y="4810"/>
                    <a:pt x="3583" y="4846"/>
                  </a:cubicBezTo>
                  <a:cubicBezTo>
                    <a:pt x="3583" y="4882"/>
                    <a:pt x="3572" y="4977"/>
                    <a:pt x="3558" y="5031"/>
                  </a:cubicBezTo>
                  <a:cubicBezTo>
                    <a:pt x="3545" y="5085"/>
                    <a:pt x="3531" y="5166"/>
                    <a:pt x="3538" y="5189"/>
                  </a:cubicBezTo>
                  <a:cubicBezTo>
                    <a:pt x="3545" y="5211"/>
                    <a:pt x="3558" y="5234"/>
                    <a:pt x="3558" y="5234"/>
                  </a:cubicBezTo>
                  <a:cubicBezTo>
                    <a:pt x="3558" y="5234"/>
                    <a:pt x="3569" y="5275"/>
                    <a:pt x="3548" y="5279"/>
                  </a:cubicBezTo>
                  <a:cubicBezTo>
                    <a:pt x="3527" y="5284"/>
                    <a:pt x="3458" y="5288"/>
                    <a:pt x="3430" y="5288"/>
                  </a:cubicBezTo>
                  <a:cubicBezTo>
                    <a:pt x="3402" y="5288"/>
                    <a:pt x="3364" y="5275"/>
                    <a:pt x="3364" y="5275"/>
                  </a:cubicBezTo>
                  <a:cubicBezTo>
                    <a:pt x="3364" y="5275"/>
                    <a:pt x="3326" y="5320"/>
                    <a:pt x="3323" y="5333"/>
                  </a:cubicBezTo>
                  <a:cubicBezTo>
                    <a:pt x="3319" y="5347"/>
                    <a:pt x="3312" y="5392"/>
                    <a:pt x="3312" y="5392"/>
                  </a:cubicBezTo>
                  <a:lnTo>
                    <a:pt x="3309" y="5455"/>
                  </a:lnTo>
                  <a:cubicBezTo>
                    <a:pt x="3309" y="5455"/>
                    <a:pt x="3194" y="5460"/>
                    <a:pt x="3194" y="5451"/>
                  </a:cubicBezTo>
                  <a:cubicBezTo>
                    <a:pt x="3194" y="5442"/>
                    <a:pt x="3180" y="5415"/>
                    <a:pt x="3180" y="5415"/>
                  </a:cubicBezTo>
                  <a:lnTo>
                    <a:pt x="3153" y="5311"/>
                  </a:lnTo>
                  <a:lnTo>
                    <a:pt x="3184" y="5320"/>
                  </a:lnTo>
                  <a:lnTo>
                    <a:pt x="3218" y="5216"/>
                  </a:lnTo>
                  <a:cubicBezTo>
                    <a:pt x="3218" y="5216"/>
                    <a:pt x="3045" y="5008"/>
                    <a:pt x="3055" y="4981"/>
                  </a:cubicBezTo>
                  <a:cubicBezTo>
                    <a:pt x="3066" y="4954"/>
                    <a:pt x="3073" y="4968"/>
                    <a:pt x="3076" y="4927"/>
                  </a:cubicBezTo>
                  <a:cubicBezTo>
                    <a:pt x="3080" y="4886"/>
                    <a:pt x="3080" y="4864"/>
                    <a:pt x="3073" y="4855"/>
                  </a:cubicBezTo>
                  <a:cubicBezTo>
                    <a:pt x="3066" y="4846"/>
                    <a:pt x="3042" y="4846"/>
                    <a:pt x="3042" y="4846"/>
                  </a:cubicBezTo>
                  <a:lnTo>
                    <a:pt x="3035" y="4742"/>
                  </a:lnTo>
                  <a:lnTo>
                    <a:pt x="3031" y="4692"/>
                  </a:lnTo>
                  <a:lnTo>
                    <a:pt x="3024" y="4670"/>
                  </a:lnTo>
                  <a:cubicBezTo>
                    <a:pt x="3024" y="4670"/>
                    <a:pt x="2903" y="4769"/>
                    <a:pt x="2886" y="4769"/>
                  </a:cubicBezTo>
                  <a:cubicBezTo>
                    <a:pt x="2868" y="4769"/>
                    <a:pt x="2854" y="4751"/>
                    <a:pt x="2834" y="4760"/>
                  </a:cubicBezTo>
                  <a:cubicBezTo>
                    <a:pt x="2813" y="4769"/>
                    <a:pt x="2799" y="4796"/>
                    <a:pt x="2795" y="4805"/>
                  </a:cubicBezTo>
                  <a:cubicBezTo>
                    <a:pt x="2792" y="4814"/>
                    <a:pt x="2782" y="4832"/>
                    <a:pt x="2750" y="4846"/>
                  </a:cubicBezTo>
                  <a:cubicBezTo>
                    <a:pt x="2719" y="4859"/>
                    <a:pt x="2636" y="4931"/>
                    <a:pt x="2618" y="4931"/>
                  </a:cubicBezTo>
                  <a:cubicBezTo>
                    <a:pt x="2601" y="4931"/>
                    <a:pt x="2577" y="4931"/>
                    <a:pt x="2577" y="4904"/>
                  </a:cubicBezTo>
                  <a:cubicBezTo>
                    <a:pt x="2577" y="4877"/>
                    <a:pt x="2594" y="4864"/>
                    <a:pt x="2566" y="4864"/>
                  </a:cubicBezTo>
                  <a:cubicBezTo>
                    <a:pt x="2539" y="4864"/>
                    <a:pt x="2542" y="4895"/>
                    <a:pt x="2514" y="4891"/>
                  </a:cubicBezTo>
                  <a:cubicBezTo>
                    <a:pt x="2487" y="4886"/>
                    <a:pt x="2476" y="4832"/>
                    <a:pt x="2476" y="4832"/>
                  </a:cubicBezTo>
                  <a:lnTo>
                    <a:pt x="2455" y="4828"/>
                  </a:lnTo>
                  <a:lnTo>
                    <a:pt x="2452" y="4760"/>
                  </a:lnTo>
                  <a:lnTo>
                    <a:pt x="2487" y="4710"/>
                  </a:lnTo>
                  <a:cubicBezTo>
                    <a:pt x="2487" y="4710"/>
                    <a:pt x="2511" y="4710"/>
                    <a:pt x="2504" y="4674"/>
                  </a:cubicBezTo>
                  <a:cubicBezTo>
                    <a:pt x="2497" y="4638"/>
                    <a:pt x="2525" y="4615"/>
                    <a:pt x="2487" y="4615"/>
                  </a:cubicBezTo>
                  <a:cubicBezTo>
                    <a:pt x="2449" y="4615"/>
                    <a:pt x="2442" y="4602"/>
                    <a:pt x="2435" y="4620"/>
                  </a:cubicBezTo>
                  <a:cubicBezTo>
                    <a:pt x="2428" y="4638"/>
                    <a:pt x="2386" y="4606"/>
                    <a:pt x="2386" y="4606"/>
                  </a:cubicBezTo>
                  <a:lnTo>
                    <a:pt x="2400" y="4584"/>
                  </a:lnTo>
                  <a:lnTo>
                    <a:pt x="2459" y="4579"/>
                  </a:lnTo>
                  <a:lnTo>
                    <a:pt x="2528" y="4417"/>
                  </a:lnTo>
                  <a:cubicBezTo>
                    <a:pt x="2528" y="4417"/>
                    <a:pt x="2549" y="4417"/>
                    <a:pt x="2560" y="4403"/>
                  </a:cubicBezTo>
                  <a:cubicBezTo>
                    <a:pt x="2570" y="4390"/>
                    <a:pt x="2539" y="4367"/>
                    <a:pt x="2518" y="4367"/>
                  </a:cubicBezTo>
                  <a:cubicBezTo>
                    <a:pt x="2497" y="4367"/>
                    <a:pt x="2497" y="4358"/>
                    <a:pt x="2490" y="4371"/>
                  </a:cubicBezTo>
                  <a:cubicBezTo>
                    <a:pt x="2483" y="4385"/>
                    <a:pt x="2455" y="4426"/>
                    <a:pt x="2455" y="4426"/>
                  </a:cubicBezTo>
                  <a:lnTo>
                    <a:pt x="2428" y="4421"/>
                  </a:lnTo>
                  <a:lnTo>
                    <a:pt x="2428" y="4349"/>
                  </a:lnTo>
                  <a:lnTo>
                    <a:pt x="2390" y="4250"/>
                  </a:lnTo>
                  <a:lnTo>
                    <a:pt x="2539" y="4263"/>
                  </a:lnTo>
                  <a:cubicBezTo>
                    <a:pt x="2539" y="4263"/>
                    <a:pt x="2532" y="4177"/>
                    <a:pt x="2511" y="4173"/>
                  </a:cubicBezTo>
                  <a:cubicBezTo>
                    <a:pt x="2490" y="4168"/>
                    <a:pt x="2483" y="4168"/>
                    <a:pt x="2466" y="4173"/>
                  </a:cubicBezTo>
                  <a:cubicBezTo>
                    <a:pt x="2449" y="4177"/>
                    <a:pt x="2379" y="4177"/>
                    <a:pt x="2379" y="4177"/>
                  </a:cubicBezTo>
                  <a:lnTo>
                    <a:pt x="2362" y="4101"/>
                  </a:lnTo>
                  <a:lnTo>
                    <a:pt x="2490" y="4082"/>
                  </a:lnTo>
                  <a:lnTo>
                    <a:pt x="2403" y="4024"/>
                  </a:lnTo>
                  <a:lnTo>
                    <a:pt x="2560" y="3974"/>
                  </a:lnTo>
                  <a:cubicBezTo>
                    <a:pt x="2560" y="3974"/>
                    <a:pt x="2560" y="4006"/>
                    <a:pt x="2584" y="4001"/>
                  </a:cubicBezTo>
                  <a:cubicBezTo>
                    <a:pt x="2608" y="3997"/>
                    <a:pt x="2625" y="3970"/>
                    <a:pt x="2622" y="3961"/>
                  </a:cubicBezTo>
                  <a:cubicBezTo>
                    <a:pt x="2618" y="3951"/>
                    <a:pt x="2566" y="3915"/>
                    <a:pt x="2566" y="3915"/>
                  </a:cubicBezTo>
                  <a:lnTo>
                    <a:pt x="2650" y="3866"/>
                  </a:lnTo>
                  <a:cubicBezTo>
                    <a:pt x="2650" y="3866"/>
                    <a:pt x="2615" y="3784"/>
                    <a:pt x="2622" y="3784"/>
                  </a:cubicBezTo>
                  <a:cubicBezTo>
                    <a:pt x="2629" y="3784"/>
                    <a:pt x="2729" y="3802"/>
                    <a:pt x="2729" y="3802"/>
                  </a:cubicBezTo>
                  <a:lnTo>
                    <a:pt x="2754" y="3699"/>
                  </a:lnTo>
                  <a:cubicBezTo>
                    <a:pt x="2754" y="3699"/>
                    <a:pt x="2820" y="3694"/>
                    <a:pt x="2820" y="3672"/>
                  </a:cubicBezTo>
                  <a:cubicBezTo>
                    <a:pt x="2820" y="3649"/>
                    <a:pt x="2799" y="3568"/>
                    <a:pt x="2799" y="3568"/>
                  </a:cubicBezTo>
                  <a:lnTo>
                    <a:pt x="2847" y="3590"/>
                  </a:lnTo>
                  <a:lnTo>
                    <a:pt x="2886" y="3572"/>
                  </a:lnTo>
                  <a:cubicBezTo>
                    <a:pt x="2886" y="3572"/>
                    <a:pt x="2896" y="3635"/>
                    <a:pt x="2906" y="3635"/>
                  </a:cubicBezTo>
                  <a:cubicBezTo>
                    <a:pt x="2917" y="3635"/>
                    <a:pt x="2997" y="3640"/>
                    <a:pt x="2997" y="3640"/>
                  </a:cubicBezTo>
                  <a:cubicBezTo>
                    <a:pt x="2997" y="3640"/>
                    <a:pt x="3003" y="3608"/>
                    <a:pt x="3028" y="3577"/>
                  </a:cubicBezTo>
                  <a:cubicBezTo>
                    <a:pt x="3052" y="3545"/>
                    <a:pt x="3076" y="3495"/>
                    <a:pt x="3045" y="3491"/>
                  </a:cubicBezTo>
                  <a:cubicBezTo>
                    <a:pt x="3014" y="3486"/>
                    <a:pt x="2969" y="3518"/>
                    <a:pt x="2969" y="3518"/>
                  </a:cubicBezTo>
                  <a:lnTo>
                    <a:pt x="3000" y="3423"/>
                  </a:lnTo>
                  <a:lnTo>
                    <a:pt x="3052" y="3396"/>
                  </a:lnTo>
                  <a:lnTo>
                    <a:pt x="3114" y="3279"/>
                  </a:lnTo>
                  <a:lnTo>
                    <a:pt x="3191" y="3310"/>
                  </a:lnTo>
                  <a:cubicBezTo>
                    <a:pt x="3191" y="3310"/>
                    <a:pt x="3191" y="3220"/>
                    <a:pt x="3208" y="3197"/>
                  </a:cubicBezTo>
                  <a:cubicBezTo>
                    <a:pt x="3225" y="3175"/>
                    <a:pt x="3284" y="3125"/>
                    <a:pt x="3298" y="3121"/>
                  </a:cubicBezTo>
                  <a:cubicBezTo>
                    <a:pt x="3312" y="3116"/>
                    <a:pt x="3340" y="3116"/>
                    <a:pt x="3347" y="3098"/>
                  </a:cubicBezTo>
                  <a:cubicBezTo>
                    <a:pt x="3354" y="3080"/>
                    <a:pt x="3354" y="3003"/>
                    <a:pt x="3354" y="3003"/>
                  </a:cubicBezTo>
                  <a:lnTo>
                    <a:pt x="3406" y="2904"/>
                  </a:lnTo>
                  <a:lnTo>
                    <a:pt x="3527" y="2822"/>
                  </a:lnTo>
                  <a:lnTo>
                    <a:pt x="3527" y="2737"/>
                  </a:lnTo>
                  <a:cubicBezTo>
                    <a:pt x="3527" y="2737"/>
                    <a:pt x="3610" y="2746"/>
                    <a:pt x="3610" y="2737"/>
                  </a:cubicBezTo>
                  <a:cubicBezTo>
                    <a:pt x="3610" y="2728"/>
                    <a:pt x="3548" y="2570"/>
                    <a:pt x="3548" y="2570"/>
                  </a:cubicBezTo>
                  <a:lnTo>
                    <a:pt x="3631" y="2619"/>
                  </a:lnTo>
                  <a:lnTo>
                    <a:pt x="3649" y="2515"/>
                  </a:lnTo>
                  <a:lnTo>
                    <a:pt x="3610" y="2475"/>
                  </a:lnTo>
                  <a:cubicBezTo>
                    <a:pt x="3610" y="2475"/>
                    <a:pt x="3683" y="2457"/>
                    <a:pt x="3704" y="2407"/>
                  </a:cubicBezTo>
                  <a:cubicBezTo>
                    <a:pt x="3725" y="2357"/>
                    <a:pt x="3732" y="2267"/>
                    <a:pt x="3739" y="2263"/>
                  </a:cubicBezTo>
                  <a:cubicBezTo>
                    <a:pt x="3746" y="2258"/>
                    <a:pt x="3766" y="2249"/>
                    <a:pt x="3766" y="2249"/>
                  </a:cubicBezTo>
                  <a:lnTo>
                    <a:pt x="3770" y="2213"/>
                  </a:lnTo>
                  <a:lnTo>
                    <a:pt x="3812" y="2217"/>
                  </a:lnTo>
                  <a:lnTo>
                    <a:pt x="3839" y="2150"/>
                  </a:lnTo>
                  <a:cubicBezTo>
                    <a:pt x="3839" y="2150"/>
                    <a:pt x="3877" y="2123"/>
                    <a:pt x="3919" y="2100"/>
                  </a:cubicBezTo>
                  <a:cubicBezTo>
                    <a:pt x="3961" y="2077"/>
                    <a:pt x="3982" y="2073"/>
                    <a:pt x="3982" y="2073"/>
                  </a:cubicBezTo>
                  <a:lnTo>
                    <a:pt x="4086" y="2068"/>
                  </a:lnTo>
                  <a:lnTo>
                    <a:pt x="4092" y="2005"/>
                  </a:lnTo>
                  <a:lnTo>
                    <a:pt x="4165" y="2037"/>
                  </a:lnTo>
                  <a:cubicBezTo>
                    <a:pt x="4165" y="2037"/>
                    <a:pt x="4134" y="1924"/>
                    <a:pt x="4127" y="1919"/>
                  </a:cubicBezTo>
                  <a:cubicBezTo>
                    <a:pt x="4120" y="1915"/>
                    <a:pt x="4092" y="1910"/>
                    <a:pt x="4092" y="1910"/>
                  </a:cubicBezTo>
                  <a:lnTo>
                    <a:pt x="4117" y="1870"/>
                  </a:lnTo>
                  <a:lnTo>
                    <a:pt x="4266" y="1987"/>
                  </a:lnTo>
                  <a:lnTo>
                    <a:pt x="4398" y="1861"/>
                  </a:lnTo>
                  <a:cubicBezTo>
                    <a:pt x="4398" y="1861"/>
                    <a:pt x="4432" y="1892"/>
                    <a:pt x="4439" y="1879"/>
                  </a:cubicBezTo>
                  <a:cubicBezTo>
                    <a:pt x="4446" y="1865"/>
                    <a:pt x="4439" y="1770"/>
                    <a:pt x="4439" y="1770"/>
                  </a:cubicBezTo>
                  <a:cubicBezTo>
                    <a:pt x="4439" y="1770"/>
                    <a:pt x="4502" y="1829"/>
                    <a:pt x="4505" y="1820"/>
                  </a:cubicBezTo>
                  <a:cubicBezTo>
                    <a:pt x="4509" y="1811"/>
                    <a:pt x="4526" y="1793"/>
                    <a:pt x="4526" y="1793"/>
                  </a:cubicBezTo>
                  <a:lnTo>
                    <a:pt x="4540" y="1852"/>
                  </a:lnTo>
                  <a:lnTo>
                    <a:pt x="4505" y="1879"/>
                  </a:lnTo>
                  <a:lnTo>
                    <a:pt x="4505" y="2041"/>
                  </a:lnTo>
                  <a:cubicBezTo>
                    <a:pt x="4505" y="2041"/>
                    <a:pt x="4536" y="2037"/>
                    <a:pt x="4547" y="2010"/>
                  </a:cubicBezTo>
                  <a:cubicBezTo>
                    <a:pt x="4557" y="1983"/>
                    <a:pt x="4554" y="1928"/>
                    <a:pt x="4554" y="1928"/>
                  </a:cubicBezTo>
                  <a:lnTo>
                    <a:pt x="4651" y="1824"/>
                  </a:lnTo>
                  <a:lnTo>
                    <a:pt x="4658" y="1910"/>
                  </a:lnTo>
                  <a:lnTo>
                    <a:pt x="4692" y="1910"/>
                  </a:lnTo>
                  <a:lnTo>
                    <a:pt x="4755" y="1824"/>
                  </a:lnTo>
                  <a:lnTo>
                    <a:pt x="4738" y="1761"/>
                  </a:lnTo>
                  <a:lnTo>
                    <a:pt x="4762" y="1748"/>
                  </a:lnTo>
                  <a:lnTo>
                    <a:pt x="4779" y="1698"/>
                  </a:lnTo>
                  <a:lnTo>
                    <a:pt x="4814" y="1739"/>
                  </a:lnTo>
                  <a:lnTo>
                    <a:pt x="4824" y="1788"/>
                  </a:lnTo>
                  <a:lnTo>
                    <a:pt x="4859" y="1879"/>
                  </a:lnTo>
                  <a:cubicBezTo>
                    <a:pt x="4859" y="1879"/>
                    <a:pt x="4901" y="1879"/>
                    <a:pt x="4901" y="1870"/>
                  </a:cubicBezTo>
                  <a:cubicBezTo>
                    <a:pt x="4901" y="1861"/>
                    <a:pt x="4894" y="1806"/>
                    <a:pt x="4894" y="1806"/>
                  </a:cubicBezTo>
                  <a:lnTo>
                    <a:pt x="4932" y="1779"/>
                  </a:lnTo>
                  <a:lnTo>
                    <a:pt x="4953" y="1856"/>
                  </a:lnTo>
                  <a:lnTo>
                    <a:pt x="5071" y="1901"/>
                  </a:lnTo>
                  <a:cubicBezTo>
                    <a:pt x="5071" y="1901"/>
                    <a:pt x="5067" y="1946"/>
                    <a:pt x="5060" y="1946"/>
                  </a:cubicBezTo>
                  <a:cubicBezTo>
                    <a:pt x="5053" y="1946"/>
                    <a:pt x="5001" y="1983"/>
                    <a:pt x="5001" y="1983"/>
                  </a:cubicBezTo>
                  <a:lnTo>
                    <a:pt x="4904" y="2001"/>
                  </a:lnTo>
                  <a:lnTo>
                    <a:pt x="4960" y="2086"/>
                  </a:lnTo>
                  <a:cubicBezTo>
                    <a:pt x="4960" y="2086"/>
                    <a:pt x="5046" y="2055"/>
                    <a:pt x="5053" y="2055"/>
                  </a:cubicBezTo>
                  <a:cubicBezTo>
                    <a:pt x="5060" y="2055"/>
                    <a:pt x="5247" y="2095"/>
                    <a:pt x="5247" y="2095"/>
                  </a:cubicBezTo>
                  <a:lnTo>
                    <a:pt x="5220" y="2163"/>
                  </a:lnTo>
                  <a:cubicBezTo>
                    <a:pt x="5220" y="2163"/>
                    <a:pt x="5376" y="2186"/>
                    <a:pt x="5428" y="2199"/>
                  </a:cubicBezTo>
                  <a:cubicBezTo>
                    <a:pt x="5480" y="2213"/>
                    <a:pt x="5573" y="2281"/>
                    <a:pt x="5639" y="2317"/>
                  </a:cubicBezTo>
                  <a:cubicBezTo>
                    <a:pt x="5705" y="2353"/>
                    <a:pt x="5854" y="2403"/>
                    <a:pt x="5892" y="2475"/>
                  </a:cubicBezTo>
                  <a:cubicBezTo>
                    <a:pt x="5931" y="2547"/>
                    <a:pt x="5951" y="2552"/>
                    <a:pt x="5993" y="2588"/>
                  </a:cubicBezTo>
                  <a:cubicBezTo>
                    <a:pt x="6035" y="2624"/>
                    <a:pt x="6059" y="2637"/>
                    <a:pt x="6059" y="2637"/>
                  </a:cubicBezTo>
                  <a:lnTo>
                    <a:pt x="6066" y="2660"/>
                  </a:lnTo>
                  <a:lnTo>
                    <a:pt x="6097" y="2678"/>
                  </a:lnTo>
                  <a:cubicBezTo>
                    <a:pt x="6097" y="2678"/>
                    <a:pt x="6146" y="2737"/>
                    <a:pt x="6114" y="2791"/>
                  </a:cubicBezTo>
                  <a:cubicBezTo>
                    <a:pt x="6083" y="2845"/>
                    <a:pt x="6049" y="2890"/>
                    <a:pt x="6007" y="2926"/>
                  </a:cubicBezTo>
                  <a:cubicBezTo>
                    <a:pt x="5965" y="2962"/>
                    <a:pt x="5945" y="3008"/>
                    <a:pt x="5913" y="3017"/>
                  </a:cubicBezTo>
                  <a:cubicBezTo>
                    <a:pt x="5882" y="3026"/>
                    <a:pt x="5771" y="3021"/>
                    <a:pt x="5677" y="2981"/>
                  </a:cubicBezTo>
                  <a:cubicBezTo>
                    <a:pt x="5584" y="2940"/>
                    <a:pt x="5497" y="2904"/>
                    <a:pt x="5497" y="2904"/>
                  </a:cubicBezTo>
                  <a:lnTo>
                    <a:pt x="5480" y="2841"/>
                  </a:lnTo>
                  <a:lnTo>
                    <a:pt x="5449" y="2841"/>
                  </a:lnTo>
                  <a:lnTo>
                    <a:pt x="5442" y="2877"/>
                  </a:lnTo>
                  <a:lnTo>
                    <a:pt x="5383" y="2791"/>
                  </a:lnTo>
                  <a:cubicBezTo>
                    <a:pt x="5383" y="2791"/>
                    <a:pt x="5351" y="2764"/>
                    <a:pt x="5345" y="2786"/>
                  </a:cubicBezTo>
                  <a:cubicBezTo>
                    <a:pt x="5338" y="2809"/>
                    <a:pt x="5313" y="2795"/>
                    <a:pt x="5313" y="2795"/>
                  </a:cubicBezTo>
                  <a:lnTo>
                    <a:pt x="5192" y="2714"/>
                  </a:lnTo>
                  <a:lnTo>
                    <a:pt x="5265" y="2881"/>
                  </a:lnTo>
                  <a:cubicBezTo>
                    <a:pt x="5265" y="2881"/>
                    <a:pt x="5282" y="2926"/>
                    <a:pt x="5275" y="2940"/>
                  </a:cubicBezTo>
                  <a:cubicBezTo>
                    <a:pt x="5268" y="2953"/>
                    <a:pt x="5265" y="2976"/>
                    <a:pt x="5265" y="2976"/>
                  </a:cubicBezTo>
                  <a:lnTo>
                    <a:pt x="5324" y="2962"/>
                  </a:lnTo>
                  <a:lnTo>
                    <a:pt x="5320" y="3021"/>
                  </a:lnTo>
                  <a:lnTo>
                    <a:pt x="5508" y="3107"/>
                  </a:lnTo>
                  <a:lnTo>
                    <a:pt x="5511" y="3148"/>
                  </a:lnTo>
                  <a:cubicBezTo>
                    <a:pt x="5511" y="3148"/>
                    <a:pt x="5560" y="3441"/>
                    <a:pt x="5560" y="3459"/>
                  </a:cubicBezTo>
                  <a:cubicBezTo>
                    <a:pt x="5560" y="3477"/>
                    <a:pt x="5549" y="3491"/>
                    <a:pt x="5577" y="3495"/>
                  </a:cubicBezTo>
                  <a:cubicBezTo>
                    <a:pt x="5605" y="3500"/>
                    <a:pt x="5622" y="3491"/>
                    <a:pt x="5622" y="3491"/>
                  </a:cubicBezTo>
                  <a:cubicBezTo>
                    <a:pt x="5622" y="3491"/>
                    <a:pt x="5618" y="3568"/>
                    <a:pt x="5625" y="3568"/>
                  </a:cubicBezTo>
                  <a:cubicBezTo>
                    <a:pt x="5632" y="3568"/>
                    <a:pt x="5750" y="3595"/>
                    <a:pt x="5750" y="3595"/>
                  </a:cubicBezTo>
                  <a:cubicBezTo>
                    <a:pt x="5750" y="3595"/>
                    <a:pt x="5813" y="3631"/>
                    <a:pt x="5840" y="3595"/>
                  </a:cubicBezTo>
                  <a:cubicBezTo>
                    <a:pt x="5868" y="3559"/>
                    <a:pt x="5868" y="3572"/>
                    <a:pt x="5868" y="3522"/>
                  </a:cubicBezTo>
                  <a:cubicBezTo>
                    <a:pt x="5868" y="3473"/>
                    <a:pt x="5865" y="3437"/>
                    <a:pt x="5861" y="3419"/>
                  </a:cubicBezTo>
                  <a:cubicBezTo>
                    <a:pt x="5858" y="3401"/>
                    <a:pt x="5875" y="3392"/>
                    <a:pt x="5837" y="3387"/>
                  </a:cubicBezTo>
                  <a:cubicBezTo>
                    <a:pt x="5799" y="3382"/>
                    <a:pt x="5750" y="3378"/>
                    <a:pt x="5757" y="3319"/>
                  </a:cubicBezTo>
                  <a:cubicBezTo>
                    <a:pt x="5764" y="3261"/>
                    <a:pt x="5768" y="3220"/>
                    <a:pt x="5768" y="3220"/>
                  </a:cubicBezTo>
                  <a:lnTo>
                    <a:pt x="5868" y="3288"/>
                  </a:lnTo>
                  <a:lnTo>
                    <a:pt x="5879" y="3351"/>
                  </a:lnTo>
                  <a:lnTo>
                    <a:pt x="5913" y="3324"/>
                  </a:lnTo>
                  <a:cubicBezTo>
                    <a:pt x="5913" y="3324"/>
                    <a:pt x="5969" y="3355"/>
                    <a:pt x="6007" y="3369"/>
                  </a:cubicBezTo>
                  <a:cubicBezTo>
                    <a:pt x="6045" y="3382"/>
                    <a:pt x="6097" y="3414"/>
                    <a:pt x="6101" y="3382"/>
                  </a:cubicBezTo>
                  <a:cubicBezTo>
                    <a:pt x="6104" y="3351"/>
                    <a:pt x="6111" y="3333"/>
                    <a:pt x="6094" y="3310"/>
                  </a:cubicBezTo>
                  <a:cubicBezTo>
                    <a:pt x="6076" y="3288"/>
                    <a:pt x="6045" y="3270"/>
                    <a:pt x="6042" y="3247"/>
                  </a:cubicBezTo>
                  <a:cubicBezTo>
                    <a:pt x="6038" y="3224"/>
                    <a:pt x="6028" y="3130"/>
                    <a:pt x="6028" y="3130"/>
                  </a:cubicBezTo>
                  <a:lnTo>
                    <a:pt x="6212" y="2958"/>
                  </a:lnTo>
                  <a:cubicBezTo>
                    <a:pt x="6212" y="2958"/>
                    <a:pt x="6222" y="2985"/>
                    <a:pt x="6239" y="2990"/>
                  </a:cubicBezTo>
                  <a:cubicBezTo>
                    <a:pt x="6257" y="2994"/>
                    <a:pt x="6291" y="2990"/>
                    <a:pt x="6298" y="2990"/>
                  </a:cubicBezTo>
                  <a:cubicBezTo>
                    <a:pt x="6305" y="2990"/>
                    <a:pt x="6319" y="3039"/>
                    <a:pt x="6326" y="3048"/>
                  </a:cubicBezTo>
                  <a:cubicBezTo>
                    <a:pt x="6333" y="3057"/>
                    <a:pt x="6340" y="3102"/>
                    <a:pt x="6354" y="3098"/>
                  </a:cubicBezTo>
                  <a:cubicBezTo>
                    <a:pt x="6368" y="3093"/>
                    <a:pt x="6385" y="3053"/>
                    <a:pt x="6388" y="3044"/>
                  </a:cubicBezTo>
                  <a:cubicBezTo>
                    <a:pt x="6392" y="3035"/>
                    <a:pt x="6388" y="3003"/>
                    <a:pt x="6388" y="3003"/>
                  </a:cubicBezTo>
                  <a:cubicBezTo>
                    <a:pt x="6388" y="3003"/>
                    <a:pt x="6444" y="2913"/>
                    <a:pt x="6458" y="2854"/>
                  </a:cubicBezTo>
                  <a:cubicBezTo>
                    <a:pt x="6472" y="2795"/>
                    <a:pt x="6461" y="2750"/>
                    <a:pt x="6444" y="2741"/>
                  </a:cubicBezTo>
                  <a:cubicBezTo>
                    <a:pt x="6427" y="2732"/>
                    <a:pt x="6413" y="2723"/>
                    <a:pt x="6413" y="2723"/>
                  </a:cubicBezTo>
                  <a:cubicBezTo>
                    <a:pt x="6413" y="2723"/>
                    <a:pt x="6472" y="2660"/>
                    <a:pt x="6475" y="2588"/>
                  </a:cubicBezTo>
                  <a:cubicBezTo>
                    <a:pt x="6479" y="2515"/>
                    <a:pt x="6454" y="2412"/>
                    <a:pt x="6454" y="2412"/>
                  </a:cubicBezTo>
                  <a:cubicBezTo>
                    <a:pt x="6454" y="2412"/>
                    <a:pt x="6482" y="2434"/>
                    <a:pt x="6499" y="2439"/>
                  </a:cubicBezTo>
                  <a:cubicBezTo>
                    <a:pt x="6517" y="2443"/>
                    <a:pt x="6555" y="2443"/>
                    <a:pt x="6572" y="2443"/>
                  </a:cubicBezTo>
                  <a:cubicBezTo>
                    <a:pt x="6590" y="2443"/>
                    <a:pt x="6617" y="2475"/>
                    <a:pt x="6635" y="2502"/>
                  </a:cubicBezTo>
                  <a:cubicBezTo>
                    <a:pt x="6652" y="2529"/>
                    <a:pt x="6704" y="2660"/>
                    <a:pt x="6704" y="2660"/>
                  </a:cubicBezTo>
                  <a:cubicBezTo>
                    <a:pt x="6704" y="2660"/>
                    <a:pt x="6690" y="2692"/>
                    <a:pt x="6652" y="2687"/>
                  </a:cubicBezTo>
                  <a:cubicBezTo>
                    <a:pt x="6614" y="2683"/>
                    <a:pt x="6586" y="2683"/>
                    <a:pt x="6586" y="2683"/>
                  </a:cubicBezTo>
                  <a:lnTo>
                    <a:pt x="6565" y="2741"/>
                  </a:lnTo>
                  <a:cubicBezTo>
                    <a:pt x="6565" y="2741"/>
                    <a:pt x="6555" y="2854"/>
                    <a:pt x="6576" y="2890"/>
                  </a:cubicBezTo>
                  <a:cubicBezTo>
                    <a:pt x="6597" y="2926"/>
                    <a:pt x="6614" y="2981"/>
                    <a:pt x="6614" y="2981"/>
                  </a:cubicBezTo>
                  <a:cubicBezTo>
                    <a:pt x="6614" y="2981"/>
                    <a:pt x="6718" y="2972"/>
                    <a:pt x="6739" y="2958"/>
                  </a:cubicBezTo>
                  <a:cubicBezTo>
                    <a:pt x="6760" y="2944"/>
                    <a:pt x="6766" y="2881"/>
                    <a:pt x="6777" y="2886"/>
                  </a:cubicBezTo>
                  <a:cubicBezTo>
                    <a:pt x="6787" y="2890"/>
                    <a:pt x="6787" y="2913"/>
                    <a:pt x="6805" y="2913"/>
                  </a:cubicBezTo>
                  <a:cubicBezTo>
                    <a:pt x="6822" y="2913"/>
                    <a:pt x="6832" y="2868"/>
                    <a:pt x="6839" y="2841"/>
                  </a:cubicBezTo>
                  <a:cubicBezTo>
                    <a:pt x="6846" y="2813"/>
                    <a:pt x="6864" y="2710"/>
                    <a:pt x="6864" y="2710"/>
                  </a:cubicBezTo>
                  <a:lnTo>
                    <a:pt x="6940" y="2678"/>
                  </a:lnTo>
                  <a:lnTo>
                    <a:pt x="6936" y="2624"/>
                  </a:lnTo>
                  <a:cubicBezTo>
                    <a:pt x="6936" y="2624"/>
                    <a:pt x="6957" y="2633"/>
                    <a:pt x="6985" y="2633"/>
                  </a:cubicBezTo>
                  <a:cubicBezTo>
                    <a:pt x="7013" y="2633"/>
                    <a:pt x="7075" y="2579"/>
                    <a:pt x="7103" y="2552"/>
                  </a:cubicBezTo>
                  <a:cubicBezTo>
                    <a:pt x="7131" y="2524"/>
                    <a:pt x="7127" y="2511"/>
                    <a:pt x="7151" y="2511"/>
                  </a:cubicBezTo>
                  <a:cubicBezTo>
                    <a:pt x="7176" y="2511"/>
                    <a:pt x="7210" y="2520"/>
                    <a:pt x="7217" y="2511"/>
                  </a:cubicBezTo>
                  <a:cubicBezTo>
                    <a:pt x="7224" y="2502"/>
                    <a:pt x="7238" y="2466"/>
                    <a:pt x="7238" y="2466"/>
                  </a:cubicBezTo>
                  <a:lnTo>
                    <a:pt x="7321" y="2506"/>
                  </a:lnTo>
                  <a:lnTo>
                    <a:pt x="7332" y="2439"/>
                  </a:lnTo>
                  <a:lnTo>
                    <a:pt x="7380" y="2398"/>
                  </a:lnTo>
                  <a:lnTo>
                    <a:pt x="7418" y="2416"/>
                  </a:lnTo>
                  <a:lnTo>
                    <a:pt x="7436" y="2421"/>
                  </a:lnTo>
                  <a:lnTo>
                    <a:pt x="7439" y="2448"/>
                  </a:lnTo>
                  <a:lnTo>
                    <a:pt x="7460" y="2470"/>
                  </a:lnTo>
                  <a:lnTo>
                    <a:pt x="7405" y="2479"/>
                  </a:lnTo>
                  <a:lnTo>
                    <a:pt x="7408" y="2547"/>
                  </a:lnTo>
                  <a:cubicBezTo>
                    <a:pt x="7408" y="2547"/>
                    <a:pt x="7443" y="2570"/>
                    <a:pt x="7477" y="2565"/>
                  </a:cubicBezTo>
                  <a:cubicBezTo>
                    <a:pt x="7512" y="2561"/>
                    <a:pt x="7526" y="2561"/>
                    <a:pt x="7536" y="2547"/>
                  </a:cubicBezTo>
                  <a:cubicBezTo>
                    <a:pt x="7547" y="2533"/>
                    <a:pt x="7554" y="2520"/>
                    <a:pt x="7554" y="2520"/>
                  </a:cubicBezTo>
                  <a:cubicBezTo>
                    <a:pt x="7554" y="2520"/>
                    <a:pt x="7578" y="2570"/>
                    <a:pt x="7592" y="2570"/>
                  </a:cubicBezTo>
                  <a:cubicBezTo>
                    <a:pt x="7606" y="2570"/>
                    <a:pt x="7620" y="2597"/>
                    <a:pt x="7620" y="2565"/>
                  </a:cubicBezTo>
                  <a:cubicBezTo>
                    <a:pt x="7620" y="2533"/>
                    <a:pt x="7627" y="2497"/>
                    <a:pt x="7630" y="2488"/>
                  </a:cubicBezTo>
                  <a:cubicBezTo>
                    <a:pt x="7634" y="2479"/>
                    <a:pt x="7647" y="2434"/>
                    <a:pt x="7689" y="2434"/>
                  </a:cubicBezTo>
                  <a:cubicBezTo>
                    <a:pt x="7731" y="2434"/>
                    <a:pt x="7779" y="2448"/>
                    <a:pt x="7797" y="2461"/>
                  </a:cubicBezTo>
                  <a:cubicBezTo>
                    <a:pt x="7814" y="2475"/>
                    <a:pt x="7814" y="2484"/>
                    <a:pt x="7845" y="2484"/>
                  </a:cubicBezTo>
                  <a:cubicBezTo>
                    <a:pt x="7876" y="2484"/>
                    <a:pt x="7894" y="2488"/>
                    <a:pt x="7894" y="2470"/>
                  </a:cubicBezTo>
                  <a:cubicBezTo>
                    <a:pt x="7894" y="2452"/>
                    <a:pt x="7894" y="2443"/>
                    <a:pt x="7894" y="2443"/>
                  </a:cubicBezTo>
                  <a:lnTo>
                    <a:pt x="7980" y="2412"/>
                  </a:lnTo>
                  <a:cubicBezTo>
                    <a:pt x="7980" y="2412"/>
                    <a:pt x="8036" y="2506"/>
                    <a:pt x="8057" y="2524"/>
                  </a:cubicBezTo>
                  <a:cubicBezTo>
                    <a:pt x="8077" y="2543"/>
                    <a:pt x="8102" y="2583"/>
                    <a:pt x="8102" y="2583"/>
                  </a:cubicBezTo>
                  <a:lnTo>
                    <a:pt x="8116" y="2452"/>
                  </a:lnTo>
                  <a:lnTo>
                    <a:pt x="8136" y="2466"/>
                  </a:lnTo>
                  <a:lnTo>
                    <a:pt x="8213" y="2461"/>
                  </a:lnTo>
                  <a:cubicBezTo>
                    <a:pt x="8213" y="2461"/>
                    <a:pt x="8192" y="2244"/>
                    <a:pt x="8192" y="2231"/>
                  </a:cubicBezTo>
                  <a:cubicBezTo>
                    <a:pt x="8192" y="2217"/>
                    <a:pt x="8341" y="2208"/>
                    <a:pt x="8341" y="2208"/>
                  </a:cubicBezTo>
                  <a:lnTo>
                    <a:pt x="8351" y="2177"/>
                  </a:lnTo>
                  <a:lnTo>
                    <a:pt x="8410" y="2199"/>
                  </a:lnTo>
                  <a:lnTo>
                    <a:pt x="8591" y="2213"/>
                  </a:lnTo>
                  <a:cubicBezTo>
                    <a:pt x="8591" y="2213"/>
                    <a:pt x="8591" y="2226"/>
                    <a:pt x="8591" y="2258"/>
                  </a:cubicBezTo>
                  <a:cubicBezTo>
                    <a:pt x="8591" y="2290"/>
                    <a:pt x="8577" y="2317"/>
                    <a:pt x="8605" y="2321"/>
                  </a:cubicBezTo>
                  <a:cubicBezTo>
                    <a:pt x="8632" y="2326"/>
                    <a:pt x="8636" y="2272"/>
                    <a:pt x="8643" y="2276"/>
                  </a:cubicBezTo>
                  <a:cubicBezTo>
                    <a:pt x="8650" y="2281"/>
                    <a:pt x="8705" y="2299"/>
                    <a:pt x="8705" y="2299"/>
                  </a:cubicBezTo>
                  <a:cubicBezTo>
                    <a:pt x="8705" y="2299"/>
                    <a:pt x="8684" y="2335"/>
                    <a:pt x="8712" y="2344"/>
                  </a:cubicBezTo>
                  <a:cubicBezTo>
                    <a:pt x="8740" y="2353"/>
                    <a:pt x="8778" y="2362"/>
                    <a:pt x="8778" y="2362"/>
                  </a:cubicBezTo>
                  <a:cubicBezTo>
                    <a:pt x="8778" y="2362"/>
                    <a:pt x="8924" y="2628"/>
                    <a:pt x="8924" y="2610"/>
                  </a:cubicBezTo>
                  <a:cubicBezTo>
                    <a:pt x="8924" y="2592"/>
                    <a:pt x="9021" y="2357"/>
                    <a:pt x="9021" y="2357"/>
                  </a:cubicBezTo>
                  <a:cubicBezTo>
                    <a:pt x="9021" y="2357"/>
                    <a:pt x="8972" y="2366"/>
                    <a:pt x="8972" y="2357"/>
                  </a:cubicBezTo>
                  <a:cubicBezTo>
                    <a:pt x="8972" y="2348"/>
                    <a:pt x="8951" y="2168"/>
                    <a:pt x="8951" y="2168"/>
                  </a:cubicBezTo>
                  <a:lnTo>
                    <a:pt x="8854" y="2145"/>
                  </a:lnTo>
                  <a:lnTo>
                    <a:pt x="8854" y="2046"/>
                  </a:lnTo>
                  <a:lnTo>
                    <a:pt x="8903" y="2023"/>
                  </a:lnTo>
                  <a:lnTo>
                    <a:pt x="8875" y="1707"/>
                  </a:lnTo>
                  <a:cubicBezTo>
                    <a:pt x="8875" y="1707"/>
                    <a:pt x="8913" y="1698"/>
                    <a:pt x="8938" y="1666"/>
                  </a:cubicBezTo>
                  <a:cubicBezTo>
                    <a:pt x="8962" y="1635"/>
                    <a:pt x="8997" y="1535"/>
                    <a:pt x="9014" y="1513"/>
                  </a:cubicBezTo>
                  <a:cubicBezTo>
                    <a:pt x="9031" y="1490"/>
                    <a:pt x="9062" y="1459"/>
                    <a:pt x="9062" y="1459"/>
                  </a:cubicBezTo>
                  <a:cubicBezTo>
                    <a:pt x="9062" y="1459"/>
                    <a:pt x="9076" y="1364"/>
                    <a:pt x="9101" y="1328"/>
                  </a:cubicBezTo>
                  <a:cubicBezTo>
                    <a:pt x="9125" y="1292"/>
                    <a:pt x="9225" y="1260"/>
                    <a:pt x="9267" y="1260"/>
                  </a:cubicBezTo>
                  <a:cubicBezTo>
                    <a:pt x="9309" y="1260"/>
                    <a:pt x="9388" y="1264"/>
                    <a:pt x="9416" y="1296"/>
                  </a:cubicBezTo>
                  <a:cubicBezTo>
                    <a:pt x="9444" y="1328"/>
                    <a:pt x="9444" y="1418"/>
                    <a:pt x="9451" y="1468"/>
                  </a:cubicBezTo>
                  <a:cubicBezTo>
                    <a:pt x="9458" y="1517"/>
                    <a:pt x="9440" y="1594"/>
                    <a:pt x="9434" y="1621"/>
                  </a:cubicBezTo>
                  <a:cubicBezTo>
                    <a:pt x="9427" y="1648"/>
                    <a:pt x="9413" y="1657"/>
                    <a:pt x="9399" y="1684"/>
                  </a:cubicBezTo>
                  <a:cubicBezTo>
                    <a:pt x="9385" y="1712"/>
                    <a:pt x="9354" y="1797"/>
                    <a:pt x="9364" y="1829"/>
                  </a:cubicBezTo>
                  <a:cubicBezTo>
                    <a:pt x="9375" y="1861"/>
                    <a:pt x="9430" y="1937"/>
                    <a:pt x="9444" y="1960"/>
                  </a:cubicBezTo>
                  <a:cubicBezTo>
                    <a:pt x="9458" y="1983"/>
                    <a:pt x="9461" y="1996"/>
                    <a:pt x="9454" y="2037"/>
                  </a:cubicBezTo>
                  <a:cubicBezTo>
                    <a:pt x="9447" y="2077"/>
                    <a:pt x="9409" y="2204"/>
                    <a:pt x="9409" y="2249"/>
                  </a:cubicBezTo>
                  <a:cubicBezTo>
                    <a:pt x="9409" y="2294"/>
                    <a:pt x="9430" y="2380"/>
                    <a:pt x="9461" y="2416"/>
                  </a:cubicBezTo>
                  <a:cubicBezTo>
                    <a:pt x="9492" y="2452"/>
                    <a:pt x="9503" y="2443"/>
                    <a:pt x="9506" y="2511"/>
                  </a:cubicBezTo>
                  <a:cubicBezTo>
                    <a:pt x="9510" y="2579"/>
                    <a:pt x="9541" y="2624"/>
                    <a:pt x="9510" y="2683"/>
                  </a:cubicBezTo>
                  <a:cubicBezTo>
                    <a:pt x="9479" y="2741"/>
                    <a:pt x="9437" y="2759"/>
                    <a:pt x="9437" y="2759"/>
                  </a:cubicBezTo>
                  <a:cubicBezTo>
                    <a:pt x="9437" y="2759"/>
                    <a:pt x="9454" y="2827"/>
                    <a:pt x="9444" y="2832"/>
                  </a:cubicBezTo>
                  <a:cubicBezTo>
                    <a:pt x="9434" y="2836"/>
                    <a:pt x="9399" y="2850"/>
                    <a:pt x="9399" y="2850"/>
                  </a:cubicBezTo>
                  <a:cubicBezTo>
                    <a:pt x="9399" y="2850"/>
                    <a:pt x="9395" y="2800"/>
                    <a:pt x="9364" y="2818"/>
                  </a:cubicBezTo>
                  <a:cubicBezTo>
                    <a:pt x="9333" y="2836"/>
                    <a:pt x="9323" y="2845"/>
                    <a:pt x="9295" y="2872"/>
                  </a:cubicBezTo>
                  <a:cubicBezTo>
                    <a:pt x="9267" y="2899"/>
                    <a:pt x="9215" y="2908"/>
                    <a:pt x="9177" y="2908"/>
                  </a:cubicBezTo>
                  <a:cubicBezTo>
                    <a:pt x="9139" y="2908"/>
                    <a:pt x="9059" y="2899"/>
                    <a:pt x="9059" y="2899"/>
                  </a:cubicBezTo>
                  <a:cubicBezTo>
                    <a:pt x="9059" y="2899"/>
                    <a:pt x="9104" y="2953"/>
                    <a:pt x="9142" y="2990"/>
                  </a:cubicBezTo>
                  <a:cubicBezTo>
                    <a:pt x="9180" y="3026"/>
                    <a:pt x="9201" y="3030"/>
                    <a:pt x="9225" y="3030"/>
                  </a:cubicBezTo>
                  <a:cubicBezTo>
                    <a:pt x="9250" y="3030"/>
                    <a:pt x="9326" y="3026"/>
                    <a:pt x="9336" y="3026"/>
                  </a:cubicBezTo>
                  <a:cubicBezTo>
                    <a:pt x="9347" y="3026"/>
                    <a:pt x="9378" y="3057"/>
                    <a:pt x="9388" y="3071"/>
                  </a:cubicBezTo>
                  <a:cubicBezTo>
                    <a:pt x="9399" y="3084"/>
                    <a:pt x="9406" y="3161"/>
                    <a:pt x="9416" y="3161"/>
                  </a:cubicBezTo>
                  <a:cubicBezTo>
                    <a:pt x="9427" y="3161"/>
                    <a:pt x="9475" y="3152"/>
                    <a:pt x="9475" y="3152"/>
                  </a:cubicBezTo>
                  <a:cubicBezTo>
                    <a:pt x="9475" y="3152"/>
                    <a:pt x="9492" y="3066"/>
                    <a:pt x="9472" y="3021"/>
                  </a:cubicBezTo>
                  <a:cubicBezTo>
                    <a:pt x="9451" y="2976"/>
                    <a:pt x="9423" y="2953"/>
                    <a:pt x="9423" y="2953"/>
                  </a:cubicBezTo>
                  <a:cubicBezTo>
                    <a:pt x="9423" y="2953"/>
                    <a:pt x="9548" y="2899"/>
                    <a:pt x="9572" y="2881"/>
                  </a:cubicBezTo>
                  <a:cubicBezTo>
                    <a:pt x="9597" y="2863"/>
                    <a:pt x="9659" y="2719"/>
                    <a:pt x="9662" y="2646"/>
                  </a:cubicBezTo>
                  <a:cubicBezTo>
                    <a:pt x="9666" y="2574"/>
                    <a:pt x="9666" y="2515"/>
                    <a:pt x="9662" y="2502"/>
                  </a:cubicBezTo>
                  <a:cubicBezTo>
                    <a:pt x="9659" y="2488"/>
                    <a:pt x="9652" y="2479"/>
                    <a:pt x="9662" y="2448"/>
                  </a:cubicBezTo>
                  <a:cubicBezTo>
                    <a:pt x="9673" y="2416"/>
                    <a:pt x="9784" y="2357"/>
                    <a:pt x="9808" y="2348"/>
                  </a:cubicBezTo>
                  <a:cubicBezTo>
                    <a:pt x="9832" y="2339"/>
                    <a:pt x="9871" y="2335"/>
                    <a:pt x="9871" y="2335"/>
                  </a:cubicBezTo>
                  <a:cubicBezTo>
                    <a:pt x="9871" y="2335"/>
                    <a:pt x="9912" y="2461"/>
                    <a:pt x="9916" y="2561"/>
                  </a:cubicBezTo>
                  <a:cubicBezTo>
                    <a:pt x="9919" y="2660"/>
                    <a:pt x="9916" y="2705"/>
                    <a:pt x="9916" y="2728"/>
                  </a:cubicBezTo>
                  <a:cubicBezTo>
                    <a:pt x="9916" y="2750"/>
                    <a:pt x="9929" y="2746"/>
                    <a:pt x="9954" y="2777"/>
                  </a:cubicBezTo>
                  <a:cubicBezTo>
                    <a:pt x="9978" y="2809"/>
                    <a:pt x="9982" y="2836"/>
                    <a:pt x="10002" y="2809"/>
                  </a:cubicBezTo>
                  <a:cubicBezTo>
                    <a:pt x="10023" y="2782"/>
                    <a:pt x="10023" y="2746"/>
                    <a:pt x="10027" y="2755"/>
                  </a:cubicBezTo>
                  <a:cubicBezTo>
                    <a:pt x="10030" y="2764"/>
                    <a:pt x="10217" y="2804"/>
                    <a:pt x="10217" y="2804"/>
                  </a:cubicBezTo>
                  <a:cubicBezTo>
                    <a:pt x="10217" y="2804"/>
                    <a:pt x="10245" y="2750"/>
                    <a:pt x="10186" y="2732"/>
                  </a:cubicBezTo>
                  <a:cubicBezTo>
                    <a:pt x="10127" y="2714"/>
                    <a:pt x="10075" y="2701"/>
                    <a:pt x="10040" y="2678"/>
                  </a:cubicBezTo>
                  <a:cubicBezTo>
                    <a:pt x="10006" y="2655"/>
                    <a:pt x="9975" y="2619"/>
                    <a:pt x="9988" y="2588"/>
                  </a:cubicBezTo>
                  <a:cubicBezTo>
                    <a:pt x="10002" y="2556"/>
                    <a:pt x="10037" y="2561"/>
                    <a:pt x="10051" y="2529"/>
                  </a:cubicBezTo>
                  <a:cubicBezTo>
                    <a:pt x="10065" y="2497"/>
                    <a:pt x="10034" y="2335"/>
                    <a:pt x="9961" y="2272"/>
                  </a:cubicBezTo>
                  <a:cubicBezTo>
                    <a:pt x="9888" y="2208"/>
                    <a:pt x="9860" y="2208"/>
                    <a:pt x="9815" y="2204"/>
                  </a:cubicBezTo>
                  <a:cubicBezTo>
                    <a:pt x="9770" y="2199"/>
                    <a:pt x="9725" y="2231"/>
                    <a:pt x="9721" y="2240"/>
                  </a:cubicBezTo>
                  <a:cubicBezTo>
                    <a:pt x="9718" y="2249"/>
                    <a:pt x="9701" y="2267"/>
                    <a:pt x="9666" y="2267"/>
                  </a:cubicBezTo>
                  <a:cubicBezTo>
                    <a:pt x="9631" y="2267"/>
                    <a:pt x="9610" y="2276"/>
                    <a:pt x="9610" y="2276"/>
                  </a:cubicBezTo>
                  <a:cubicBezTo>
                    <a:pt x="9610" y="2276"/>
                    <a:pt x="9562" y="2132"/>
                    <a:pt x="9579" y="2095"/>
                  </a:cubicBezTo>
                  <a:cubicBezTo>
                    <a:pt x="9597" y="2059"/>
                    <a:pt x="9628" y="2041"/>
                    <a:pt x="9617" y="1987"/>
                  </a:cubicBezTo>
                  <a:cubicBezTo>
                    <a:pt x="9607" y="1933"/>
                    <a:pt x="9534" y="1861"/>
                    <a:pt x="9541" y="1852"/>
                  </a:cubicBezTo>
                  <a:cubicBezTo>
                    <a:pt x="9548" y="1843"/>
                    <a:pt x="9597" y="1788"/>
                    <a:pt x="9586" y="1752"/>
                  </a:cubicBezTo>
                  <a:cubicBezTo>
                    <a:pt x="9576" y="1716"/>
                    <a:pt x="9642" y="1639"/>
                    <a:pt x="9642" y="1639"/>
                  </a:cubicBezTo>
                  <a:lnTo>
                    <a:pt x="9659" y="1359"/>
                  </a:lnTo>
                  <a:lnTo>
                    <a:pt x="9687" y="1386"/>
                  </a:lnTo>
                  <a:lnTo>
                    <a:pt x="9676" y="1648"/>
                  </a:lnTo>
                  <a:cubicBezTo>
                    <a:pt x="9676" y="1648"/>
                    <a:pt x="9714" y="1666"/>
                    <a:pt x="9708" y="1712"/>
                  </a:cubicBezTo>
                  <a:cubicBezTo>
                    <a:pt x="9701" y="1757"/>
                    <a:pt x="9694" y="1779"/>
                    <a:pt x="9714" y="1806"/>
                  </a:cubicBezTo>
                  <a:cubicBezTo>
                    <a:pt x="9735" y="1833"/>
                    <a:pt x="9749" y="1852"/>
                    <a:pt x="9784" y="1856"/>
                  </a:cubicBezTo>
                  <a:cubicBezTo>
                    <a:pt x="9818" y="1861"/>
                    <a:pt x="9975" y="1892"/>
                    <a:pt x="9988" y="1892"/>
                  </a:cubicBezTo>
                  <a:cubicBezTo>
                    <a:pt x="10002" y="1892"/>
                    <a:pt x="10009" y="1820"/>
                    <a:pt x="9988" y="1788"/>
                  </a:cubicBezTo>
                  <a:cubicBezTo>
                    <a:pt x="9968" y="1757"/>
                    <a:pt x="9898" y="1689"/>
                    <a:pt x="9881" y="1680"/>
                  </a:cubicBezTo>
                  <a:cubicBezTo>
                    <a:pt x="9864" y="1671"/>
                    <a:pt x="9867" y="1590"/>
                    <a:pt x="9867" y="1590"/>
                  </a:cubicBezTo>
                  <a:cubicBezTo>
                    <a:pt x="9867" y="1590"/>
                    <a:pt x="9919" y="1612"/>
                    <a:pt x="9964" y="1639"/>
                  </a:cubicBezTo>
                  <a:cubicBezTo>
                    <a:pt x="10009" y="1666"/>
                    <a:pt x="10016" y="1671"/>
                    <a:pt x="10040" y="1630"/>
                  </a:cubicBezTo>
                  <a:cubicBezTo>
                    <a:pt x="10065" y="1590"/>
                    <a:pt x="10072" y="1540"/>
                    <a:pt x="10047" y="1535"/>
                  </a:cubicBezTo>
                  <a:cubicBezTo>
                    <a:pt x="10023" y="1531"/>
                    <a:pt x="10002" y="1531"/>
                    <a:pt x="10002" y="1531"/>
                  </a:cubicBezTo>
                  <a:cubicBezTo>
                    <a:pt x="10002" y="1531"/>
                    <a:pt x="10151" y="1436"/>
                    <a:pt x="10200" y="1472"/>
                  </a:cubicBezTo>
                  <a:cubicBezTo>
                    <a:pt x="10249" y="1508"/>
                    <a:pt x="10242" y="1513"/>
                    <a:pt x="10283" y="1572"/>
                  </a:cubicBezTo>
                  <a:cubicBezTo>
                    <a:pt x="10325" y="1630"/>
                    <a:pt x="10328" y="1644"/>
                    <a:pt x="10356" y="1644"/>
                  </a:cubicBezTo>
                  <a:cubicBezTo>
                    <a:pt x="10384" y="1644"/>
                    <a:pt x="10394" y="1608"/>
                    <a:pt x="10394" y="1608"/>
                  </a:cubicBezTo>
                  <a:lnTo>
                    <a:pt x="10495" y="1648"/>
                  </a:lnTo>
                  <a:lnTo>
                    <a:pt x="10412" y="2073"/>
                  </a:lnTo>
                  <a:lnTo>
                    <a:pt x="10446" y="2086"/>
                  </a:lnTo>
                  <a:lnTo>
                    <a:pt x="10464" y="2068"/>
                  </a:lnTo>
                  <a:cubicBezTo>
                    <a:pt x="10464" y="2068"/>
                    <a:pt x="10523" y="2082"/>
                    <a:pt x="10523" y="2091"/>
                  </a:cubicBezTo>
                  <a:cubicBezTo>
                    <a:pt x="10523" y="2100"/>
                    <a:pt x="10543" y="2168"/>
                    <a:pt x="10543" y="2168"/>
                  </a:cubicBezTo>
                  <a:cubicBezTo>
                    <a:pt x="10543" y="2168"/>
                    <a:pt x="10758" y="2181"/>
                    <a:pt x="10762" y="2195"/>
                  </a:cubicBezTo>
                  <a:cubicBezTo>
                    <a:pt x="10765" y="2208"/>
                    <a:pt x="10786" y="2258"/>
                    <a:pt x="10786" y="2258"/>
                  </a:cubicBezTo>
                  <a:lnTo>
                    <a:pt x="10835" y="2249"/>
                  </a:lnTo>
                  <a:cubicBezTo>
                    <a:pt x="10835" y="2249"/>
                    <a:pt x="10821" y="2136"/>
                    <a:pt x="10814" y="2132"/>
                  </a:cubicBezTo>
                  <a:cubicBezTo>
                    <a:pt x="10807" y="2127"/>
                    <a:pt x="10776" y="2091"/>
                    <a:pt x="10734" y="2082"/>
                  </a:cubicBezTo>
                  <a:cubicBezTo>
                    <a:pt x="10692" y="2073"/>
                    <a:pt x="10689" y="2086"/>
                    <a:pt x="10672" y="2095"/>
                  </a:cubicBezTo>
                  <a:cubicBezTo>
                    <a:pt x="10654" y="2104"/>
                    <a:pt x="10651" y="2145"/>
                    <a:pt x="10620" y="2113"/>
                  </a:cubicBezTo>
                  <a:cubicBezTo>
                    <a:pt x="10588" y="2082"/>
                    <a:pt x="10547" y="2023"/>
                    <a:pt x="10547" y="2023"/>
                  </a:cubicBezTo>
                  <a:cubicBezTo>
                    <a:pt x="10547" y="2023"/>
                    <a:pt x="10564" y="2014"/>
                    <a:pt x="10588" y="2005"/>
                  </a:cubicBezTo>
                  <a:cubicBezTo>
                    <a:pt x="10613" y="1996"/>
                    <a:pt x="10634" y="1973"/>
                    <a:pt x="10623" y="1937"/>
                  </a:cubicBezTo>
                  <a:cubicBezTo>
                    <a:pt x="10613" y="1901"/>
                    <a:pt x="10602" y="1861"/>
                    <a:pt x="10602" y="1861"/>
                  </a:cubicBezTo>
                  <a:cubicBezTo>
                    <a:pt x="10602" y="1861"/>
                    <a:pt x="10599" y="1761"/>
                    <a:pt x="10609" y="1707"/>
                  </a:cubicBezTo>
                  <a:cubicBezTo>
                    <a:pt x="10620" y="1653"/>
                    <a:pt x="10630" y="1621"/>
                    <a:pt x="10627" y="1608"/>
                  </a:cubicBezTo>
                  <a:cubicBezTo>
                    <a:pt x="10623" y="1594"/>
                    <a:pt x="10564" y="1567"/>
                    <a:pt x="10564" y="1567"/>
                  </a:cubicBezTo>
                  <a:cubicBezTo>
                    <a:pt x="10564" y="1567"/>
                    <a:pt x="10550" y="1581"/>
                    <a:pt x="10519" y="1526"/>
                  </a:cubicBezTo>
                  <a:cubicBezTo>
                    <a:pt x="10488" y="1472"/>
                    <a:pt x="10509" y="1459"/>
                    <a:pt x="10467" y="1472"/>
                  </a:cubicBezTo>
                  <a:cubicBezTo>
                    <a:pt x="10425" y="1486"/>
                    <a:pt x="10401" y="1495"/>
                    <a:pt x="10394" y="1481"/>
                  </a:cubicBezTo>
                  <a:cubicBezTo>
                    <a:pt x="10387" y="1468"/>
                    <a:pt x="10366" y="1450"/>
                    <a:pt x="10349" y="1386"/>
                  </a:cubicBezTo>
                  <a:cubicBezTo>
                    <a:pt x="10332" y="1323"/>
                    <a:pt x="10314" y="1278"/>
                    <a:pt x="10346" y="1192"/>
                  </a:cubicBezTo>
                  <a:cubicBezTo>
                    <a:pt x="10377" y="1106"/>
                    <a:pt x="10484" y="1070"/>
                    <a:pt x="10547" y="1057"/>
                  </a:cubicBezTo>
                  <a:lnTo>
                    <a:pt x="10692" y="1030"/>
                  </a:lnTo>
                  <a:cubicBezTo>
                    <a:pt x="10692" y="1030"/>
                    <a:pt x="10738" y="1066"/>
                    <a:pt x="10755" y="1066"/>
                  </a:cubicBezTo>
                  <a:cubicBezTo>
                    <a:pt x="10772" y="1066"/>
                    <a:pt x="10814" y="1061"/>
                    <a:pt x="10828" y="1052"/>
                  </a:cubicBezTo>
                  <a:cubicBezTo>
                    <a:pt x="10842" y="1043"/>
                    <a:pt x="10890" y="1025"/>
                    <a:pt x="10901" y="1030"/>
                  </a:cubicBezTo>
                  <a:cubicBezTo>
                    <a:pt x="10911" y="1034"/>
                    <a:pt x="10921" y="1048"/>
                    <a:pt x="10921" y="1057"/>
                  </a:cubicBezTo>
                  <a:cubicBezTo>
                    <a:pt x="10921" y="1066"/>
                    <a:pt x="10914" y="1111"/>
                    <a:pt x="10921" y="1111"/>
                  </a:cubicBezTo>
                  <a:cubicBezTo>
                    <a:pt x="10928" y="1111"/>
                    <a:pt x="11043" y="1111"/>
                    <a:pt x="11043" y="1111"/>
                  </a:cubicBezTo>
                  <a:cubicBezTo>
                    <a:pt x="11043" y="1111"/>
                    <a:pt x="10918" y="858"/>
                    <a:pt x="10925" y="863"/>
                  </a:cubicBezTo>
                  <a:cubicBezTo>
                    <a:pt x="10932" y="867"/>
                    <a:pt x="10991" y="849"/>
                    <a:pt x="10991" y="849"/>
                  </a:cubicBezTo>
                  <a:lnTo>
                    <a:pt x="11053" y="704"/>
                  </a:lnTo>
                  <a:cubicBezTo>
                    <a:pt x="11053" y="704"/>
                    <a:pt x="11091" y="677"/>
                    <a:pt x="11084" y="646"/>
                  </a:cubicBezTo>
                  <a:cubicBezTo>
                    <a:pt x="11077" y="614"/>
                    <a:pt x="11053" y="601"/>
                    <a:pt x="11053" y="601"/>
                  </a:cubicBezTo>
                  <a:cubicBezTo>
                    <a:pt x="11053" y="601"/>
                    <a:pt x="11123" y="614"/>
                    <a:pt x="11157" y="610"/>
                  </a:cubicBezTo>
                  <a:cubicBezTo>
                    <a:pt x="11192" y="605"/>
                    <a:pt x="11220" y="569"/>
                    <a:pt x="11220" y="569"/>
                  </a:cubicBezTo>
                  <a:cubicBezTo>
                    <a:pt x="11220" y="569"/>
                    <a:pt x="11240" y="551"/>
                    <a:pt x="11258" y="551"/>
                  </a:cubicBezTo>
                  <a:cubicBezTo>
                    <a:pt x="11275" y="551"/>
                    <a:pt x="11282" y="555"/>
                    <a:pt x="11331" y="564"/>
                  </a:cubicBezTo>
                  <a:cubicBezTo>
                    <a:pt x="11379" y="574"/>
                    <a:pt x="11539" y="533"/>
                    <a:pt x="11566" y="519"/>
                  </a:cubicBezTo>
                  <a:cubicBezTo>
                    <a:pt x="11594" y="506"/>
                    <a:pt x="11622" y="483"/>
                    <a:pt x="11622" y="483"/>
                  </a:cubicBezTo>
                  <a:lnTo>
                    <a:pt x="11632" y="447"/>
                  </a:lnTo>
                  <a:lnTo>
                    <a:pt x="11695" y="474"/>
                  </a:lnTo>
                  <a:cubicBezTo>
                    <a:pt x="11695" y="474"/>
                    <a:pt x="11854" y="465"/>
                    <a:pt x="11886" y="465"/>
                  </a:cubicBezTo>
                  <a:cubicBezTo>
                    <a:pt x="11917" y="465"/>
                    <a:pt x="11910" y="429"/>
                    <a:pt x="11917" y="425"/>
                  </a:cubicBezTo>
                  <a:cubicBezTo>
                    <a:pt x="11924" y="420"/>
                    <a:pt x="11951" y="438"/>
                    <a:pt x="11951" y="438"/>
                  </a:cubicBezTo>
                  <a:cubicBezTo>
                    <a:pt x="11951" y="438"/>
                    <a:pt x="11903" y="497"/>
                    <a:pt x="11892" y="515"/>
                  </a:cubicBezTo>
                  <a:cubicBezTo>
                    <a:pt x="11882" y="533"/>
                    <a:pt x="11872" y="569"/>
                    <a:pt x="11882" y="583"/>
                  </a:cubicBezTo>
                  <a:cubicBezTo>
                    <a:pt x="11892" y="596"/>
                    <a:pt x="11927" y="587"/>
                    <a:pt x="11934" y="574"/>
                  </a:cubicBezTo>
                  <a:cubicBezTo>
                    <a:pt x="11941" y="560"/>
                    <a:pt x="12000" y="533"/>
                    <a:pt x="12000" y="533"/>
                  </a:cubicBezTo>
                  <a:lnTo>
                    <a:pt x="12017" y="551"/>
                  </a:lnTo>
                  <a:cubicBezTo>
                    <a:pt x="12017" y="551"/>
                    <a:pt x="12135" y="510"/>
                    <a:pt x="12135" y="501"/>
                  </a:cubicBezTo>
                  <a:cubicBezTo>
                    <a:pt x="12135" y="492"/>
                    <a:pt x="12149" y="420"/>
                    <a:pt x="12149" y="420"/>
                  </a:cubicBezTo>
                  <a:lnTo>
                    <a:pt x="12212" y="425"/>
                  </a:lnTo>
                  <a:lnTo>
                    <a:pt x="12208" y="506"/>
                  </a:lnTo>
                  <a:cubicBezTo>
                    <a:pt x="12208" y="506"/>
                    <a:pt x="12264" y="519"/>
                    <a:pt x="12264" y="506"/>
                  </a:cubicBezTo>
                  <a:cubicBezTo>
                    <a:pt x="12264" y="492"/>
                    <a:pt x="12246" y="370"/>
                    <a:pt x="12246" y="370"/>
                  </a:cubicBezTo>
                  <a:lnTo>
                    <a:pt x="12212" y="339"/>
                  </a:lnTo>
                  <a:lnTo>
                    <a:pt x="12465" y="370"/>
                  </a:lnTo>
                  <a:lnTo>
                    <a:pt x="12395" y="221"/>
                  </a:lnTo>
                  <a:cubicBezTo>
                    <a:pt x="12395" y="221"/>
                    <a:pt x="12416" y="194"/>
                    <a:pt x="12444" y="163"/>
                  </a:cubicBezTo>
                  <a:cubicBezTo>
                    <a:pt x="12472" y="131"/>
                    <a:pt x="12499" y="90"/>
                    <a:pt x="12538" y="77"/>
                  </a:cubicBezTo>
                  <a:cubicBezTo>
                    <a:pt x="12576" y="63"/>
                    <a:pt x="12676" y="59"/>
                    <a:pt x="12676" y="59"/>
                  </a:cubicBezTo>
                  <a:cubicBezTo>
                    <a:pt x="12676" y="59"/>
                    <a:pt x="12687" y="0"/>
                    <a:pt x="12694" y="0"/>
                  </a:cubicBezTo>
                  <a:cubicBezTo>
                    <a:pt x="12701" y="0"/>
                    <a:pt x="12760" y="0"/>
                    <a:pt x="12794" y="23"/>
                  </a:cubicBezTo>
                  <a:cubicBezTo>
                    <a:pt x="12829" y="45"/>
                    <a:pt x="12874" y="77"/>
                    <a:pt x="12874" y="77"/>
                  </a:cubicBezTo>
                  <a:lnTo>
                    <a:pt x="12825" y="185"/>
                  </a:lnTo>
                  <a:lnTo>
                    <a:pt x="13027" y="226"/>
                  </a:lnTo>
                  <a:lnTo>
                    <a:pt x="13006" y="384"/>
                  </a:lnTo>
                  <a:lnTo>
                    <a:pt x="13044" y="366"/>
                  </a:lnTo>
                  <a:cubicBezTo>
                    <a:pt x="13044" y="366"/>
                    <a:pt x="13068" y="375"/>
                    <a:pt x="13089" y="366"/>
                  </a:cubicBezTo>
                  <a:cubicBezTo>
                    <a:pt x="13110" y="357"/>
                    <a:pt x="13134" y="321"/>
                    <a:pt x="13134" y="321"/>
                  </a:cubicBezTo>
                  <a:cubicBezTo>
                    <a:pt x="13134" y="321"/>
                    <a:pt x="13103" y="271"/>
                    <a:pt x="13197" y="253"/>
                  </a:cubicBezTo>
                  <a:cubicBezTo>
                    <a:pt x="13290" y="235"/>
                    <a:pt x="13332" y="230"/>
                    <a:pt x="13332" y="230"/>
                  </a:cubicBezTo>
                  <a:cubicBezTo>
                    <a:pt x="13332" y="230"/>
                    <a:pt x="13332" y="271"/>
                    <a:pt x="13360" y="262"/>
                  </a:cubicBezTo>
                  <a:cubicBezTo>
                    <a:pt x="13387" y="253"/>
                    <a:pt x="13467" y="199"/>
                    <a:pt x="13467" y="199"/>
                  </a:cubicBezTo>
                  <a:cubicBezTo>
                    <a:pt x="13467" y="199"/>
                    <a:pt x="13491" y="217"/>
                    <a:pt x="13498" y="226"/>
                  </a:cubicBezTo>
                  <a:cubicBezTo>
                    <a:pt x="13505" y="235"/>
                    <a:pt x="13502" y="253"/>
                    <a:pt x="13516" y="294"/>
                  </a:cubicBezTo>
                  <a:cubicBezTo>
                    <a:pt x="13529" y="334"/>
                    <a:pt x="13533" y="366"/>
                    <a:pt x="13571" y="375"/>
                  </a:cubicBezTo>
                  <a:cubicBezTo>
                    <a:pt x="13609" y="384"/>
                    <a:pt x="13640" y="384"/>
                    <a:pt x="13640" y="384"/>
                  </a:cubicBezTo>
                  <a:cubicBezTo>
                    <a:pt x="13640" y="384"/>
                    <a:pt x="13651" y="411"/>
                    <a:pt x="13651" y="447"/>
                  </a:cubicBezTo>
                  <a:cubicBezTo>
                    <a:pt x="13651" y="483"/>
                    <a:pt x="13675" y="470"/>
                    <a:pt x="13692" y="497"/>
                  </a:cubicBezTo>
                  <a:cubicBezTo>
                    <a:pt x="13710" y="524"/>
                    <a:pt x="13720" y="560"/>
                    <a:pt x="13720" y="560"/>
                  </a:cubicBezTo>
                  <a:cubicBezTo>
                    <a:pt x="13720" y="560"/>
                    <a:pt x="13724" y="587"/>
                    <a:pt x="13696" y="587"/>
                  </a:cubicBezTo>
                  <a:cubicBezTo>
                    <a:pt x="13668" y="587"/>
                    <a:pt x="13640" y="564"/>
                    <a:pt x="13637" y="583"/>
                  </a:cubicBezTo>
                  <a:cubicBezTo>
                    <a:pt x="13634" y="601"/>
                    <a:pt x="13627" y="628"/>
                    <a:pt x="13651" y="659"/>
                  </a:cubicBezTo>
                  <a:cubicBezTo>
                    <a:pt x="13675" y="691"/>
                    <a:pt x="13703" y="718"/>
                    <a:pt x="13703" y="718"/>
                  </a:cubicBezTo>
                  <a:lnTo>
                    <a:pt x="13696" y="763"/>
                  </a:lnTo>
                  <a:cubicBezTo>
                    <a:pt x="13696" y="763"/>
                    <a:pt x="13450" y="872"/>
                    <a:pt x="13401" y="881"/>
                  </a:cubicBezTo>
                  <a:cubicBezTo>
                    <a:pt x="13353" y="890"/>
                    <a:pt x="13252" y="921"/>
                    <a:pt x="13252" y="921"/>
                  </a:cubicBezTo>
                  <a:cubicBezTo>
                    <a:pt x="13252" y="921"/>
                    <a:pt x="13259" y="989"/>
                    <a:pt x="13210" y="1061"/>
                  </a:cubicBezTo>
                  <a:cubicBezTo>
                    <a:pt x="13162" y="1134"/>
                    <a:pt x="13176" y="1210"/>
                    <a:pt x="13086" y="1219"/>
                  </a:cubicBezTo>
                  <a:cubicBezTo>
                    <a:pt x="12995" y="1228"/>
                    <a:pt x="12978" y="1192"/>
                    <a:pt x="12964" y="1246"/>
                  </a:cubicBezTo>
                  <a:cubicBezTo>
                    <a:pt x="12950" y="1301"/>
                    <a:pt x="12943" y="1341"/>
                    <a:pt x="12943" y="1341"/>
                  </a:cubicBezTo>
                  <a:cubicBezTo>
                    <a:pt x="12943" y="1341"/>
                    <a:pt x="12784" y="1404"/>
                    <a:pt x="12777" y="1404"/>
                  </a:cubicBezTo>
                  <a:cubicBezTo>
                    <a:pt x="12770" y="1404"/>
                    <a:pt x="12773" y="1436"/>
                    <a:pt x="12773" y="1436"/>
                  </a:cubicBezTo>
                  <a:cubicBezTo>
                    <a:pt x="12773" y="1436"/>
                    <a:pt x="12961" y="1414"/>
                    <a:pt x="12968" y="1409"/>
                  </a:cubicBezTo>
                  <a:cubicBezTo>
                    <a:pt x="12975" y="1404"/>
                    <a:pt x="12971" y="1364"/>
                    <a:pt x="12982" y="1359"/>
                  </a:cubicBezTo>
                  <a:cubicBezTo>
                    <a:pt x="12992" y="1355"/>
                    <a:pt x="13068" y="1350"/>
                    <a:pt x="13134" y="1341"/>
                  </a:cubicBezTo>
                  <a:cubicBezTo>
                    <a:pt x="13200" y="1332"/>
                    <a:pt x="13235" y="1323"/>
                    <a:pt x="13242" y="1301"/>
                  </a:cubicBezTo>
                  <a:cubicBezTo>
                    <a:pt x="13249" y="1278"/>
                    <a:pt x="13249" y="1246"/>
                    <a:pt x="13249" y="1246"/>
                  </a:cubicBezTo>
                  <a:lnTo>
                    <a:pt x="13332" y="1283"/>
                  </a:lnTo>
                  <a:lnTo>
                    <a:pt x="13308" y="1242"/>
                  </a:lnTo>
                  <a:lnTo>
                    <a:pt x="13328" y="1215"/>
                  </a:lnTo>
                  <a:cubicBezTo>
                    <a:pt x="13328" y="1215"/>
                    <a:pt x="13287" y="1192"/>
                    <a:pt x="13287" y="1170"/>
                  </a:cubicBezTo>
                  <a:cubicBezTo>
                    <a:pt x="13287" y="1147"/>
                    <a:pt x="13297" y="1115"/>
                    <a:pt x="13308" y="1097"/>
                  </a:cubicBezTo>
                  <a:cubicBezTo>
                    <a:pt x="13318" y="1079"/>
                    <a:pt x="13321" y="1075"/>
                    <a:pt x="13321" y="1075"/>
                  </a:cubicBezTo>
                  <a:lnTo>
                    <a:pt x="13384" y="1106"/>
                  </a:lnTo>
                  <a:lnTo>
                    <a:pt x="13398" y="1084"/>
                  </a:lnTo>
                  <a:lnTo>
                    <a:pt x="13450" y="1143"/>
                  </a:lnTo>
                  <a:cubicBezTo>
                    <a:pt x="13450" y="1143"/>
                    <a:pt x="13498" y="1170"/>
                    <a:pt x="13519" y="1170"/>
                  </a:cubicBezTo>
                  <a:cubicBezTo>
                    <a:pt x="13540" y="1170"/>
                    <a:pt x="13592" y="1165"/>
                    <a:pt x="13592" y="1165"/>
                  </a:cubicBezTo>
                  <a:lnTo>
                    <a:pt x="13595" y="1124"/>
                  </a:lnTo>
                  <a:lnTo>
                    <a:pt x="13616" y="1138"/>
                  </a:lnTo>
                  <a:lnTo>
                    <a:pt x="13616" y="1269"/>
                  </a:lnTo>
                  <a:lnTo>
                    <a:pt x="13606" y="1364"/>
                  </a:lnTo>
                  <a:cubicBezTo>
                    <a:pt x="13606" y="1364"/>
                    <a:pt x="13568" y="1459"/>
                    <a:pt x="13575" y="1459"/>
                  </a:cubicBezTo>
                  <a:cubicBezTo>
                    <a:pt x="13582" y="1459"/>
                    <a:pt x="13613" y="1409"/>
                    <a:pt x="13623" y="1404"/>
                  </a:cubicBezTo>
                  <a:cubicBezTo>
                    <a:pt x="13634" y="1400"/>
                    <a:pt x="13672" y="1278"/>
                    <a:pt x="13672" y="1278"/>
                  </a:cubicBezTo>
                  <a:lnTo>
                    <a:pt x="13647" y="1233"/>
                  </a:lnTo>
                  <a:lnTo>
                    <a:pt x="13651" y="1183"/>
                  </a:lnTo>
                  <a:cubicBezTo>
                    <a:pt x="13651" y="1183"/>
                    <a:pt x="13783" y="1075"/>
                    <a:pt x="13817" y="1061"/>
                  </a:cubicBezTo>
                  <a:cubicBezTo>
                    <a:pt x="13852" y="1048"/>
                    <a:pt x="13845" y="1048"/>
                    <a:pt x="13887" y="1057"/>
                  </a:cubicBezTo>
                  <a:cubicBezTo>
                    <a:pt x="13928" y="1066"/>
                    <a:pt x="13977" y="1061"/>
                    <a:pt x="13977" y="1061"/>
                  </a:cubicBezTo>
                  <a:lnTo>
                    <a:pt x="13994" y="1093"/>
                  </a:lnTo>
                  <a:cubicBezTo>
                    <a:pt x="13994" y="1093"/>
                    <a:pt x="13966" y="1111"/>
                    <a:pt x="14053" y="1093"/>
                  </a:cubicBezTo>
                  <a:cubicBezTo>
                    <a:pt x="14140" y="1075"/>
                    <a:pt x="14147" y="1079"/>
                    <a:pt x="14154" y="1093"/>
                  </a:cubicBezTo>
                  <a:cubicBezTo>
                    <a:pt x="14161" y="1106"/>
                    <a:pt x="14143" y="1219"/>
                    <a:pt x="14143" y="1219"/>
                  </a:cubicBezTo>
                  <a:lnTo>
                    <a:pt x="14272" y="1278"/>
                  </a:lnTo>
                  <a:cubicBezTo>
                    <a:pt x="14272" y="1278"/>
                    <a:pt x="14282" y="1328"/>
                    <a:pt x="14306" y="1332"/>
                  </a:cubicBezTo>
                  <a:cubicBezTo>
                    <a:pt x="14331" y="1337"/>
                    <a:pt x="14365" y="1314"/>
                    <a:pt x="14435" y="1314"/>
                  </a:cubicBezTo>
                  <a:cubicBezTo>
                    <a:pt x="14504" y="1314"/>
                    <a:pt x="14528" y="1341"/>
                    <a:pt x="14608" y="1368"/>
                  </a:cubicBezTo>
                  <a:cubicBezTo>
                    <a:pt x="14688" y="1395"/>
                    <a:pt x="14743" y="1364"/>
                    <a:pt x="14743" y="1364"/>
                  </a:cubicBezTo>
                  <a:lnTo>
                    <a:pt x="14823" y="1237"/>
                  </a:lnTo>
                  <a:cubicBezTo>
                    <a:pt x="14823" y="1237"/>
                    <a:pt x="14702" y="1219"/>
                    <a:pt x="14702" y="1210"/>
                  </a:cubicBezTo>
                  <a:cubicBezTo>
                    <a:pt x="14702" y="1201"/>
                    <a:pt x="14664" y="1124"/>
                    <a:pt x="14664" y="1124"/>
                  </a:cubicBezTo>
                  <a:lnTo>
                    <a:pt x="14664" y="1034"/>
                  </a:lnTo>
                  <a:cubicBezTo>
                    <a:pt x="14664" y="1034"/>
                    <a:pt x="14691" y="1048"/>
                    <a:pt x="14702" y="1048"/>
                  </a:cubicBezTo>
                  <a:cubicBezTo>
                    <a:pt x="14712" y="1048"/>
                    <a:pt x="14802" y="998"/>
                    <a:pt x="14802" y="998"/>
                  </a:cubicBezTo>
                  <a:lnTo>
                    <a:pt x="14847" y="1025"/>
                  </a:lnTo>
                  <a:cubicBezTo>
                    <a:pt x="14847" y="1025"/>
                    <a:pt x="14899" y="1093"/>
                    <a:pt x="14906" y="1093"/>
                  </a:cubicBezTo>
                  <a:cubicBezTo>
                    <a:pt x="14913" y="1093"/>
                    <a:pt x="15000" y="1129"/>
                    <a:pt x="15000" y="1129"/>
                  </a:cubicBezTo>
                  <a:lnTo>
                    <a:pt x="14945" y="1233"/>
                  </a:lnTo>
                  <a:lnTo>
                    <a:pt x="14854" y="1255"/>
                  </a:lnTo>
                  <a:lnTo>
                    <a:pt x="14830" y="1364"/>
                  </a:lnTo>
                  <a:lnTo>
                    <a:pt x="14865" y="1454"/>
                  </a:lnTo>
                  <a:lnTo>
                    <a:pt x="14965" y="1414"/>
                  </a:lnTo>
                  <a:cubicBezTo>
                    <a:pt x="14965" y="1414"/>
                    <a:pt x="14962" y="1481"/>
                    <a:pt x="14969" y="1481"/>
                  </a:cubicBezTo>
                  <a:cubicBezTo>
                    <a:pt x="14976" y="1481"/>
                    <a:pt x="15031" y="1499"/>
                    <a:pt x="15031" y="1499"/>
                  </a:cubicBezTo>
                  <a:lnTo>
                    <a:pt x="15073" y="1621"/>
                  </a:lnTo>
                  <a:lnTo>
                    <a:pt x="15118" y="1572"/>
                  </a:lnTo>
                  <a:lnTo>
                    <a:pt x="15090" y="1499"/>
                  </a:lnTo>
                  <a:cubicBezTo>
                    <a:pt x="15090" y="1499"/>
                    <a:pt x="15184" y="1563"/>
                    <a:pt x="15191" y="1563"/>
                  </a:cubicBezTo>
                  <a:cubicBezTo>
                    <a:pt x="15198" y="1563"/>
                    <a:pt x="15260" y="1748"/>
                    <a:pt x="15267" y="1748"/>
                  </a:cubicBezTo>
                  <a:cubicBezTo>
                    <a:pt x="15274" y="1748"/>
                    <a:pt x="15295" y="1725"/>
                    <a:pt x="15312" y="1734"/>
                  </a:cubicBezTo>
                  <a:cubicBezTo>
                    <a:pt x="15329" y="1743"/>
                    <a:pt x="15392" y="1806"/>
                    <a:pt x="15392" y="1806"/>
                  </a:cubicBezTo>
                  <a:lnTo>
                    <a:pt x="15437" y="1811"/>
                  </a:lnTo>
                  <a:lnTo>
                    <a:pt x="15506" y="1865"/>
                  </a:lnTo>
                  <a:cubicBezTo>
                    <a:pt x="15506" y="1865"/>
                    <a:pt x="15506" y="1897"/>
                    <a:pt x="15513" y="1928"/>
                  </a:cubicBezTo>
                  <a:cubicBezTo>
                    <a:pt x="15520" y="1960"/>
                    <a:pt x="15534" y="1978"/>
                    <a:pt x="15565" y="1960"/>
                  </a:cubicBezTo>
                  <a:cubicBezTo>
                    <a:pt x="15597" y="1942"/>
                    <a:pt x="15642" y="1843"/>
                    <a:pt x="15649" y="1788"/>
                  </a:cubicBezTo>
                  <a:cubicBezTo>
                    <a:pt x="15655" y="1734"/>
                    <a:pt x="15666" y="1635"/>
                    <a:pt x="15669" y="1626"/>
                  </a:cubicBezTo>
                  <a:cubicBezTo>
                    <a:pt x="15673" y="1617"/>
                    <a:pt x="15690" y="1639"/>
                    <a:pt x="15697" y="1639"/>
                  </a:cubicBezTo>
                  <a:cubicBezTo>
                    <a:pt x="15704" y="1639"/>
                    <a:pt x="15718" y="1648"/>
                    <a:pt x="15718" y="1648"/>
                  </a:cubicBezTo>
                  <a:lnTo>
                    <a:pt x="15714" y="1748"/>
                  </a:lnTo>
                  <a:cubicBezTo>
                    <a:pt x="15714" y="1748"/>
                    <a:pt x="15760" y="1761"/>
                    <a:pt x="15808" y="1725"/>
                  </a:cubicBezTo>
                  <a:cubicBezTo>
                    <a:pt x="15857" y="1689"/>
                    <a:pt x="15881" y="1639"/>
                    <a:pt x="15891" y="1635"/>
                  </a:cubicBezTo>
                  <a:cubicBezTo>
                    <a:pt x="15902" y="1630"/>
                    <a:pt x="15933" y="1639"/>
                    <a:pt x="15933" y="1639"/>
                  </a:cubicBezTo>
                  <a:cubicBezTo>
                    <a:pt x="15933" y="1639"/>
                    <a:pt x="15950" y="1666"/>
                    <a:pt x="15964" y="1666"/>
                  </a:cubicBezTo>
                  <a:cubicBezTo>
                    <a:pt x="15978" y="1666"/>
                    <a:pt x="16054" y="1703"/>
                    <a:pt x="16099" y="1748"/>
                  </a:cubicBezTo>
                  <a:cubicBezTo>
                    <a:pt x="16145" y="1793"/>
                    <a:pt x="16214" y="1879"/>
                    <a:pt x="16245" y="1838"/>
                  </a:cubicBezTo>
                  <a:cubicBezTo>
                    <a:pt x="16276" y="1797"/>
                    <a:pt x="16297" y="1757"/>
                    <a:pt x="16346" y="1752"/>
                  </a:cubicBezTo>
                  <a:cubicBezTo>
                    <a:pt x="16394" y="1748"/>
                    <a:pt x="16436" y="1739"/>
                    <a:pt x="16443" y="1716"/>
                  </a:cubicBezTo>
                  <a:cubicBezTo>
                    <a:pt x="16450" y="1693"/>
                    <a:pt x="16418" y="1590"/>
                    <a:pt x="16418" y="1554"/>
                  </a:cubicBezTo>
                  <a:cubicBezTo>
                    <a:pt x="16418" y="1517"/>
                    <a:pt x="16436" y="1414"/>
                    <a:pt x="16450" y="1414"/>
                  </a:cubicBezTo>
                  <a:cubicBezTo>
                    <a:pt x="16464" y="1414"/>
                    <a:pt x="16706" y="1418"/>
                    <a:pt x="16720" y="1418"/>
                  </a:cubicBezTo>
                  <a:cubicBezTo>
                    <a:pt x="16734" y="1418"/>
                    <a:pt x="16890" y="1414"/>
                    <a:pt x="16894" y="1427"/>
                  </a:cubicBezTo>
                  <a:cubicBezTo>
                    <a:pt x="16897" y="1441"/>
                    <a:pt x="16956" y="1572"/>
                    <a:pt x="16977" y="1567"/>
                  </a:cubicBezTo>
                  <a:cubicBezTo>
                    <a:pt x="16998" y="1563"/>
                    <a:pt x="17088" y="1535"/>
                    <a:pt x="17074" y="1549"/>
                  </a:cubicBezTo>
                  <a:cubicBezTo>
                    <a:pt x="17060" y="1563"/>
                    <a:pt x="16994" y="1675"/>
                    <a:pt x="16994" y="1675"/>
                  </a:cubicBezTo>
                  <a:cubicBezTo>
                    <a:pt x="16994" y="1675"/>
                    <a:pt x="16911" y="1743"/>
                    <a:pt x="16960" y="1757"/>
                  </a:cubicBezTo>
                  <a:cubicBezTo>
                    <a:pt x="17008" y="1770"/>
                    <a:pt x="17071" y="1784"/>
                    <a:pt x="17098" y="1743"/>
                  </a:cubicBezTo>
                  <a:cubicBezTo>
                    <a:pt x="17126" y="1703"/>
                    <a:pt x="17164" y="1572"/>
                    <a:pt x="17168" y="1554"/>
                  </a:cubicBezTo>
                  <a:cubicBezTo>
                    <a:pt x="17171" y="1535"/>
                    <a:pt x="17178" y="1526"/>
                    <a:pt x="17216" y="1526"/>
                  </a:cubicBezTo>
                  <a:cubicBezTo>
                    <a:pt x="17254" y="1526"/>
                    <a:pt x="17265" y="1517"/>
                    <a:pt x="17306" y="1517"/>
                  </a:cubicBezTo>
                  <a:cubicBezTo>
                    <a:pt x="17348" y="1517"/>
                    <a:pt x="17421" y="1558"/>
                    <a:pt x="17438" y="1567"/>
                  </a:cubicBezTo>
                  <a:cubicBezTo>
                    <a:pt x="17455" y="1576"/>
                    <a:pt x="17476" y="1599"/>
                    <a:pt x="17476" y="1617"/>
                  </a:cubicBezTo>
                  <a:cubicBezTo>
                    <a:pt x="17476" y="1635"/>
                    <a:pt x="17473" y="1648"/>
                    <a:pt x="17445" y="1648"/>
                  </a:cubicBezTo>
                  <a:cubicBezTo>
                    <a:pt x="17417" y="1648"/>
                    <a:pt x="17397" y="1653"/>
                    <a:pt x="17393" y="1671"/>
                  </a:cubicBezTo>
                  <a:cubicBezTo>
                    <a:pt x="17390" y="1689"/>
                    <a:pt x="17424" y="1748"/>
                    <a:pt x="17424" y="1748"/>
                  </a:cubicBezTo>
                  <a:cubicBezTo>
                    <a:pt x="17424" y="1748"/>
                    <a:pt x="17386" y="1815"/>
                    <a:pt x="17379" y="1847"/>
                  </a:cubicBezTo>
                  <a:cubicBezTo>
                    <a:pt x="17372" y="1879"/>
                    <a:pt x="17345" y="1883"/>
                    <a:pt x="17459" y="1906"/>
                  </a:cubicBezTo>
                  <a:cubicBezTo>
                    <a:pt x="17573" y="1928"/>
                    <a:pt x="17677" y="1933"/>
                    <a:pt x="17705" y="1928"/>
                  </a:cubicBezTo>
                  <a:cubicBezTo>
                    <a:pt x="17733" y="1924"/>
                    <a:pt x="17795" y="1874"/>
                    <a:pt x="17816" y="1870"/>
                  </a:cubicBezTo>
                  <a:cubicBezTo>
                    <a:pt x="17837" y="1865"/>
                    <a:pt x="17906" y="1901"/>
                    <a:pt x="17941" y="1888"/>
                  </a:cubicBezTo>
                  <a:cubicBezTo>
                    <a:pt x="17976" y="1874"/>
                    <a:pt x="17972" y="1852"/>
                    <a:pt x="18014" y="1847"/>
                  </a:cubicBezTo>
                  <a:cubicBezTo>
                    <a:pt x="18055" y="1843"/>
                    <a:pt x="18083" y="1833"/>
                    <a:pt x="18111" y="1843"/>
                  </a:cubicBezTo>
                  <a:cubicBezTo>
                    <a:pt x="18139" y="1852"/>
                    <a:pt x="18139" y="1879"/>
                    <a:pt x="18173" y="1874"/>
                  </a:cubicBezTo>
                  <a:cubicBezTo>
                    <a:pt x="18208" y="1870"/>
                    <a:pt x="18232" y="1865"/>
                    <a:pt x="18271" y="1847"/>
                  </a:cubicBezTo>
                  <a:cubicBezTo>
                    <a:pt x="18309" y="1829"/>
                    <a:pt x="18316" y="1811"/>
                    <a:pt x="18350" y="1843"/>
                  </a:cubicBezTo>
                  <a:cubicBezTo>
                    <a:pt x="18385" y="1874"/>
                    <a:pt x="18440" y="1883"/>
                    <a:pt x="18465" y="1915"/>
                  </a:cubicBezTo>
                  <a:cubicBezTo>
                    <a:pt x="18489" y="1946"/>
                    <a:pt x="18527" y="1951"/>
                    <a:pt x="18538" y="2001"/>
                  </a:cubicBezTo>
                  <a:cubicBezTo>
                    <a:pt x="18548" y="2050"/>
                    <a:pt x="18545" y="2123"/>
                    <a:pt x="18545" y="2132"/>
                  </a:cubicBezTo>
                  <a:cubicBezTo>
                    <a:pt x="18545" y="2141"/>
                    <a:pt x="18600" y="2172"/>
                    <a:pt x="18600" y="2172"/>
                  </a:cubicBezTo>
                  <a:lnTo>
                    <a:pt x="18649" y="2344"/>
                  </a:lnTo>
                  <a:lnTo>
                    <a:pt x="18676" y="2348"/>
                  </a:lnTo>
                  <a:cubicBezTo>
                    <a:pt x="18676" y="2348"/>
                    <a:pt x="18669" y="2249"/>
                    <a:pt x="18732" y="2199"/>
                  </a:cubicBezTo>
                  <a:cubicBezTo>
                    <a:pt x="18794" y="2150"/>
                    <a:pt x="18898" y="2132"/>
                    <a:pt x="18898" y="2132"/>
                  </a:cubicBezTo>
                  <a:lnTo>
                    <a:pt x="19027" y="2132"/>
                  </a:lnTo>
                  <a:cubicBezTo>
                    <a:pt x="19027" y="2132"/>
                    <a:pt x="19020" y="2181"/>
                    <a:pt x="19037" y="2186"/>
                  </a:cubicBezTo>
                  <a:cubicBezTo>
                    <a:pt x="19054" y="2190"/>
                    <a:pt x="19079" y="2163"/>
                    <a:pt x="19089" y="2159"/>
                  </a:cubicBezTo>
                  <a:cubicBezTo>
                    <a:pt x="19099" y="2154"/>
                    <a:pt x="19086" y="2150"/>
                    <a:pt x="19103" y="2145"/>
                  </a:cubicBezTo>
                  <a:cubicBezTo>
                    <a:pt x="19120" y="2141"/>
                    <a:pt x="19231" y="2168"/>
                    <a:pt x="19231" y="2168"/>
                  </a:cubicBezTo>
                  <a:cubicBezTo>
                    <a:pt x="19231" y="2168"/>
                    <a:pt x="19228" y="2213"/>
                    <a:pt x="19269" y="2213"/>
                  </a:cubicBezTo>
                  <a:cubicBezTo>
                    <a:pt x="19311" y="2213"/>
                    <a:pt x="19366" y="2190"/>
                    <a:pt x="19377" y="2177"/>
                  </a:cubicBezTo>
                  <a:cubicBezTo>
                    <a:pt x="19387" y="2163"/>
                    <a:pt x="19405" y="2150"/>
                    <a:pt x="19405" y="2150"/>
                  </a:cubicBezTo>
                  <a:cubicBezTo>
                    <a:pt x="19405" y="2150"/>
                    <a:pt x="19394" y="2204"/>
                    <a:pt x="19401" y="2208"/>
                  </a:cubicBezTo>
                  <a:cubicBezTo>
                    <a:pt x="19408" y="2213"/>
                    <a:pt x="19446" y="2244"/>
                    <a:pt x="19446" y="2244"/>
                  </a:cubicBezTo>
                  <a:cubicBezTo>
                    <a:pt x="19446" y="2244"/>
                    <a:pt x="19453" y="2412"/>
                    <a:pt x="19474" y="2412"/>
                  </a:cubicBezTo>
                  <a:cubicBezTo>
                    <a:pt x="19495" y="2412"/>
                    <a:pt x="19581" y="2389"/>
                    <a:pt x="19581" y="2389"/>
                  </a:cubicBezTo>
                  <a:lnTo>
                    <a:pt x="19696" y="2272"/>
                  </a:lnTo>
                  <a:lnTo>
                    <a:pt x="19745" y="2263"/>
                  </a:lnTo>
                  <a:lnTo>
                    <a:pt x="19713" y="2190"/>
                  </a:lnTo>
                  <a:lnTo>
                    <a:pt x="19727" y="2163"/>
                  </a:lnTo>
                  <a:lnTo>
                    <a:pt x="19668" y="2095"/>
                  </a:lnTo>
                  <a:lnTo>
                    <a:pt x="19679" y="2005"/>
                  </a:lnTo>
                  <a:cubicBezTo>
                    <a:pt x="19679" y="2005"/>
                    <a:pt x="19658" y="2050"/>
                    <a:pt x="19758" y="2037"/>
                  </a:cubicBezTo>
                  <a:cubicBezTo>
                    <a:pt x="19859" y="2023"/>
                    <a:pt x="19855" y="2010"/>
                    <a:pt x="19855" y="2010"/>
                  </a:cubicBezTo>
                  <a:lnTo>
                    <a:pt x="19880" y="2055"/>
                  </a:lnTo>
                  <a:cubicBezTo>
                    <a:pt x="19880" y="2055"/>
                    <a:pt x="20018" y="2037"/>
                    <a:pt x="20071" y="2037"/>
                  </a:cubicBezTo>
                  <a:cubicBezTo>
                    <a:pt x="20123" y="2037"/>
                    <a:pt x="20154" y="2068"/>
                    <a:pt x="20154" y="2068"/>
                  </a:cubicBezTo>
                  <a:cubicBezTo>
                    <a:pt x="20154" y="2068"/>
                    <a:pt x="20182" y="2091"/>
                    <a:pt x="20230" y="2100"/>
                  </a:cubicBezTo>
                  <a:cubicBezTo>
                    <a:pt x="20279" y="2109"/>
                    <a:pt x="20289" y="2141"/>
                    <a:pt x="20303" y="2159"/>
                  </a:cubicBezTo>
                  <a:cubicBezTo>
                    <a:pt x="20317" y="2177"/>
                    <a:pt x="20369" y="2213"/>
                    <a:pt x="20403" y="2199"/>
                  </a:cubicBezTo>
                  <a:cubicBezTo>
                    <a:pt x="20438" y="2186"/>
                    <a:pt x="20431" y="2168"/>
                    <a:pt x="20466" y="2190"/>
                  </a:cubicBezTo>
                  <a:cubicBezTo>
                    <a:pt x="20501" y="2213"/>
                    <a:pt x="20508" y="2222"/>
                    <a:pt x="20521" y="2253"/>
                  </a:cubicBezTo>
                  <a:cubicBezTo>
                    <a:pt x="20535" y="2285"/>
                    <a:pt x="20570" y="2375"/>
                    <a:pt x="20608" y="2393"/>
                  </a:cubicBezTo>
                  <a:cubicBezTo>
                    <a:pt x="20646" y="2412"/>
                    <a:pt x="20643" y="2389"/>
                    <a:pt x="20688" y="2407"/>
                  </a:cubicBezTo>
                  <a:cubicBezTo>
                    <a:pt x="20733" y="2425"/>
                    <a:pt x="20733" y="2448"/>
                    <a:pt x="20754" y="2484"/>
                  </a:cubicBezTo>
                  <a:cubicBezTo>
                    <a:pt x="20775" y="2520"/>
                    <a:pt x="20799" y="2561"/>
                    <a:pt x="20823" y="2561"/>
                  </a:cubicBezTo>
                  <a:cubicBezTo>
                    <a:pt x="20847" y="2561"/>
                    <a:pt x="20861" y="2570"/>
                    <a:pt x="20861" y="2579"/>
                  </a:cubicBezTo>
                  <a:cubicBezTo>
                    <a:pt x="20861" y="2588"/>
                    <a:pt x="20851" y="2597"/>
                    <a:pt x="20861" y="2606"/>
                  </a:cubicBezTo>
                  <a:cubicBezTo>
                    <a:pt x="20872" y="2615"/>
                    <a:pt x="20910" y="2610"/>
                    <a:pt x="20910" y="2610"/>
                  </a:cubicBezTo>
                  <a:cubicBezTo>
                    <a:pt x="20910" y="2610"/>
                    <a:pt x="20875" y="2655"/>
                    <a:pt x="20906" y="2660"/>
                  </a:cubicBezTo>
                  <a:cubicBezTo>
                    <a:pt x="20938" y="2664"/>
                    <a:pt x="20986" y="2651"/>
                    <a:pt x="20993" y="2664"/>
                  </a:cubicBezTo>
                  <a:cubicBezTo>
                    <a:pt x="21000" y="2678"/>
                    <a:pt x="21014" y="2710"/>
                    <a:pt x="21024" y="2723"/>
                  </a:cubicBezTo>
                  <a:cubicBezTo>
                    <a:pt x="21035" y="2737"/>
                    <a:pt x="21073" y="2737"/>
                    <a:pt x="21073" y="2737"/>
                  </a:cubicBezTo>
                  <a:cubicBezTo>
                    <a:pt x="21073" y="2737"/>
                    <a:pt x="21125" y="2813"/>
                    <a:pt x="21132" y="2863"/>
                  </a:cubicBezTo>
                  <a:cubicBezTo>
                    <a:pt x="21139" y="2913"/>
                    <a:pt x="21128" y="2953"/>
                    <a:pt x="21128" y="2953"/>
                  </a:cubicBezTo>
                  <a:cubicBezTo>
                    <a:pt x="21128" y="2953"/>
                    <a:pt x="21194" y="2981"/>
                    <a:pt x="21201" y="2976"/>
                  </a:cubicBezTo>
                  <a:cubicBezTo>
                    <a:pt x="21208" y="2972"/>
                    <a:pt x="21187" y="2917"/>
                    <a:pt x="21187" y="2917"/>
                  </a:cubicBezTo>
                  <a:cubicBezTo>
                    <a:pt x="21187" y="2917"/>
                    <a:pt x="21180" y="2886"/>
                    <a:pt x="21187" y="2881"/>
                  </a:cubicBezTo>
                  <a:cubicBezTo>
                    <a:pt x="21194" y="2877"/>
                    <a:pt x="21236" y="2850"/>
                    <a:pt x="21288" y="2859"/>
                  </a:cubicBezTo>
                  <a:cubicBezTo>
                    <a:pt x="21340" y="2868"/>
                    <a:pt x="21354" y="2845"/>
                    <a:pt x="21395" y="2895"/>
                  </a:cubicBezTo>
                  <a:cubicBezTo>
                    <a:pt x="21437" y="2944"/>
                    <a:pt x="21447" y="3026"/>
                    <a:pt x="21472" y="3035"/>
                  </a:cubicBezTo>
                  <a:cubicBezTo>
                    <a:pt x="21496" y="3044"/>
                    <a:pt x="21538" y="3093"/>
                    <a:pt x="21538" y="3093"/>
                  </a:cubicBezTo>
                  <a:lnTo>
                    <a:pt x="21593" y="3112"/>
                  </a:lnTo>
                  <a:lnTo>
                    <a:pt x="21600" y="3161"/>
                  </a:lnTo>
                  <a:lnTo>
                    <a:pt x="21548" y="3202"/>
                  </a:lnTo>
                  <a:lnTo>
                    <a:pt x="21434" y="3211"/>
                  </a:lnTo>
                  <a:lnTo>
                    <a:pt x="21354" y="3211"/>
                  </a:lnTo>
                  <a:lnTo>
                    <a:pt x="21378" y="3328"/>
                  </a:lnTo>
                  <a:lnTo>
                    <a:pt x="21364" y="3437"/>
                  </a:lnTo>
                  <a:lnTo>
                    <a:pt x="21267" y="3468"/>
                  </a:lnTo>
                  <a:lnTo>
                    <a:pt x="21031" y="3360"/>
                  </a:lnTo>
                  <a:cubicBezTo>
                    <a:pt x="21031" y="3360"/>
                    <a:pt x="21073" y="3355"/>
                    <a:pt x="21031" y="3292"/>
                  </a:cubicBezTo>
                  <a:cubicBezTo>
                    <a:pt x="20990" y="3229"/>
                    <a:pt x="20910" y="3139"/>
                    <a:pt x="20868" y="3161"/>
                  </a:cubicBezTo>
                  <a:cubicBezTo>
                    <a:pt x="20827" y="3184"/>
                    <a:pt x="20795" y="3242"/>
                    <a:pt x="20771" y="3224"/>
                  </a:cubicBezTo>
                  <a:cubicBezTo>
                    <a:pt x="20747" y="3206"/>
                    <a:pt x="20716" y="3166"/>
                    <a:pt x="20712" y="3139"/>
                  </a:cubicBezTo>
                  <a:cubicBezTo>
                    <a:pt x="20709" y="3112"/>
                    <a:pt x="20709" y="3053"/>
                    <a:pt x="20702" y="3039"/>
                  </a:cubicBezTo>
                  <a:cubicBezTo>
                    <a:pt x="20695" y="3026"/>
                    <a:pt x="20695" y="2985"/>
                    <a:pt x="20664" y="2994"/>
                  </a:cubicBezTo>
                  <a:cubicBezTo>
                    <a:pt x="20632" y="3003"/>
                    <a:pt x="20636" y="3048"/>
                    <a:pt x="20625" y="3075"/>
                  </a:cubicBezTo>
                  <a:cubicBezTo>
                    <a:pt x="20615" y="3102"/>
                    <a:pt x="20612" y="3112"/>
                    <a:pt x="20622" y="3143"/>
                  </a:cubicBezTo>
                  <a:cubicBezTo>
                    <a:pt x="20632" y="3175"/>
                    <a:pt x="20639" y="3166"/>
                    <a:pt x="20643" y="3202"/>
                  </a:cubicBezTo>
                  <a:cubicBezTo>
                    <a:pt x="20646" y="3238"/>
                    <a:pt x="20650" y="3265"/>
                    <a:pt x="20629" y="3292"/>
                  </a:cubicBezTo>
                  <a:cubicBezTo>
                    <a:pt x="20608" y="3319"/>
                    <a:pt x="20584" y="3401"/>
                    <a:pt x="20508" y="3392"/>
                  </a:cubicBezTo>
                  <a:cubicBezTo>
                    <a:pt x="20431" y="3382"/>
                    <a:pt x="20362" y="3351"/>
                    <a:pt x="20348" y="3346"/>
                  </a:cubicBezTo>
                  <a:cubicBezTo>
                    <a:pt x="20334" y="3342"/>
                    <a:pt x="20265" y="3351"/>
                    <a:pt x="20244" y="3364"/>
                  </a:cubicBezTo>
                  <a:cubicBezTo>
                    <a:pt x="20223" y="3378"/>
                    <a:pt x="20164" y="3419"/>
                    <a:pt x="20202" y="3437"/>
                  </a:cubicBezTo>
                  <a:cubicBezTo>
                    <a:pt x="20240" y="3455"/>
                    <a:pt x="20331" y="3423"/>
                    <a:pt x="20331" y="3437"/>
                  </a:cubicBezTo>
                  <a:cubicBezTo>
                    <a:pt x="20331" y="3450"/>
                    <a:pt x="20331" y="3522"/>
                    <a:pt x="20331" y="3522"/>
                  </a:cubicBezTo>
                  <a:lnTo>
                    <a:pt x="20403" y="3513"/>
                  </a:lnTo>
                  <a:cubicBezTo>
                    <a:pt x="20403" y="3513"/>
                    <a:pt x="20469" y="3694"/>
                    <a:pt x="20476" y="3730"/>
                  </a:cubicBezTo>
                  <a:cubicBezTo>
                    <a:pt x="20483" y="3766"/>
                    <a:pt x="20514" y="3744"/>
                    <a:pt x="20518" y="3798"/>
                  </a:cubicBezTo>
                  <a:cubicBezTo>
                    <a:pt x="20521" y="3852"/>
                    <a:pt x="20466" y="3897"/>
                    <a:pt x="20424" y="3888"/>
                  </a:cubicBezTo>
                  <a:cubicBezTo>
                    <a:pt x="20383" y="3879"/>
                    <a:pt x="20289" y="3830"/>
                    <a:pt x="20227" y="3866"/>
                  </a:cubicBezTo>
                  <a:cubicBezTo>
                    <a:pt x="20164" y="3902"/>
                    <a:pt x="20164" y="3961"/>
                    <a:pt x="20102" y="3970"/>
                  </a:cubicBezTo>
                  <a:cubicBezTo>
                    <a:pt x="20039" y="3979"/>
                    <a:pt x="20022" y="3974"/>
                    <a:pt x="20012" y="3988"/>
                  </a:cubicBezTo>
                  <a:cubicBezTo>
                    <a:pt x="20001" y="4001"/>
                    <a:pt x="19977" y="4051"/>
                    <a:pt x="19966" y="4051"/>
                  </a:cubicBezTo>
                  <a:cubicBezTo>
                    <a:pt x="19956" y="4051"/>
                    <a:pt x="19928" y="4024"/>
                    <a:pt x="19928" y="4024"/>
                  </a:cubicBezTo>
                  <a:cubicBezTo>
                    <a:pt x="19928" y="4024"/>
                    <a:pt x="19921" y="4078"/>
                    <a:pt x="19911" y="4087"/>
                  </a:cubicBezTo>
                  <a:cubicBezTo>
                    <a:pt x="19901" y="4096"/>
                    <a:pt x="19821" y="4073"/>
                    <a:pt x="19821" y="4073"/>
                  </a:cubicBezTo>
                  <a:cubicBezTo>
                    <a:pt x="19821" y="4073"/>
                    <a:pt x="19831" y="4164"/>
                    <a:pt x="19824" y="4168"/>
                  </a:cubicBezTo>
                  <a:cubicBezTo>
                    <a:pt x="19817" y="4173"/>
                    <a:pt x="19699" y="4263"/>
                    <a:pt x="19686" y="4286"/>
                  </a:cubicBezTo>
                  <a:cubicBezTo>
                    <a:pt x="19672" y="4308"/>
                    <a:pt x="19620" y="4444"/>
                    <a:pt x="19620" y="4444"/>
                  </a:cubicBezTo>
                  <a:lnTo>
                    <a:pt x="19547" y="4390"/>
                  </a:lnTo>
                  <a:lnTo>
                    <a:pt x="19526" y="4331"/>
                  </a:lnTo>
                  <a:cubicBezTo>
                    <a:pt x="19526" y="4331"/>
                    <a:pt x="19554" y="4236"/>
                    <a:pt x="19429" y="4263"/>
                  </a:cubicBezTo>
                  <a:cubicBezTo>
                    <a:pt x="19304" y="4290"/>
                    <a:pt x="19266" y="4358"/>
                    <a:pt x="19262" y="4367"/>
                  </a:cubicBezTo>
                  <a:cubicBezTo>
                    <a:pt x="19259" y="4376"/>
                    <a:pt x="19242" y="4435"/>
                    <a:pt x="19242" y="4435"/>
                  </a:cubicBezTo>
                  <a:lnTo>
                    <a:pt x="19186" y="4453"/>
                  </a:lnTo>
                  <a:lnTo>
                    <a:pt x="19197" y="4295"/>
                  </a:lnTo>
                  <a:lnTo>
                    <a:pt x="19058" y="4408"/>
                  </a:lnTo>
                  <a:lnTo>
                    <a:pt x="19061" y="4457"/>
                  </a:lnTo>
                  <a:lnTo>
                    <a:pt x="18909" y="4430"/>
                  </a:lnTo>
                  <a:lnTo>
                    <a:pt x="18860" y="4606"/>
                  </a:lnTo>
                  <a:lnTo>
                    <a:pt x="18749" y="4737"/>
                  </a:lnTo>
                  <a:cubicBezTo>
                    <a:pt x="18749" y="4737"/>
                    <a:pt x="18742" y="4940"/>
                    <a:pt x="18753" y="4936"/>
                  </a:cubicBezTo>
                  <a:cubicBezTo>
                    <a:pt x="18763" y="4931"/>
                    <a:pt x="18850" y="4954"/>
                    <a:pt x="18850" y="4954"/>
                  </a:cubicBezTo>
                  <a:cubicBezTo>
                    <a:pt x="18850" y="4954"/>
                    <a:pt x="18780" y="5071"/>
                    <a:pt x="18784" y="5085"/>
                  </a:cubicBezTo>
                  <a:cubicBezTo>
                    <a:pt x="18787" y="5099"/>
                    <a:pt x="18815" y="5261"/>
                    <a:pt x="18815" y="5261"/>
                  </a:cubicBezTo>
                  <a:cubicBezTo>
                    <a:pt x="18815" y="5261"/>
                    <a:pt x="18867" y="5239"/>
                    <a:pt x="18864" y="5252"/>
                  </a:cubicBezTo>
                  <a:cubicBezTo>
                    <a:pt x="18860" y="5266"/>
                    <a:pt x="18860" y="5279"/>
                    <a:pt x="18860" y="5279"/>
                  </a:cubicBezTo>
                  <a:cubicBezTo>
                    <a:pt x="18860" y="5279"/>
                    <a:pt x="18784" y="5288"/>
                    <a:pt x="18760" y="5329"/>
                  </a:cubicBezTo>
                  <a:cubicBezTo>
                    <a:pt x="18735" y="5370"/>
                    <a:pt x="18687" y="5428"/>
                    <a:pt x="18711" y="5496"/>
                  </a:cubicBezTo>
                  <a:cubicBezTo>
                    <a:pt x="18735" y="5564"/>
                    <a:pt x="18763" y="5631"/>
                    <a:pt x="18763" y="5631"/>
                  </a:cubicBezTo>
                  <a:lnTo>
                    <a:pt x="18704" y="5704"/>
                  </a:lnTo>
                  <a:cubicBezTo>
                    <a:pt x="18704" y="5704"/>
                    <a:pt x="18680" y="5650"/>
                    <a:pt x="18614" y="5686"/>
                  </a:cubicBezTo>
                  <a:cubicBezTo>
                    <a:pt x="18548" y="5722"/>
                    <a:pt x="18510" y="5785"/>
                    <a:pt x="18510" y="5830"/>
                  </a:cubicBezTo>
                  <a:cubicBezTo>
                    <a:pt x="18510" y="5875"/>
                    <a:pt x="18510" y="6002"/>
                    <a:pt x="18510" y="6002"/>
                  </a:cubicBezTo>
                  <a:lnTo>
                    <a:pt x="18399" y="6047"/>
                  </a:lnTo>
                  <a:cubicBezTo>
                    <a:pt x="18399" y="6047"/>
                    <a:pt x="18420" y="6137"/>
                    <a:pt x="18395" y="6196"/>
                  </a:cubicBezTo>
                  <a:cubicBezTo>
                    <a:pt x="18371" y="6255"/>
                    <a:pt x="18225" y="6399"/>
                    <a:pt x="18225" y="6399"/>
                  </a:cubicBezTo>
                  <a:cubicBezTo>
                    <a:pt x="18225" y="6399"/>
                    <a:pt x="18104" y="5690"/>
                    <a:pt x="18108" y="5487"/>
                  </a:cubicBezTo>
                  <a:cubicBezTo>
                    <a:pt x="18111" y="5284"/>
                    <a:pt x="18125" y="5193"/>
                    <a:pt x="18135" y="5189"/>
                  </a:cubicBezTo>
                  <a:cubicBezTo>
                    <a:pt x="18146" y="5184"/>
                    <a:pt x="18184" y="5171"/>
                    <a:pt x="18201" y="5162"/>
                  </a:cubicBezTo>
                  <a:cubicBezTo>
                    <a:pt x="18218" y="5153"/>
                    <a:pt x="18260" y="4972"/>
                    <a:pt x="18260" y="4972"/>
                  </a:cubicBezTo>
                  <a:cubicBezTo>
                    <a:pt x="18260" y="4972"/>
                    <a:pt x="18354" y="4959"/>
                    <a:pt x="18395" y="4909"/>
                  </a:cubicBezTo>
                  <a:cubicBezTo>
                    <a:pt x="18437" y="4859"/>
                    <a:pt x="18517" y="4692"/>
                    <a:pt x="18569" y="4633"/>
                  </a:cubicBezTo>
                  <a:cubicBezTo>
                    <a:pt x="18621" y="4575"/>
                    <a:pt x="18673" y="4552"/>
                    <a:pt x="18690" y="4507"/>
                  </a:cubicBezTo>
                  <a:cubicBezTo>
                    <a:pt x="18708" y="4462"/>
                    <a:pt x="18714" y="4421"/>
                    <a:pt x="18732" y="4408"/>
                  </a:cubicBezTo>
                  <a:cubicBezTo>
                    <a:pt x="18749" y="4394"/>
                    <a:pt x="18763" y="4358"/>
                    <a:pt x="18763" y="4335"/>
                  </a:cubicBezTo>
                  <a:cubicBezTo>
                    <a:pt x="18763" y="4313"/>
                    <a:pt x="18760" y="4304"/>
                    <a:pt x="18760" y="4304"/>
                  </a:cubicBezTo>
                  <a:lnTo>
                    <a:pt x="18898" y="4286"/>
                  </a:lnTo>
                  <a:cubicBezTo>
                    <a:pt x="18898" y="4286"/>
                    <a:pt x="18957" y="4254"/>
                    <a:pt x="18975" y="4195"/>
                  </a:cubicBezTo>
                  <a:cubicBezTo>
                    <a:pt x="18992" y="4137"/>
                    <a:pt x="19002" y="3924"/>
                    <a:pt x="19002" y="3924"/>
                  </a:cubicBezTo>
                  <a:cubicBezTo>
                    <a:pt x="19002" y="3924"/>
                    <a:pt x="19065" y="3915"/>
                    <a:pt x="19082" y="3915"/>
                  </a:cubicBezTo>
                  <a:cubicBezTo>
                    <a:pt x="19099" y="3915"/>
                    <a:pt x="19110" y="3920"/>
                    <a:pt x="19113" y="3897"/>
                  </a:cubicBezTo>
                  <a:cubicBezTo>
                    <a:pt x="19117" y="3875"/>
                    <a:pt x="19110" y="3857"/>
                    <a:pt x="19110" y="3857"/>
                  </a:cubicBezTo>
                  <a:cubicBezTo>
                    <a:pt x="19110" y="3857"/>
                    <a:pt x="19079" y="3866"/>
                    <a:pt x="19058" y="3848"/>
                  </a:cubicBezTo>
                  <a:cubicBezTo>
                    <a:pt x="19037" y="3830"/>
                    <a:pt x="19009" y="3816"/>
                    <a:pt x="18992" y="3816"/>
                  </a:cubicBezTo>
                  <a:cubicBezTo>
                    <a:pt x="18975" y="3816"/>
                    <a:pt x="18950" y="3843"/>
                    <a:pt x="18936" y="3852"/>
                  </a:cubicBezTo>
                  <a:cubicBezTo>
                    <a:pt x="18923" y="3861"/>
                    <a:pt x="18871" y="3915"/>
                    <a:pt x="18871" y="3915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4" name="Shape"/>
            <p:cNvSpPr/>
            <p:nvPr/>
          </p:nvSpPr>
          <p:spPr>
            <a:xfrm>
              <a:off x="5329862" y="1594801"/>
              <a:ext cx="245754" cy="44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2574" y="306"/>
                  </a:moveTo>
                  <a:lnTo>
                    <a:pt x="3693" y="673"/>
                  </a:lnTo>
                  <a:cubicBezTo>
                    <a:pt x="3693" y="673"/>
                    <a:pt x="4253" y="612"/>
                    <a:pt x="4701" y="367"/>
                  </a:cubicBezTo>
                  <a:cubicBezTo>
                    <a:pt x="5148" y="122"/>
                    <a:pt x="5484" y="0"/>
                    <a:pt x="5484" y="0"/>
                  </a:cubicBezTo>
                  <a:cubicBezTo>
                    <a:pt x="5484" y="0"/>
                    <a:pt x="6812" y="128"/>
                    <a:pt x="6939" y="245"/>
                  </a:cubicBezTo>
                  <a:cubicBezTo>
                    <a:pt x="6987" y="289"/>
                    <a:pt x="7007" y="699"/>
                    <a:pt x="7007" y="699"/>
                  </a:cubicBezTo>
                  <a:lnTo>
                    <a:pt x="6044" y="795"/>
                  </a:lnTo>
                  <a:cubicBezTo>
                    <a:pt x="6044" y="795"/>
                    <a:pt x="5820" y="1163"/>
                    <a:pt x="5708" y="1346"/>
                  </a:cubicBezTo>
                  <a:cubicBezTo>
                    <a:pt x="5596" y="1530"/>
                    <a:pt x="5036" y="1530"/>
                    <a:pt x="5036" y="1530"/>
                  </a:cubicBezTo>
                  <a:cubicBezTo>
                    <a:pt x="5036" y="1530"/>
                    <a:pt x="4365" y="1652"/>
                    <a:pt x="4365" y="1836"/>
                  </a:cubicBezTo>
                  <a:cubicBezTo>
                    <a:pt x="4365" y="2019"/>
                    <a:pt x="4029" y="2570"/>
                    <a:pt x="4029" y="2570"/>
                  </a:cubicBezTo>
                  <a:lnTo>
                    <a:pt x="3134" y="3243"/>
                  </a:lnTo>
                  <a:lnTo>
                    <a:pt x="4141" y="3121"/>
                  </a:lnTo>
                  <a:cubicBezTo>
                    <a:pt x="4141" y="3121"/>
                    <a:pt x="4589" y="3304"/>
                    <a:pt x="5036" y="3304"/>
                  </a:cubicBezTo>
                  <a:cubicBezTo>
                    <a:pt x="5484" y="3304"/>
                    <a:pt x="7722" y="3121"/>
                    <a:pt x="8282" y="2998"/>
                  </a:cubicBezTo>
                  <a:cubicBezTo>
                    <a:pt x="8841" y="2876"/>
                    <a:pt x="9513" y="2754"/>
                    <a:pt x="10073" y="2815"/>
                  </a:cubicBezTo>
                  <a:cubicBezTo>
                    <a:pt x="11017" y="2918"/>
                    <a:pt x="10744" y="3549"/>
                    <a:pt x="10520" y="3794"/>
                  </a:cubicBezTo>
                  <a:cubicBezTo>
                    <a:pt x="10296" y="4039"/>
                    <a:pt x="9926" y="4626"/>
                    <a:pt x="9625" y="4773"/>
                  </a:cubicBezTo>
                  <a:cubicBezTo>
                    <a:pt x="8618" y="5262"/>
                    <a:pt x="7387" y="5507"/>
                    <a:pt x="7387" y="5507"/>
                  </a:cubicBezTo>
                  <a:cubicBezTo>
                    <a:pt x="7387" y="5507"/>
                    <a:pt x="8841" y="5629"/>
                    <a:pt x="8730" y="5935"/>
                  </a:cubicBezTo>
                  <a:cubicBezTo>
                    <a:pt x="8618" y="6241"/>
                    <a:pt x="8058" y="6609"/>
                    <a:pt x="8058" y="6609"/>
                  </a:cubicBezTo>
                  <a:cubicBezTo>
                    <a:pt x="8058" y="6609"/>
                    <a:pt x="7498" y="7037"/>
                    <a:pt x="7498" y="7159"/>
                  </a:cubicBezTo>
                  <a:cubicBezTo>
                    <a:pt x="7498" y="7282"/>
                    <a:pt x="7610" y="7526"/>
                    <a:pt x="8170" y="7526"/>
                  </a:cubicBezTo>
                  <a:cubicBezTo>
                    <a:pt x="8730" y="7526"/>
                    <a:pt x="9177" y="7404"/>
                    <a:pt x="9177" y="7404"/>
                  </a:cubicBezTo>
                  <a:cubicBezTo>
                    <a:pt x="9177" y="7404"/>
                    <a:pt x="8618" y="7710"/>
                    <a:pt x="9177" y="7832"/>
                  </a:cubicBezTo>
                  <a:cubicBezTo>
                    <a:pt x="9737" y="7955"/>
                    <a:pt x="10520" y="8138"/>
                    <a:pt x="10520" y="8138"/>
                  </a:cubicBezTo>
                  <a:lnTo>
                    <a:pt x="10968" y="8444"/>
                  </a:lnTo>
                  <a:cubicBezTo>
                    <a:pt x="10968" y="8444"/>
                    <a:pt x="11416" y="9484"/>
                    <a:pt x="11527" y="9729"/>
                  </a:cubicBezTo>
                  <a:cubicBezTo>
                    <a:pt x="11639" y="9974"/>
                    <a:pt x="11751" y="10463"/>
                    <a:pt x="12199" y="10525"/>
                  </a:cubicBezTo>
                  <a:cubicBezTo>
                    <a:pt x="12647" y="10586"/>
                    <a:pt x="13318" y="10647"/>
                    <a:pt x="13318" y="10647"/>
                  </a:cubicBezTo>
                  <a:lnTo>
                    <a:pt x="14102" y="11137"/>
                  </a:lnTo>
                  <a:lnTo>
                    <a:pt x="15109" y="11932"/>
                  </a:lnTo>
                  <a:lnTo>
                    <a:pt x="15892" y="12544"/>
                  </a:lnTo>
                  <a:lnTo>
                    <a:pt x="16899" y="12727"/>
                  </a:lnTo>
                  <a:lnTo>
                    <a:pt x="16340" y="12972"/>
                  </a:lnTo>
                  <a:cubicBezTo>
                    <a:pt x="16340" y="12972"/>
                    <a:pt x="15892" y="13401"/>
                    <a:pt x="16228" y="13523"/>
                  </a:cubicBezTo>
                  <a:cubicBezTo>
                    <a:pt x="16564" y="13645"/>
                    <a:pt x="17235" y="13829"/>
                    <a:pt x="17235" y="13829"/>
                  </a:cubicBezTo>
                  <a:cubicBezTo>
                    <a:pt x="17235" y="13829"/>
                    <a:pt x="16788" y="14012"/>
                    <a:pt x="16788" y="14257"/>
                  </a:cubicBezTo>
                  <a:cubicBezTo>
                    <a:pt x="16788" y="14502"/>
                    <a:pt x="16564" y="14808"/>
                    <a:pt x="16676" y="14930"/>
                  </a:cubicBezTo>
                  <a:cubicBezTo>
                    <a:pt x="16788" y="15053"/>
                    <a:pt x="17123" y="15114"/>
                    <a:pt x="17123" y="15114"/>
                  </a:cubicBezTo>
                  <a:cubicBezTo>
                    <a:pt x="17123" y="15114"/>
                    <a:pt x="17571" y="15420"/>
                    <a:pt x="17907" y="15420"/>
                  </a:cubicBezTo>
                  <a:cubicBezTo>
                    <a:pt x="18243" y="15420"/>
                    <a:pt x="18802" y="15330"/>
                    <a:pt x="18914" y="15208"/>
                  </a:cubicBezTo>
                  <a:cubicBezTo>
                    <a:pt x="19026" y="15086"/>
                    <a:pt x="19138" y="14747"/>
                    <a:pt x="19138" y="14747"/>
                  </a:cubicBezTo>
                  <a:lnTo>
                    <a:pt x="20817" y="14808"/>
                  </a:lnTo>
                  <a:cubicBezTo>
                    <a:pt x="20817" y="14808"/>
                    <a:pt x="20929" y="15114"/>
                    <a:pt x="21264" y="15297"/>
                  </a:cubicBezTo>
                  <a:cubicBezTo>
                    <a:pt x="21600" y="15481"/>
                    <a:pt x="21376" y="15603"/>
                    <a:pt x="21376" y="15726"/>
                  </a:cubicBezTo>
                  <a:cubicBezTo>
                    <a:pt x="21376" y="15848"/>
                    <a:pt x="21152" y="16460"/>
                    <a:pt x="21152" y="16582"/>
                  </a:cubicBezTo>
                  <a:cubicBezTo>
                    <a:pt x="21152" y="16705"/>
                    <a:pt x="20705" y="16950"/>
                    <a:pt x="20593" y="17072"/>
                  </a:cubicBezTo>
                  <a:cubicBezTo>
                    <a:pt x="20481" y="17194"/>
                    <a:pt x="20145" y="17194"/>
                    <a:pt x="19697" y="17194"/>
                  </a:cubicBezTo>
                  <a:cubicBezTo>
                    <a:pt x="19250" y="17194"/>
                    <a:pt x="19026" y="17133"/>
                    <a:pt x="18690" y="17317"/>
                  </a:cubicBezTo>
                  <a:cubicBezTo>
                    <a:pt x="18354" y="17500"/>
                    <a:pt x="18243" y="17623"/>
                    <a:pt x="18131" y="17867"/>
                  </a:cubicBezTo>
                  <a:cubicBezTo>
                    <a:pt x="18019" y="18112"/>
                    <a:pt x="17907" y="18418"/>
                    <a:pt x="17683" y="18479"/>
                  </a:cubicBezTo>
                  <a:cubicBezTo>
                    <a:pt x="17459" y="18541"/>
                    <a:pt x="17123" y="18785"/>
                    <a:pt x="17123" y="18785"/>
                  </a:cubicBezTo>
                  <a:cubicBezTo>
                    <a:pt x="17123" y="18785"/>
                    <a:pt x="18578" y="18846"/>
                    <a:pt x="18914" y="18785"/>
                  </a:cubicBezTo>
                  <a:cubicBezTo>
                    <a:pt x="19250" y="18724"/>
                    <a:pt x="19697" y="18724"/>
                    <a:pt x="19697" y="18724"/>
                  </a:cubicBezTo>
                  <a:cubicBezTo>
                    <a:pt x="19697" y="18724"/>
                    <a:pt x="19474" y="18969"/>
                    <a:pt x="19138" y="19152"/>
                  </a:cubicBezTo>
                  <a:cubicBezTo>
                    <a:pt x="18802" y="19336"/>
                    <a:pt x="18466" y="19581"/>
                    <a:pt x="17907" y="19581"/>
                  </a:cubicBezTo>
                  <a:cubicBezTo>
                    <a:pt x="17347" y="19581"/>
                    <a:pt x="15780" y="19581"/>
                    <a:pt x="14549" y="19520"/>
                  </a:cubicBezTo>
                  <a:cubicBezTo>
                    <a:pt x="13318" y="19458"/>
                    <a:pt x="12311" y="19275"/>
                    <a:pt x="11751" y="19397"/>
                  </a:cubicBezTo>
                  <a:cubicBezTo>
                    <a:pt x="11192" y="19520"/>
                    <a:pt x="10856" y="19703"/>
                    <a:pt x="10744" y="19826"/>
                  </a:cubicBezTo>
                  <a:cubicBezTo>
                    <a:pt x="10632" y="19948"/>
                    <a:pt x="10296" y="20193"/>
                    <a:pt x="10296" y="20193"/>
                  </a:cubicBezTo>
                  <a:cubicBezTo>
                    <a:pt x="10296" y="20193"/>
                    <a:pt x="9177" y="19948"/>
                    <a:pt x="8618" y="19948"/>
                  </a:cubicBezTo>
                  <a:cubicBezTo>
                    <a:pt x="8058" y="19948"/>
                    <a:pt x="7498" y="19887"/>
                    <a:pt x="7163" y="19887"/>
                  </a:cubicBezTo>
                  <a:cubicBezTo>
                    <a:pt x="6827" y="19887"/>
                    <a:pt x="6603" y="20009"/>
                    <a:pt x="6379" y="20193"/>
                  </a:cubicBezTo>
                  <a:cubicBezTo>
                    <a:pt x="6155" y="20376"/>
                    <a:pt x="6155" y="20621"/>
                    <a:pt x="5708" y="20621"/>
                  </a:cubicBezTo>
                  <a:cubicBezTo>
                    <a:pt x="5260" y="20621"/>
                    <a:pt x="5036" y="20682"/>
                    <a:pt x="4253" y="20499"/>
                  </a:cubicBezTo>
                  <a:cubicBezTo>
                    <a:pt x="3469" y="20315"/>
                    <a:pt x="2910" y="20376"/>
                    <a:pt x="2350" y="20499"/>
                  </a:cubicBezTo>
                  <a:cubicBezTo>
                    <a:pt x="1791" y="20621"/>
                    <a:pt x="1231" y="20805"/>
                    <a:pt x="1231" y="20805"/>
                  </a:cubicBezTo>
                  <a:lnTo>
                    <a:pt x="1119" y="21600"/>
                  </a:lnTo>
                  <a:lnTo>
                    <a:pt x="0" y="21355"/>
                  </a:lnTo>
                  <a:cubicBezTo>
                    <a:pt x="0" y="21355"/>
                    <a:pt x="1231" y="20621"/>
                    <a:pt x="1903" y="20315"/>
                  </a:cubicBezTo>
                  <a:cubicBezTo>
                    <a:pt x="2574" y="20009"/>
                    <a:pt x="2910" y="19581"/>
                    <a:pt x="2910" y="19581"/>
                  </a:cubicBezTo>
                  <a:lnTo>
                    <a:pt x="3469" y="18785"/>
                  </a:lnTo>
                  <a:lnTo>
                    <a:pt x="8282" y="18879"/>
                  </a:lnTo>
                  <a:cubicBezTo>
                    <a:pt x="8282" y="18879"/>
                    <a:pt x="8506" y="18235"/>
                    <a:pt x="8730" y="18112"/>
                  </a:cubicBezTo>
                  <a:cubicBezTo>
                    <a:pt x="8953" y="17990"/>
                    <a:pt x="9177" y="17929"/>
                    <a:pt x="9177" y="17806"/>
                  </a:cubicBezTo>
                  <a:cubicBezTo>
                    <a:pt x="9177" y="17684"/>
                    <a:pt x="8618" y="17500"/>
                    <a:pt x="8618" y="17500"/>
                  </a:cubicBezTo>
                  <a:lnTo>
                    <a:pt x="6603" y="17684"/>
                  </a:lnTo>
                  <a:lnTo>
                    <a:pt x="4365" y="17867"/>
                  </a:lnTo>
                  <a:lnTo>
                    <a:pt x="4029" y="17500"/>
                  </a:lnTo>
                  <a:lnTo>
                    <a:pt x="3581" y="17317"/>
                  </a:lnTo>
                  <a:lnTo>
                    <a:pt x="1903" y="17684"/>
                  </a:lnTo>
                  <a:lnTo>
                    <a:pt x="1567" y="17011"/>
                  </a:lnTo>
                  <a:lnTo>
                    <a:pt x="4433" y="16083"/>
                  </a:lnTo>
                  <a:lnTo>
                    <a:pt x="4589" y="14747"/>
                  </a:lnTo>
                  <a:lnTo>
                    <a:pt x="3358" y="14808"/>
                  </a:lnTo>
                  <a:lnTo>
                    <a:pt x="4589" y="14074"/>
                  </a:lnTo>
                  <a:lnTo>
                    <a:pt x="3693" y="13278"/>
                  </a:lnTo>
                  <a:lnTo>
                    <a:pt x="5932" y="13584"/>
                  </a:lnTo>
                  <a:cubicBezTo>
                    <a:pt x="5932" y="13584"/>
                    <a:pt x="7946" y="13523"/>
                    <a:pt x="8282" y="12911"/>
                  </a:cubicBezTo>
                  <a:cubicBezTo>
                    <a:pt x="8618" y="12299"/>
                    <a:pt x="8841" y="11259"/>
                    <a:pt x="8841" y="11259"/>
                  </a:cubicBezTo>
                  <a:lnTo>
                    <a:pt x="6603" y="10953"/>
                  </a:lnTo>
                  <a:lnTo>
                    <a:pt x="7610" y="9790"/>
                  </a:lnTo>
                  <a:lnTo>
                    <a:pt x="1903" y="9974"/>
                  </a:lnTo>
                  <a:cubicBezTo>
                    <a:pt x="1903" y="9974"/>
                    <a:pt x="2798" y="7771"/>
                    <a:pt x="2798" y="7649"/>
                  </a:cubicBezTo>
                  <a:cubicBezTo>
                    <a:pt x="2798" y="7526"/>
                    <a:pt x="2798" y="7037"/>
                    <a:pt x="2574" y="6976"/>
                  </a:cubicBezTo>
                  <a:cubicBezTo>
                    <a:pt x="2350" y="6914"/>
                    <a:pt x="1455" y="6853"/>
                    <a:pt x="1455" y="6853"/>
                  </a:cubicBezTo>
                  <a:lnTo>
                    <a:pt x="560" y="6731"/>
                  </a:lnTo>
                  <a:lnTo>
                    <a:pt x="1455" y="6303"/>
                  </a:lnTo>
                  <a:cubicBezTo>
                    <a:pt x="1455" y="6303"/>
                    <a:pt x="2126" y="6119"/>
                    <a:pt x="1567" y="5874"/>
                  </a:cubicBezTo>
                  <a:cubicBezTo>
                    <a:pt x="1007" y="5629"/>
                    <a:pt x="224" y="5997"/>
                    <a:pt x="224" y="5997"/>
                  </a:cubicBezTo>
                  <a:lnTo>
                    <a:pt x="224" y="5201"/>
                  </a:lnTo>
                  <a:lnTo>
                    <a:pt x="1119" y="4773"/>
                  </a:lnTo>
                  <a:lnTo>
                    <a:pt x="0" y="4406"/>
                  </a:lnTo>
                  <a:lnTo>
                    <a:pt x="783" y="4161"/>
                  </a:lnTo>
                  <a:lnTo>
                    <a:pt x="1119" y="3855"/>
                  </a:lnTo>
                  <a:lnTo>
                    <a:pt x="336" y="3549"/>
                  </a:lnTo>
                  <a:lnTo>
                    <a:pt x="448" y="2998"/>
                  </a:lnTo>
                  <a:lnTo>
                    <a:pt x="336" y="2631"/>
                  </a:lnTo>
                  <a:lnTo>
                    <a:pt x="2014" y="2570"/>
                  </a:lnTo>
                  <a:cubicBezTo>
                    <a:pt x="2014" y="2570"/>
                    <a:pt x="2126" y="2325"/>
                    <a:pt x="1791" y="2019"/>
                  </a:cubicBezTo>
                  <a:cubicBezTo>
                    <a:pt x="1455" y="1713"/>
                    <a:pt x="1567" y="1346"/>
                    <a:pt x="1567" y="1346"/>
                  </a:cubicBezTo>
                  <a:lnTo>
                    <a:pt x="2462" y="1224"/>
                  </a:lnTo>
                  <a:lnTo>
                    <a:pt x="2798" y="795"/>
                  </a:lnTo>
                  <a:lnTo>
                    <a:pt x="2574" y="30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5" name="Shape"/>
            <p:cNvSpPr/>
            <p:nvPr/>
          </p:nvSpPr>
          <p:spPr>
            <a:xfrm>
              <a:off x="5187324" y="1781234"/>
              <a:ext cx="137623" cy="18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53" y="2754"/>
                  </a:moveTo>
                  <a:lnTo>
                    <a:pt x="14672" y="1595"/>
                  </a:lnTo>
                  <a:lnTo>
                    <a:pt x="15894" y="1015"/>
                  </a:lnTo>
                  <a:lnTo>
                    <a:pt x="15283" y="0"/>
                  </a:lnTo>
                  <a:lnTo>
                    <a:pt x="12226" y="1450"/>
                  </a:lnTo>
                  <a:lnTo>
                    <a:pt x="10800" y="1015"/>
                  </a:lnTo>
                  <a:lnTo>
                    <a:pt x="10596" y="2754"/>
                  </a:lnTo>
                  <a:lnTo>
                    <a:pt x="10189" y="4204"/>
                  </a:lnTo>
                  <a:lnTo>
                    <a:pt x="8966" y="4349"/>
                  </a:lnTo>
                  <a:cubicBezTo>
                    <a:pt x="8966" y="4349"/>
                    <a:pt x="7947" y="5654"/>
                    <a:pt x="7336" y="6089"/>
                  </a:cubicBezTo>
                  <a:cubicBezTo>
                    <a:pt x="6725" y="6523"/>
                    <a:pt x="5706" y="6958"/>
                    <a:pt x="4483" y="6958"/>
                  </a:cubicBezTo>
                  <a:cubicBezTo>
                    <a:pt x="3260" y="6958"/>
                    <a:pt x="2242" y="6379"/>
                    <a:pt x="2242" y="6379"/>
                  </a:cubicBezTo>
                  <a:lnTo>
                    <a:pt x="4075" y="7973"/>
                  </a:lnTo>
                  <a:lnTo>
                    <a:pt x="3872" y="8698"/>
                  </a:lnTo>
                  <a:lnTo>
                    <a:pt x="4483" y="9423"/>
                  </a:lnTo>
                  <a:lnTo>
                    <a:pt x="1630" y="9568"/>
                  </a:lnTo>
                  <a:lnTo>
                    <a:pt x="204" y="10583"/>
                  </a:lnTo>
                  <a:cubicBezTo>
                    <a:pt x="204" y="10583"/>
                    <a:pt x="1019" y="11597"/>
                    <a:pt x="1426" y="11597"/>
                  </a:cubicBezTo>
                  <a:cubicBezTo>
                    <a:pt x="1834" y="11597"/>
                    <a:pt x="4483" y="11597"/>
                    <a:pt x="4483" y="11597"/>
                  </a:cubicBezTo>
                  <a:cubicBezTo>
                    <a:pt x="4483" y="11597"/>
                    <a:pt x="3872" y="10728"/>
                    <a:pt x="4891" y="10728"/>
                  </a:cubicBezTo>
                  <a:cubicBezTo>
                    <a:pt x="5909" y="10728"/>
                    <a:pt x="6317" y="10728"/>
                    <a:pt x="6521" y="11162"/>
                  </a:cubicBezTo>
                  <a:cubicBezTo>
                    <a:pt x="6725" y="11597"/>
                    <a:pt x="5706" y="12322"/>
                    <a:pt x="5706" y="12322"/>
                  </a:cubicBezTo>
                  <a:cubicBezTo>
                    <a:pt x="5706" y="12322"/>
                    <a:pt x="3260" y="16091"/>
                    <a:pt x="2853" y="16961"/>
                  </a:cubicBezTo>
                  <a:cubicBezTo>
                    <a:pt x="2445" y="17831"/>
                    <a:pt x="2038" y="19281"/>
                    <a:pt x="2038" y="19281"/>
                  </a:cubicBezTo>
                  <a:lnTo>
                    <a:pt x="0" y="19715"/>
                  </a:lnTo>
                  <a:lnTo>
                    <a:pt x="611" y="20440"/>
                  </a:lnTo>
                  <a:cubicBezTo>
                    <a:pt x="611" y="20440"/>
                    <a:pt x="2038" y="21020"/>
                    <a:pt x="2445" y="21020"/>
                  </a:cubicBezTo>
                  <a:cubicBezTo>
                    <a:pt x="2853" y="21020"/>
                    <a:pt x="3057" y="20730"/>
                    <a:pt x="4075" y="20730"/>
                  </a:cubicBezTo>
                  <a:cubicBezTo>
                    <a:pt x="5094" y="20730"/>
                    <a:pt x="5909" y="21600"/>
                    <a:pt x="5909" y="21600"/>
                  </a:cubicBezTo>
                  <a:lnTo>
                    <a:pt x="6928" y="21600"/>
                  </a:lnTo>
                  <a:lnTo>
                    <a:pt x="8559" y="20585"/>
                  </a:lnTo>
                  <a:cubicBezTo>
                    <a:pt x="8559" y="20585"/>
                    <a:pt x="8762" y="19715"/>
                    <a:pt x="9985" y="19715"/>
                  </a:cubicBezTo>
                  <a:cubicBezTo>
                    <a:pt x="11208" y="19715"/>
                    <a:pt x="12795" y="19874"/>
                    <a:pt x="13042" y="19715"/>
                  </a:cubicBezTo>
                  <a:cubicBezTo>
                    <a:pt x="13289" y="19556"/>
                    <a:pt x="12226" y="18266"/>
                    <a:pt x="12226" y="18266"/>
                  </a:cubicBezTo>
                  <a:lnTo>
                    <a:pt x="15487" y="17976"/>
                  </a:lnTo>
                  <a:lnTo>
                    <a:pt x="14672" y="16816"/>
                  </a:lnTo>
                  <a:cubicBezTo>
                    <a:pt x="14672" y="16816"/>
                    <a:pt x="17117" y="16526"/>
                    <a:pt x="17728" y="15946"/>
                  </a:cubicBezTo>
                  <a:cubicBezTo>
                    <a:pt x="18340" y="15366"/>
                    <a:pt x="17525" y="13772"/>
                    <a:pt x="17525" y="13772"/>
                  </a:cubicBezTo>
                  <a:cubicBezTo>
                    <a:pt x="17525" y="13772"/>
                    <a:pt x="17117" y="13192"/>
                    <a:pt x="16913" y="12322"/>
                  </a:cubicBezTo>
                  <a:cubicBezTo>
                    <a:pt x="16709" y="11452"/>
                    <a:pt x="16506" y="11162"/>
                    <a:pt x="16506" y="10438"/>
                  </a:cubicBezTo>
                  <a:cubicBezTo>
                    <a:pt x="16506" y="9713"/>
                    <a:pt x="17117" y="7683"/>
                    <a:pt x="17117" y="7683"/>
                  </a:cubicBezTo>
                  <a:lnTo>
                    <a:pt x="17728" y="7103"/>
                  </a:lnTo>
                  <a:cubicBezTo>
                    <a:pt x="17728" y="7103"/>
                    <a:pt x="19766" y="6234"/>
                    <a:pt x="20581" y="6089"/>
                  </a:cubicBezTo>
                  <a:cubicBezTo>
                    <a:pt x="21396" y="5944"/>
                    <a:pt x="21600" y="5799"/>
                    <a:pt x="21600" y="5799"/>
                  </a:cubicBezTo>
                  <a:lnTo>
                    <a:pt x="21600" y="4059"/>
                  </a:lnTo>
                  <a:cubicBezTo>
                    <a:pt x="21600" y="4059"/>
                    <a:pt x="20785" y="4204"/>
                    <a:pt x="20174" y="3624"/>
                  </a:cubicBezTo>
                  <a:cubicBezTo>
                    <a:pt x="19562" y="3044"/>
                    <a:pt x="19970" y="2464"/>
                    <a:pt x="19970" y="2464"/>
                  </a:cubicBezTo>
                  <a:lnTo>
                    <a:pt x="20785" y="1885"/>
                  </a:lnTo>
                  <a:lnTo>
                    <a:pt x="18340" y="1740"/>
                  </a:lnTo>
                  <a:lnTo>
                    <a:pt x="16506" y="2609"/>
                  </a:lnTo>
                  <a:lnTo>
                    <a:pt x="14876" y="2899"/>
                  </a:lnTo>
                  <a:lnTo>
                    <a:pt x="13653" y="275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6" name="Shape"/>
            <p:cNvSpPr/>
            <p:nvPr/>
          </p:nvSpPr>
          <p:spPr>
            <a:xfrm>
              <a:off x="3700898" y="913625"/>
              <a:ext cx="97074" cy="9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82" y="0"/>
                  </a:moveTo>
                  <a:lnTo>
                    <a:pt x="0" y="9818"/>
                  </a:lnTo>
                  <a:lnTo>
                    <a:pt x="6545" y="12436"/>
                  </a:lnTo>
                  <a:lnTo>
                    <a:pt x="9818" y="14400"/>
                  </a:lnTo>
                  <a:lnTo>
                    <a:pt x="7200" y="18327"/>
                  </a:lnTo>
                  <a:lnTo>
                    <a:pt x="7855" y="21600"/>
                  </a:lnTo>
                  <a:lnTo>
                    <a:pt x="20945" y="14400"/>
                  </a:lnTo>
                  <a:lnTo>
                    <a:pt x="21600" y="9164"/>
                  </a:lnTo>
                  <a:lnTo>
                    <a:pt x="11127" y="1964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7" name="Shape"/>
            <p:cNvSpPr/>
            <p:nvPr/>
          </p:nvSpPr>
          <p:spPr>
            <a:xfrm>
              <a:off x="6904299" y="4748887"/>
              <a:ext cx="254817" cy="5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7811" y="5731"/>
                  </a:moveTo>
                  <a:cubicBezTo>
                    <a:pt x="7811" y="5731"/>
                    <a:pt x="7811" y="5466"/>
                    <a:pt x="8389" y="5466"/>
                  </a:cubicBezTo>
                  <a:cubicBezTo>
                    <a:pt x="8968" y="5466"/>
                    <a:pt x="10125" y="5687"/>
                    <a:pt x="10414" y="5598"/>
                  </a:cubicBezTo>
                  <a:cubicBezTo>
                    <a:pt x="10704" y="5510"/>
                    <a:pt x="11089" y="5113"/>
                    <a:pt x="11379" y="5113"/>
                  </a:cubicBezTo>
                  <a:cubicBezTo>
                    <a:pt x="11668" y="5113"/>
                    <a:pt x="12536" y="5334"/>
                    <a:pt x="12632" y="4981"/>
                  </a:cubicBezTo>
                  <a:cubicBezTo>
                    <a:pt x="12729" y="4629"/>
                    <a:pt x="12632" y="4188"/>
                    <a:pt x="12632" y="4188"/>
                  </a:cubicBezTo>
                  <a:lnTo>
                    <a:pt x="13982" y="4364"/>
                  </a:lnTo>
                  <a:lnTo>
                    <a:pt x="14175" y="3482"/>
                  </a:lnTo>
                  <a:cubicBezTo>
                    <a:pt x="14175" y="3482"/>
                    <a:pt x="14657" y="3306"/>
                    <a:pt x="14850" y="3306"/>
                  </a:cubicBezTo>
                  <a:cubicBezTo>
                    <a:pt x="15043" y="3306"/>
                    <a:pt x="14850" y="2424"/>
                    <a:pt x="14850" y="2424"/>
                  </a:cubicBezTo>
                  <a:cubicBezTo>
                    <a:pt x="14850" y="2424"/>
                    <a:pt x="16393" y="2557"/>
                    <a:pt x="16971" y="2072"/>
                  </a:cubicBezTo>
                  <a:cubicBezTo>
                    <a:pt x="17550" y="1587"/>
                    <a:pt x="18321" y="0"/>
                    <a:pt x="18321" y="0"/>
                  </a:cubicBezTo>
                  <a:cubicBezTo>
                    <a:pt x="18321" y="0"/>
                    <a:pt x="18804" y="617"/>
                    <a:pt x="18996" y="661"/>
                  </a:cubicBezTo>
                  <a:cubicBezTo>
                    <a:pt x="19189" y="705"/>
                    <a:pt x="20154" y="573"/>
                    <a:pt x="20154" y="573"/>
                  </a:cubicBezTo>
                  <a:lnTo>
                    <a:pt x="21600" y="4673"/>
                  </a:lnTo>
                  <a:cubicBezTo>
                    <a:pt x="21600" y="4673"/>
                    <a:pt x="18611" y="4540"/>
                    <a:pt x="18900" y="4673"/>
                  </a:cubicBezTo>
                  <a:cubicBezTo>
                    <a:pt x="19189" y="4805"/>
                    <a:pt x="20539" y="6392"/>
                    <a:pt x="20539" y="6392"/>
                  </a:cubicBezTo>
                  <a:lnTo>
                    <a:pt x="19286" y="6833"/>
                  </a:lnTo>
                  <a:lnTo>
                    <a:pt x="19575" y="7494"/>
                  </a:lnTo>
                  <a:lnTo>
                    <a:pt x="18611" y="7935"/>
                  </a:lnTo>
                  <a:lnTo>
                    <a:pt x="18996" y="9037"/>
                  </a:lnTo>
                  <a:cubicBezTo>
                    <a:pt x="18996" y="9037"/>
                    <a:pt x="17646" y="10580"/>
                    <a:pt x="17646" y="10712"/>
                  </a:cubicBezTo>
                  <a:cubicBezTo>
                    <a:pt x="17646" y="10844"/>
                    <a:pt x="16007" y="11814"/>
                    <a:pt x="16007" y="11814"/>
                  </a:cubicBezTo>
                  <a:cubicBezTo>
                    <a:pt x="16007" y="11814"/>
                    <a:pt x="16200" y="13136"/>
                    <a:pt x="16200" y="13533"/>
                  </a:cubicBezTo>
                  <a:cubicBezTo>
                    <a:pt x="16200" y="13930"/>
                    <a:pt x="15043" y="15384"/>
                    <a:pt x="14754" y="15517"/>
                  </a:cubicBezTo>
                  <a:cubicBezTo>
                    <a:pt x="14464" y="15649"/>
                    <a:pt x="12921" y="17677"/>
                    <a:pt x="12729" y="18294"/>
                  </a:cubicBezTo>
                  <a:cubicBezTo>
                    <a:pt x="12536" y="18911"/>
                    <a:pt x="12536" y="20101"/>
                    <a:pt x="11861" y="20410"/>
                  </a:cubicBezTo>
                  <a:cubicBezTo>
                    <a:pt x="11186" y="20718"/>
                    <a:pt x="8582" y="21115"/>
                    <a:pt x="8100" y="21159"/>
                  </a:cubicBezTo>
                  <a:cubicBezTo>
                    <a:pt x="7618" y="21203"/>
                    <a:pt x="7521" y="21600"/>
                    <a:pt x="6075" y="21247"/>
                  </a:cubicBezTo>
                  <a:cubicBezTo>
                    <a:pt x="4629" y="20895"/>
                    <a:pt x="3375" y="20013"/>
                    <a:pt x="2604" y="19220"/>
                  </a:cubicBezTo>
                  <a:cubicBezTo>
                    <a:pt x="1832" y="18426"/>
                    <a:pt x="1157" y="17809"/>
                    <a:pt x="1061" y="17544"/>
                  </a:cubicBezTo>
                  <a:cubicBezTo>
                    <a:pt x="964" y="17280"/>
                    <a:pt x="0" y="16354"/>
                    <a:pt x="0" y="15737"/>
                  </a:cubicBezTo>
                  <a:cubicBezTo>
                    <a:pt x="0" y="15120"/>
                    <a:pt x="289" y="14591"/>
                    <a:pt x="386" y="14503"/>
                  </a:cubicBezTo>
                  <a:cubicBezTo>
                    <a:pt x="482" y="14415"/>
                    <a:pt x="1446" y="14371"/>
                    <a:pt x="1736" y="14282"/>
                  </a:cubicBezTo>
                  <a:cubicBezTo>
                    <a:pt x="2025" y="14194"/>
                    <a:pt x="2507" y="13974"/>
                    <a:pt x="2507" y="13798"/>
                  </a:cubicBezTo>
                  <a:cubicBezTo>
                    <a:pt x="2507" y="13621"/>
                    <a:pt x="2025" y="13180"/>
                    <a:pt x="2025" y="13180"/>
                  </a:cubicBezTo>
                  <a:cubicBezTo>
                    <a:pt x="2025" y="13180"/>
                    <a:pt x="3086" y="12960"/>
                    <a:pt x="3664" y="12563"/>
                  </a:cubicBezTo>
                  <a:cubicBezTo>
                    <a:pt x="4243" y="12167"/>
                    <a:pt x="4532" y="12563"/>
                    <a:pt x="4629" y="11814"/>
                  </a:cubicBezTo>
                  <a:cubicBezTo>
                    <a:pt x="4725" y="11064"/>
                    <a:pt x="4918" y="10976"/>
                    <a:pt x="4243" y="10183"/>
                  </a:cubicBezTo>
                  <a:cubicBezTo>
                    <a:pt x="3568" y="9389"/>
                    <a:pt x="2604" y="8949"/>
                    <a:pt x="2700" y="8287"/>
                  </a:cubicBezTo>
                  <a:cubicBezTo>
                    <a:pt x="2796" y="7626"/>
                    <a:pt x="3086" y="7494"/>
                    <a:pt x="3568" y="7097"/>
                  </a:cubicBezTo>
                  <a:cubicBezTo>
                    <a:pt x="4050" y="6700"/>
                    <a:pt x="5014" y="6392"/>
                    <a:pt x="5400" y="6348"/>
                  </a:cubicBezTo>
                  <a:cubicBezTo>
                    <a:pt x="5786" y="6304"/>
                    <a:pt x="6750" y="6083"/>
                    <a:pt x="6943" y="6039"/>
                  </a:cubicBezTo>
                  <a:cubicBezTo>
                    <a:pt x="7136" y="5995"/>
                    <a:pt x="7811" y="5731"/>
                    <a:pt x="7811" y="573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8" name="Shape"/>
            <p:cNvSpPr/>
            <p:nvPr/>
          </p:nvSpPr>
          <p:spPr>
            <a:xfrm>
              <a:off x="5787962" y="1649376"/>
              <a:ext cx="72611" cy="14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6" y="19964"/>
                  </a:moveTo>
                  <a:lnTo>
                    <a:pt x="5400" y="20291"/>
                  </a:lnTo>
                  <a:lnTo>
                    <a:pt x="6035" y="21600"/>
                  </a:lnTo>
                  <a:lnTo>
                    <a:pt x="12388" y="21600"/>
                  </a:lnTo>
                  <a:lnTo>
                    <a:pt x="17471" y="18655"/>
                  </a:lnTo>
                  <a:lnTo>
                    <a:pt x="20329" y="12109"/>
                  </a:lnTo>
                  <a:lnTo>
                    <a:pt x="20012" y="6873"/>
                  </a:lnTo>
                  <a:lnTo>
                    <a:pt x="14294" y="5236"/>
                  </a:lnTo>
                  <a:lnTo>
                    <a:pt x="17471" y="4255"/>
                  </a:lnTo>
                  <a:lnTo>
                    <a:pt x="20012" y="4255"/>
                  </a:lnTo>
                  <a:lnTo>
                    <a:pt x="21600" y="0"/>
                  </a:lnTo>
                  <a:lnTo>
                    <a:pt x="15565" y="1309"/>
                  </a:lnTo>
                  <a:lnTo>
                    <a:pt x="12071" y="4745"/>
                  </a:lnTo>
                  <a:lnTo>
                    <a:pt x="7941" y="4909"/>
                  </a:lnTo>
                  <a:lnTo>
                    <a:pt x="10482" y="5727"/>
                  </a:lnTo>
                  <a:cubicBezTo>
                    <a:pt x="10482" y="5727"/>
                    <a:pt x="13024" y="6545"/>
                    <a:pt x="13024" y="7364"/>
                  </a:cubicBezTo>
                  <a:cubicBezTo>
                    <a:pt x="13024" y="8182"/>
                    <a:pt x="13341" y="9327"/>
                    <a:pt x="12706" y="9491"/>
                  </a:cubicBezTo>
                  <a:cubicBezTo>
                    <a:pt x="12071" y="9655"/>
                    <a:pt x="9847" y="8673"/>
                    <a:pt x="9847" y="8673"/>
                  </a:cubicBezTo>
                  <a:lnTo>
                    <a:pt x="8259" y="10473"/>
                  </a:lnTo>
                  <a:lnTo>
                    <a:pt x="0" y="11618"/>
                  </a:lnTo>
                  <a:lnTo>
                    <a:pt x="0" y="13745"/>
                  </a:lnTo>
                  <a:lnTo>
                    <a:pt x="3176" y="14564"/>
                  </a:lnTo>
                  <a:lnTo>
                    <a:pt x="2224" y="17673"/>
                  </a:lnTo>
                  <a:lnTo>
                    <a:pt x="1906" y="1996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29" name="Shape"/>
            <p:cNvSpPr/>
            <p:nvPr/>
          </p:nvSpPr>
          <p:spPr>
            <a:xfrm>
              <a:off x="5879793" y="1746649"/>
              <a:ext cx="38442" cy="4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fill="norm" stroke="1" extrusionOk="0">
                  <a:moveTo>
                    <a:pt x="0" y="11782"/>
                  </a:moveTo>
                  <a:lnTo>
                    <a:pt x="4200" y="18655"/>
                  </a:lnTo>
                  <a:lnTo>
                    <a:pt x="12000" y="20127"/>
                  </a:lnTo>
                  <a:cubicBezTo>
                    <a:pt x="12000" y="20127"/>
                    <a:pt x="18000" y="21600"/>
                    <a:pt x="19200" y="19636"/>
                  </a:cubicBezTo>
                  <a:cubicBezTo>
                    <a:pt x="20400" y="17673"/>
                    <a:pt x="21600" y="0"/>
                    <a:pt x="21600" y="0"/>
                  </a:cubicBezTo>
                  <a:lnTo>
                    <a:pt x="17400" y="0"/>
                  </a:lnTo>
                  <a:lnTo>
                    <a:pt x="15600" y="9327"/>
                  </a:lnTo>
                  <a:lnTo>
                    <a:pt x="5400" y="6382"/>
                  </a:lnTo>
                  <a:lnTo>
                    <a:pt x="0" y="1178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0" name="Shape"/>
            <p:cNvSpPr/>
            <p:nvPr/>
          </p:nvSpPr>
          <p:spPr>
            <a:xfrm>
              <a:off x="5891538" y="1814413"/>
              <a:ext cx="29899" cy="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5400"/>
                  </a:moveTo>
                  <a:lnTo>
                    <a:pt x="0" y="20250"/>
                  </a:lnTo>
                  <a:cubicBezTo>
                    <a:pt x="0" y="20250"/>
                    <a:pt x="2314" y="21600"/>
                    <a:pt x="4629" y="20250"/>
                  </a:cubicBezTo>
                  <a:cubicBezTo>
                    <a:pt x="6943" y="18900"/>
                    <a:pt x="21600" y="0"/>
                    <a:pt x="21600" y="0"/>
                  </a:cubicBezTo>
                  <a:lnTo>
                    <a:pt x="0" y="54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1" name="Shape"/>
            <p:cNvSpPr/>
            <p:nvPr/>
          </p:nvSpPr>
          <p:spPr>
            <a:xfrm>
              <a:off x="9465502" y="3177756"/>
              <a:ext cx="46802" cy="13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023" fill="norm" stroke="1" extrusionOk="0">
                  <a:moveTo>
                    <a:pt x="1587" y="9694"/>
                  </a:moveTo>
                  <a:cubicBezTo>
                    <a:pt x="2592" y="9343"/>
                    <a:pt x="10127" y="4777"/>
                    <a:pt x="10629" y="4426"/>
                  </a:cubicBezTo>
                  <a:cubicBezTo>
                    <a:pt x="11131" y="4075"/>
                    <a:pt x="15150" y="211"/>
                    <a:pt x="16155" y="36"/>
                  </a:cubicBezTo>
                  <a:cubicBezTo>
                    <a:pt x="17159" y="-140"/>
                    <a:pt x="21178" y="387"/>
                    <a:pt x="21178" y="387"/>
                  </a:cubicBezTo>
                  <a:cubicBezTo>
                    <a:pt x="21178" y="387"/>
                    <a:pt x="15652" y="10397"/>
                    <a:pt x="15652" y="11099"/>
                  </a:cubicBezTo>
                  <a:cubicBezTo>
                    <a:pt x="15652" y="11801"/>
                    <a:pt x="10127" y="18123"/>
                    <a:pt x="10127" y="18826"/>
                  </a:cubicBezTo>
                  <a:cubicBezTo>
                    <a:pt x="10127" y="19528"/>
                    <a:pt x="7113" y="21460"/>
                    <a:pt x="6108" y="20933"/>
                  </a:cubicBezTo>
                  <a:cubicBezTo>
                    <a:pt x="5104" y="20406"/>
                    <a:pt x="4099" y="19001"/>
                    <a:pt x="3597" y="18123"/>
                  </a:cubicBezTo>
                  <a:cubicBezTo>
                    <a:pt x="3094" y="17245"/>
                    <a:pt x="583" y="15840"/>
                    <a:pt x="80" y="14260"/>
                  </a:cubicBezTo>
                  <a:cubicBezTo>
                    <a:pt x="-422" y="12680"/>
                    <a:pt x="1587" y="9694"/>
                    <a:pt x="1587" y="9694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2" name="Shape"/>
            <p:cNvSpPr/>
            <p:nvPr/>
          </p:nvSpPr>
          <p:spPr>
            <a:xfrm>
              <a:off x="10180496" y="1836247"/>
              <a:ext cx="78220" cy="39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35" y="248"/>
                  </a:moveTo>
                  <a:cubicBezTo>
                    <a:pt x="5635" y="248"/>
                    <a:pt x="9391" y="0"/>
                    <a:pt x="10017" y="0"/>
                  </a:cubicBezTo>
                  <a:cubicBezTo>
                    <a:pt x="10643" y="0"/>
                    <a:pt x="12522" y="559"/>
                    <a:pt x="12522" y="559"/>
                  </a:cubicBezTo>
                  <a:lnTo>
                    <a:pt x="9704" y="2793"/>
                  </a:lnTo>
                  <a:lnTo>
                    <a:pt x="15965" y="4717"/>
                  </a:lnTo>
                  <a:lnTo>
                    <a:pt x="15339" y="11421"/>
                  </a:lnTo>
                  <a:cubicBezTo>
                    <a:pt x="15339" y="11421"/>
                    <a:pt x="21600" y="11979"/>
                    <a:pt x="21600" y="12103"/>
                  </a:cubicBezTo>
                  <a:cubicBezTo>
                    <a:pt x="21600" y="12228"/>
                    <a:pt x="10957" y="12724"/>
                    <a:pt x="10957" y="12724"/>
                  </a:cubicBezTo>
                  <a:cubicBezTo>
                    <a:pt x="10957" y="12724"/>
                    <a:pt x="9391" y="15021"/>
                    <a:pt x="7826" y="16510"/>
                  </a:cubicBezTo>
                  <a:cubicBezTo>
                    <a:pt x="6261" y="18000"/>
                    <a:pt x="6261" y="18745"/>
                    <a:pt x="8139" y="19428"/>
                  </a:cubicBezTo>
                  <a:cubicBezTo>
                    <a:pt x="10017" y="20110"/>
                    <a:pt x="14400" y="21600"/>
                    <a:pt x="14400" y="21600"/>
                  </a:cubicBezTo>
                  <a:lnTo>
                    <a:pt x="4383" y="20917"/>
                  </a:lnTo>
                  <a:lnTo>
                    <a:pt x="313" y="21165"/>
                  </a:lnTo>
                  <a:cubicBezTo>
                    <a:pt x="313" y="21165"/>
                    <a:pt x="1565" y="20048"/>
                    <a:pt x="2191" y="19800"/>
                  </a:cubicBezTo>
                  <a:cubicBezTo>
                    <a:pt x="2817" y="19552"/>
                    <a:pt x="3757" y="16448"/>
                    <a:pt x="3757" y="16448"/>
                  </a:cubicBezTo>
                  <a:cubicBezTo>
                    <a:pt x="3757" y="16448"/>
                    <a:pt x="1878" y="15890"/>
                    <a:pt x="1878" y="15145"/>
                  </a:cubicBezTo>
                  <a:cubicBezTo>
                    <a:pt x="1878" y="14400"/>
                    <a:pt x="3757" y="10179"/>
                    <a:pt x="3443" y="8814"/>
                  </a:cubicBezTo>
                  <a:cubicBezTo>
                    <a:pt x="3130" y="7448"/>
                    <a:pt x="0" y="6828"/>
                    <a:pt x="0" y="5710"/>
                  </a:cubicBezTo>
                  <a:cubicBezTo>
                    <a:pt x="0" y="4593"/>
                    <a:pt x="313" y="3910"/>
                    <a:pt x="1878" y="3600"/>
                  </a:cubicBezTo>
                  <a:cubicBezTo>
                    <a:pt x="3443" y="3290"/>
                    <a:pt x="5635" y="2855"/>
                    <a:pt x="5635" y="2855"/>
                  </a:cubicBezTo>
                  <a:cubicBezTo>
                    <a:pt x="5635" y="2855"/>
                    <a:pt x="8139" y="1924"/>
                    <a:pt x="7826" y="1366"/>
                  </a:cubicBezTo>
                  <a:cubicBezTo>
                    <a:pt x="7513" y="807"/>
                    <a:pt x="5635" y="248"/>
                    <a:pt x="5635" y="248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3" name="Shape"/>
            <p:cNvSpPr/>
            <p:nvPr/>
          </p:nvSpPr>
          <p:spPr>
            <a:xfrm>
              <a:off x="10113416" y="2266617"/>
              <a:ext cx="190643" cy="1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01" fill="norm" stroke="1" extrusionOk="0">
                  <a:moveTo>
                    <a:pt x="22" y="18311"/>
                  </a:moveTo>
                  <a:cubicBezTo>
                    <a:pt x="-232" y="17094"/>
                    <a:pt x="1801" y="15573"/>
                    <a:pt x="2182" y="14964"/>
                  </a:cubicBezTo>
                  <a:cubicBezTo>
                    <a:pt x="2563" y="14356"/>
                    <a:pt x="3834" y="14204"/>
                    <a:pt x="4088" y="14204"/>
                  </a:cubicBezTo>
                  <a:cubicBezTo>
                    <a:pt x="4342" y="14204"/>
                    <a:pt x="5740" y="12074"/>
                    <a:pt x="5740" y="10705"/>
                  </a:cubicBezTo>
                  <a:cubicBezTo>
                    <a:pt x="5740" y="9336"/>
                    <a:pt x="6502" y="7359"/>
                    <a:pt x="6502" y="5990"/>
                  </a:cubicBezTo>
                  <a:cubicBezTo>
                    <a:pt x="6502" y="4621"/>
                    <a:pt x="6375" y="2947"/>
                    <a:pt x="6375" y="1274"/>
                  </a:cubicBezTo>
                  <a:cubicBezTo>
                    <a:pt x="6375" y="-399"/>
                    <a:pt x="6883" y="57"/>
                    <a:pt x="6883" y="57"/>
                  </a:cubicBezTo>
                  <a:cubicBezTo>
                    <a:pt x="6883" y="57"/>
                    <a:pt x="8535" y="818"/>
                    <a:pt x="8789" y="1426"/>
                  </a:cubicBezTo>
                  <a:cubicBezTo>
                    <a:pt x="9043" y="2035"/>
                    <a:pt x="9297" y="2795"/>
                    <a:pt x="9806" y="4469"/>
                  </a:cubicBezTo>
                  <a:cubicBezTo>
                    <a:pt x="10314" y="6142"/>
                    <a:pt x="10187" y="7815"/>
                    <a:pt x="11584" y="8728"/>
                  </a:cubicBezTo>
                  <a:cubicBezTo>
                    <a:pt x="12982" y="9640"/>
                    <a:pt x="14126" y="9488"/>
                    <a:pt x="14634" y="9640"/>
                  </a:cubicBezTo>
                  <a:cubicBezTo>
                    <a:pt x="15142" y="9793"/>
                    <a:pt x="15777" y="9336"/>
                    <a:pt x="16286" y="10097"/>
                  </a:cubicBezTo>
                  <a:cubicBezTo>
                    <a:pt x="16794" y="10857"/>
                    <a:pt x="16286" y="11162"/>
                    <a:pt x="17556" y="11466"/>
                  </a:cubicBezTo>
                  <a:cubicBezTo>
                    <a:pt x="18827" y="11770"/>
                    <a:pt x="19970" y="11314"/>
                    <a:pt x="19970" y="11314"/>
                  </a:cubicBezTo>
                  <a:cubicBezTo>
                    <a:pt x="19970" y="11314"/>
                    <a:pt x="18319" y="13139"/>
                    <a:pt x="18954" y="13443"/>
                  </a:cubicBezTo>
                  <a:cubicBezTo>
                    <a:pt x="19589" y="13747"/>
                    <a:pt x="21368" y="15116"/>
                    <a:pt x="21368" y="15116"/>
                  </a:cubicBezTo>
                  <a:cubicBezTo>
                    <a:pt x="21368" y="15116"/>
                    <a:pt x="17429" y="15725"/>
                    <a:pt x="16286" y="15877"/>
                  </a:cubicBezTo>
                  <a:cubicBezTo>
                    <a:pt x="15142" y="16029"/>
                    <a:pt x="14380" y="16181"/>
                    <a:pt x="13999" y="17246"/>
                  </a:cubicBezTo>
                  <a:cubicBezTo>
                    <a:pt x="13617" y="18311"/>
                    <a:pt x="13109" y="20745"/>
                    <a:pt x="12601" y="20897"/>
                  </a:cubicBezTo>
                  <a:cubicBezTo>
                    <a:pt x="12093" y="21049"/>
                    <a:pt x="10314" y="21201"/>
                    <a:pt x="9806" y="21201"/>
                  </a:cubicBezTo>
                  <a:cubicBezTo>
                    <a:pt x="9297" y="21201"/>
                    <a:pt x="8027" y="20745"/>
                    <a:pt x="7900" y="20136"/>
                  </a:cubicBezTo>
                  <a:cubicBezTo>
                    <a:pt x="7773" y="19528"/>
                    <a:pt x="7773" y="19680"/>
                    <a:pt x="7137" y="19224"/>
                  </a:cubicBezTo>
                  <a:cubicBezTo>
                    <a:pt x="6502" y="18767"/>
                    <a:pt x="4977" y="18615"/>
                    <a:pt x="3961" y="18767"/>
                  </a:cubicBezTo>
                  <a:cubicBezTo>
                    <a:pt x="2944" y="18919"/>
                    <a:pt x="1674" y="19528"/>
                    <a:pt x="1674" y="19832"/>
                  </a:cubicBezTo>
                  <a:cubicBezTo>
                    <a:pt x="1674" y="20136"/>
                    <a:pt x="403" y="20897"/>
                    <a:pt x="276" y="20440"/>
                  </a:cubicBezTo>
                  <a:cubicBezTo>
                    <a:pt x="149" y="19984"/>
                    <a:pt x="22" y="18311"/>
                    <a:pt x="22" y="1831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4" name="Shape"/>
            <p:cNvSpPr/>
            <p:nvPr/>
          </p:nvSpPr>
          <p:spPr>
            <a:xfrm>
              <a:off x="9782292" y="2480350"/>
              <a:ext cx="395216" cy="45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107" fill="norm" stroke="1" extrusionOk="0">
                  <a:moveTo>
                    <a:pt x="10605" y="11387"/>
                  </a:moveTo>
                  <a:cubicBezTo>
                    <a:pt x="10726" y="11284"/>
                    <a:pt x="10907" y="10093"/>
                    <a:pt x="11754" y="10041"/>
                  </a:cubicBezTo>
                  <a:cubicBezTo>
                    <a:pt x="12601" y="9989"/>
                    <a:pt x="13872" y="9575"/>
                    <a:pt x="14296" y="9264"/>
                  </a:cubicBezTo>
                  <a:cubicBezTo>
                    <a:pt x="14719" y="8953"/>
                    <a:pt x="16050" y="7399"/>
                    <a:pt x="16413" y="6985"/>
                  </a:cubicBezTo>
                  <a:cubicBezTo>
                    <a:pt x="16776" y="6570"/>
                    <a:pt x="17623" y="5482"/>
                    <a:pt x="17805" y="5016"/>
                  </a:cubicBezTo>
                  <a:cubicBezTo>
                    <a:pt x="17986" y="4550"/>
                    <a:pt x="18107" y="3721"/>
                    <a:pt x="18107" y="2841"/>
                  </a:cubicBezTo>
                  <a:cubicBezTo>
                    <a:pt x="18107" y="1960"/>
                    <a:pt x="17744" y="1753"/>
                    <a:pt x="18168" y="1235"/>
                  </a:cubicBezTo>
                  <a:cubicBezTo>
                    <a:pt x="18591" y="717"/>
                    <a:pt x="18712" y="-319"/>
                    <a:pt x="19378" y="95"/>
                  </a:cubicBezTo>
                  <a:cubicBezTo>
                    <a:pt x="20043" y="510"/>
                    <a:pt x="20648" y="1235"/>
                    <a:pt x="20769" y="1494"/>
                  </a:cubicBezTo>
                  <a:cubicBezTo>
                    <a:pt x="20890" y="1753"/>
                    <a:pt x="21435" y="4032"/>
                    <a:pt x="20769" y="4861"/>
                  </a:cubicBezTo>
                  <a:cubicBezTo>
                    <a:pt x="20104" y="5690"/>
                    <a:pt x="19862" y="5690"/>
                    <a:pt x="19680" y="6208"/>
                  </a:cubicBezTo>
                  <a:cubicBezTo>
                    <a:pt x="19499" y="6726"/>
                    <a:pt x="19015" y="7140"/>
                    <a:pt x="19196" y="7762"/>
                  </a:cubicBezTo>
                  <a:cubicBezTo>
                    <a:pt x="19378" y="8383"/>
                    <a:pt x="19680" y="8487"/>
                    <a:pt x="19378" y="9005"/>
                  </a:cubicBezTo>
                  <a:cubicBezTo>
                    <a:pt x="19075" y="9523"/>
                    <a:pt x="18773" y="10196"/>
                    <a:pt x="18773" y="10403"/>
                  </a:cubicBezTo>
                  <a:cubicBezTo>
                    <a:pt x="18773" y="10611"/>
                    <a:pt x="19075" y="11025"/>
                    <a:pt x="18712" y="11543"/>
                  </a:cubicBezTo>
                  <a:cubicBezTo>
                    <a:pt x="18349" y="12061"/>
                    <a:pt x="17926" y="12527"/>
                    <a:pt x="16958" y="13200"/>
                  </a:cubicBezTo>
                  <a:cubicBezTo>
                    <a:pt x="15990" y="13874"/>
                    <a:pt x="15143" y="14495"/>
                    <a:pt x="14719" y="14495"/>
                  </a:cubicBezTo>
                  <a:cubicBezTo>
                    <a:pt x="14296" y="14495"/>
                    <a:pt x="13267" y="14340"/>
                    <a:pt x="12904" y="14340"/>
                  </a:cubicBezTo>
                  <a:cubicBezTo>
                    <a:pt x="12541" y="14340"/>
                    <a:pt x="11512" y="14081"/>
                    <a:pt x="11452" y="14236"/>
                  </a:cubicBezTo>
                  <a:cubicBezTo>
                    <a:pt x="11391" y="14392"/>
                    <a:pt x="11512" y="14806"/>
                    <a:pt x="11391" y="15117"/>
                  </a:cubicBezTo>
                  <a:cubicBezTo>
                    <a:pt x="11270" y="15428"/>
                    <a:pt x="11089" y="15272"/>
                    <a:pt x="10786" y="15635"/>
                  </a:cubicBezTo>
                  <a:cubicBezTo>
                    <a:pt x="10484" y="15998"/>
                    <a:pt x="10484" y="16412"/>
                    <a:pt x="10060" y="16412"/>
                  </a:cubicBezTo>
                  <a:cubicBezTo>
                    <a:pt x="9637" y="16412"/>
                    <a:pt x="9092" y="16308"/>
                    <a:pt x="8850" y="15946"/>
                  </a:cubicBezTo>
                  <a:cubicBezTo>
                    <a:pt x="8608" y="15583"/>
                    <a:pt x="8185" y="15428"/>
                    <a:pt x="7640" y="15842"/>
                  </a:cubicBezTo>
                  <a:cubicBezTo>
                    <a:pt x="7096" y="16257"/>
                    <a:pt x="5280" y="17344"/>
                    <a:pt x="4917" y="17603"/>
                  </a:cubicBezTo>
                  <a:cubicBezTo>
                    <a:pt x="4554" y="17862"/>
                    <a:pt x="3042" y="17396"/>
                    <a:pt x="2800" y="18225"/>
                  </a:cubicBezTo>
                  <a:cubicBezTo>
                    <a:pt x="2558" y="19054"/>
                    <a:pt x="2437" y="19831"/>
                    <a:pt x="2195" y="20141"/>
                  </a:cubicBezTo>
                  <a:cubicBezTo>
                    <a:pt x="1953" y="20452"/>
                    <a:pt x="1408" y="21281"/>
                    <a:pt x="1045" y="21074"/>
                  </a:cubicBezTo>
                  <a:cubicBezTo>
                    <a:pt x="682" y="20867"/>
                    <a:pt x="138" y="19727"/>
                    <a:pt x="501" y="19468"/>
                  </a:cubicBezTo>
                  <a:cubicBezTo>
                    <a:pt x="864" y="19209"/>
                    <a:pt x="1227" y="18898"/>
                    <a:pt x="1045" y="18328"/>
                  </a:cubicBezTo>
                  <a:cubicBezTo>
                    <a:pt x="864" y="17759"/>
                    <a:pt x="743" y="17862"/>
                    <a:pt x="380" y="17552"/>
                  </a:cubicBezTo>
                  <a:cubicBezTo>
                    <a:pt x="17" y="17241"/>
                    <a:pt x="-165" y="16826"/>
                    <a:pt x="198" y="16671"/>
                  </a:cubicBezTo>
                  <a:cubicBezTo>
                    <a:pt x="561" y="16516"/>
                    <a:pt x="1590" y="15998"/>
                    <a:pt x="1771" y="15635"/>
                  </a:cubicBezTo>
                  <a:cubicBezTo>
                    <a:pt x="1953" y="15272"/>
                    <a:pt x="2437" y="14806"/>
                    <a:pt x="2921" y="14703"/>
                  </a:cubicBezTo>
                  <a:cubicBezTo>
                    <a:pt x="3405" y="14599"/>
                    <a:pt x="4917" y="12941"/>
                    <a:pt x="5220" y="12890"/>
                  </a:cubicBezTo>
                  <a:cubicBezTo>
                    <a:pt x="5522" y="12838"/>
                    <a:pt x="6914" y="12838"/>
                    <a:pt x="7398" y="12838"/>
                  </a:cubicBezTo>
                  <a:cubicBezTo>
                    <a:pt x="7882" y="12838"/>
                    <a:pt x="9697" y="12993"/>
                    <a:pt x="9879" y="12838"/>
                  </a:cubicBezTo>
                  <a:cubicBezTo>
                    <a:pt x="10060" y="12682"/>
                    <a:pt x="10544" y="12009"/>
                    <a:pt x="10544" y="12009"/>
                  </a:cubicBezTo>
                  <a:lnTo>
                    <a:pt x="10605" y="11387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5" name="Shape"/>
            <p:cNvSpPr/>
            <p:nvPr/>
          </p:nvSpPr>
          <p:spPr>
            <a:xfrm>
              <a:off x="9451247" y="3468872"/>
              <a:ext cx="136538" cy="24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5268" y="0"/>
                  </a:moveTo>
                  <a:lnTo>
                    <a:pt x="4917" y="5523"/>
                  </a:lnTo>
                  <a:cubicBezTo>
                    <a:pt x="4917" y="5523"/>
                    <a:pt x="3337" y="6214"/>
                    <a:pt x="3337" y="6510"/>
                  </a:cubicBezTo>
                  <a:cubicBezTo>
                    <a:pt x="3337" y="6805"/>
                    <a:pt x="4566" y="8384"/>
                    <a:pt x="4566" y="8384"/>
                  </a:cubicBezTo>
                  <a:lnTo>
                    <a:pt x="0" y="8975"/>
                  </a:lnTo>
                  <a:lnTo>
                    <a:pt x="2985" y="12822"/>
                  </a:lnTo>
                  <a:cubicBezTo>
                    <a:pt x="2985" y="12822"/>
                    <a:pt x="5795" y="12921"/>
                    <a:pt x="5795" y="13216"/>
                  </a:cubicBezTo>
                  <a:cubicBezTo>
                    <a:pt x="5795" y="13512"/>
                    <a:pt x="6146" y="17753"/>
                    <a:pt x="6146" y="17753"/>
                  </a:cubicBezTo>
                  <a:lnTo>
                    <a:pt x="4566" y="19825"/>
                  </a:lnTo>
                  <a:cubicBezTo>
                    <a:pt x="4566" y="19825"/>
                    <a:pt x="8956" y="21600"/>
                    <a:pt x="8956" y="21403"/>
                  </a:cubicBezTo>
                  <a:cubicBezTo>
                    <a:pt x="8956" y="21205"/>
                    <a:pt x="7902" y="18444"/>
                    <a:pt x="9132" y="18345"/>
                  </a:cubicBezTo>
                  <a:cubicBezTo>
                    <a:pt x="10361" y="18247"/>
                    <a:pt x="13873" y="18148"/>
                    <a:pt x="14224" y="18148"/>
                  </a:cubicBezTo>
                  <a:cubicBezTo>
                    <a:pt x="14576" y="18148"/>
                    <a:pt x="19668" y="18937"/>
                    <a:pt x="19844" y="19233"/>
                  </a:cubicBezTo>
                  <a:cubicBezTo>
                    <a:pt x="20020" y="19529"/>
                    <a:pt x="21600" y="21205"/>
                    <a:pt x="21600" y="20219"/>
                  </a:cubicBezTo>
                  <a:cubicBezTo>
                    <a:pt x="21600" y="19233"/>
                    <a:pt x="20722" y="16668"/>
                    <a:pt x="20371" y="16570"/>
                  </a:cubicBezTo>
                  <a:cubicBezTo>
                    <a:pt x="20020" y="16471"/>
                    <a:pt x="12995" y="16175"/>
                    <a:pt x="12995" y="16175"/>
                  </a:cubicBezTo>
                  <a:cubicBezTo>
                    <a:pt x="12995" y="16175"/>
                    <a:pt x="9132" y="16570"/>
                    <a:pt x="9132" y="16274"/>
                  </a:cubicBezTo>
                  <a:cubicBezTo>
                    <a:pt x="9132" y="15978"/>
                    <a:pt x="8429" y="12526"/>
                    <a:pt x="8429" y="12526"/>
                  </a:cubicBezTo>
                  <a:lnTo>
                    <a:pt x="8780" y="9567"/>
                  </a:lnTo>
                  <a:lnTo>
                    <a:pt x="13873" y="5523"/>
                  </a:lnTo>
                  <a:cubicBezTo>
                    <a:pt x="13873" y="5523"/>
                    <a:pt x="11590" y="3156"/>
                    <a:pt x="11590" y="2959"/>
                  </a:cubicBezTo>
                  <a:cubicBezTo>
                    <a:pt x="11590" y="2762"/>
                    <a:pt x="11590" y="1479"/>
                    <a:pt x="11590" y="1282"/>
                  </a:cubicBezTo>
                  <a:cubicBezTo>
                    <a:pt x="11590" y="1085"/>
                    <a:pt x="7200" y="197"/>
                    <a:pt x="7200" y="197"/>
                  </a:cubicBezTo>
                  <a:lnTo>
                    <a:pt x="5268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6" name="Shape"/>
            <p:cNvSpPr/>
            <p:nvPr/>
          </p:nvSpPr>
          <p:spPr>
            <a:xfrm>
              <a:off x="9526732" y="3855242"/>
              <a:ext cx="144308" cy="14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8" y="8037"/>
                  </a:moveTo>
                  <a:cubicBezTo>
                    <a:pt x="1329" y="7870"/>
                    <a:pt x="5317" y="6195"/>
                    <a:pt x="5317" y="6195"/>
                  </a:cubicBezTo>
                  <a:cubicBezTo>
                    <a:pt x="5317" y="6195"/>
                    <a:pt x="6148" y="4856"/>
                    <a:pt x="6314" y="5526"/>
                  </a:cubicBezTo>
                  <a:cubicBezTo>
                    <a:pt x="6480" y="6195"/>
                    <a:pt x="6314" y="7200"/>
                    <a:pt x="7975" y="7200"/>
                  </a:cubicBezTo>
                  <a:cubicBezTo>
                    <a:pt x="9637" y="7200"/>
                    <a:pt x="8806" y="6195"/>
                    <a:pt x="10468" y="6028"/>
                  </a:cubicBezTo>
                  <a:cubicBezTo>
                    <a:pt x="12129" y="5860"/>
                    <a:pt x="15286" y="5860"/>
                    <a:pt x="15618" y="4688"/>
                  </a:cubicBezTo>
                  <a:cubicBezTo>
                    <a:pt x="15951" y="3516"/>
                    <a:pt x="17280" y="0"/>
                    <a:pt x="17280" y="0"/>
                  </a:cubicBezTo>
                  <a:lnTo>
                    <a:pt x="18609" y="0"/>
                  </a:lnTo>
                  <a:cubicBezTo>
                    <a:pt x="18609" y="0"/>
                    <a:pt x="19440" y="4353"/>
                    <a:pt x="19938" y="5023"/>
                  </a:cubicBezTo>
                  <a:cubicBezTo>
                    <a:pt x="20437" y="5693"/>
                    <a:pt x="21600" y="7535"/>
                    <a:pt x="21600" y="7535"/>
                  </a:cubicBezTo>
                  <a:lnTo>
                    <a:pt x="17446" y="11888"/>
                  </a:lnTo>
                  <a:lnTo>
                    <a:pt x="16283" y="17079"/>
                  </a:lnTo>
                  <a:cubicBezTo>
                    <a:pt x="16283" y="17079"/>
                    <a:pt x="16948" y="20595"/>
                    <a:pt x="16948" y="20930"/>
                  </a:cubicBezTo>
                  <a:cubicBezTo>
                    <a:pt x="16948" y="21265"/>
                    <a:pt x="15951" y="21600"/>
                    <a:pt x="15951" y="21600"/>
                  </a:cubicBezTo>
                  <a:lnTo>
                    <a:pt x="9803" y="18921"/>
                  </a:lnTo>
                  <a:cubicBezTo>
                    <a:pt x="9803" y="18921"/>
                    <a:pt x="8640" y="15405"/>
                    <a:pt x="8972" y="14902"/>
                  </a:cubicBezTo>
                  <a:cubicBezTo>
                    <a:pt x="9305" y="14400"/>
                    <a:pt x="10468" y="13730"/>
                    <a:pt x="10302" y="13228"/>
                  </a:cubicBezTo>
                  <a:cubicBezTo>
                    <a:pt x="10135" y="12726"/>
                    <a:pt x="8474" y="11721"/>
                    <a:pt x="8474" y="11721"/>
                  </a:cubicBezTo>
                  <a:lnTo>
                    <a:pt x="2492" y="10549"/>
                  </a:lnTo>
                  <a:lnTo>
                    <a:pt x="0" y="11386"/>
                  </a:lnTo>
                  <a:lnTo>
                    <a:pt x="498" y="8037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7" name="Shape"/>
            <p:cNvSpPr/>
            <p:nvPr/>
          </p:nvSpPr>
          <p:spPr>
            <a:xfrm>
              <a:off x="5803811" y="2395234"/>
              <a:ext cx="31626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0" h="21600" fill="norm" stroke="1" extrusionOk="0">
                  <a:moveTo>
                    <a:pt x="14649" y="0"/>
                  </a:moveTo>
                  <a:cubicBezTo>
                    <a:pt x="14649" y="0"/>
                    <a:pt x="13106" y="1751"/>
                    <a:pt x="10534" y="2919"/>
                  </a:cubicBezTo>
                  <a:cubicBezTo>
                    <a:pt x="7963" y="4086"/>
                    <a:pt x="3334" y="6130"/>
                    <a:pt x="1791" y="7881"/>
                  </a:cubicBezTo>
                  <a:cubicBezTo>
                    <a:pt x="249" y="9632"/>
                    <a:pt x="-780" y="11384"/>
                    <a:pt x="763" y="13719"/>
                  </a:cubicBezTo>
                  <a:cubicBezTo>
                    <a:pt x="2306" y="16054"/>
                    <a:pt x="5906" y="21600"/>
                    <a:pt x="5906" y="21600"/>
                  </a:cubicBezTo>
                  <a:lnTo>
                    <a:pt x="14134" y="21600"/>
                  </a:lnTo>
                  <a:lnTo>
                    <a:pt x="14134" y="11676"/>
                  </a:lnTo>
                  <a:cubicBezTo>
                    <a:pt x="14134" y="11676"/>
                    <a:pt x="17734" y="12259"/>
                    <a:pt x="19277" y="10216"/>
                  </a:cubicBezTo>
                  <a:cubicBezTo>
                    <a:pt x="20820" y="8173"/>
                    <a:pt x="18249" y="4086"/>
                    <a:pt x="18249" y="4086"/>
                  </a:cubicBezTo>
                  <a:lnTo>
                    <a:pt x="14649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8" name="Shape"/>
            <p:cNvSpPr/>
            <p:nvPr/>
          </p:nvSpPr>
          <p:spPr>
            <a:xfrm>
              <a:off x="5787962" y="2476086"/>
              <a:ext cx="48537" cy="8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85" y="0"/>
                  </a:moveTo>
                  <a:lnTo>
                    <a:pt x="14644" y="189"/>
                  </a:lnTo>
                  <a:lnTo>
                    <a:pt x="21600" y="4737"/>
                  </a:lnTo>
                  <a:cubicBezTo>
                    <a:pt x="21600" y="4737"/>
                    <a:pt x="20136" y="7579"/>
                    <a:pt x="19769" y="9474"/>
                  </a:cubicBezTo>
                  <a:cubicBezTo>
                    <a:pt x="19403" y="11368"/>
                    <a:pt x="18671" y="13453"/>
                    <a:pt x="18671" y="14589"/>
                  </a:cubicBezTo>
                  <a:cubicBezTo>
                    <a:pt x="18671" y="15726"/>
                    <a:pt x="17573" y="19137"/>
                    <a:pt x="17573" y="19137"/>
                  </a:cubicBezTo>
                  <a:lnTo>
                    <a:pt x="9519" y="21600"/>
                  </a:lnTo>
                  <a:lnTo>
                    <a:pt x="5858" y="20653"/>
                  </a:lnTo>
                  <a:lnTo>
                    <a:pt x="4393" y="19895"/>
                  </a:lnTo>
                  <a:lnTo>
                    <a:pt x="1464" y="14589"/>
                  </a:lnTo>
                  <a:lnTo>
                    <a:pt x="1098" y="10800"/>
                  </a:lnTo>
                  <a:lnTo>
                    <a:pt x="1098" y="6821"/>
                  </a:lnTo>
                  <a:lnTo>
                    <a:pt x="0" y="3600"/>
                  </a:lnTo>
                  <a:lnTo>
                    <a:pt x="5125" y="1516"/>
                  </a:lnTo>
                  <a:lnTo>
                    <a:pt x="9885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39" name="Shape"/>
            <p:cNvSpPr/>
            <p:nvPr/>
          </p:nvSpPr>
          <p:spPr>
            <a:xfrm>
              <a:off x="6288492" y="2728748"/>
              <a:ext cx="84940" cy="2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76"/>
                  </a:moveTo>
                  <a:cubicBezTo>
                    <a:pt x="0" y="7776"/>
                    <a:pt x="8100" y="15552"/>
                    <a:pt x="10350" y="17280"/>
                  </a:cubicBezTo>
                  <a:cubicBezTo>
                    <a:pt x="12600" y="19008"/>
                    <a:pt x="13275" y="19872"/>
                    <a:pt x="15300" y="19872"/>
                  </a:cubicBezTo>
                  <a:cubicBezTo>
                    <a:pt x="17325" y="19872"/>
                    <a:pt x="21600" y="21600"/>
                    <a:pt x="21600" y="21600"/>
                  </a:cubicBezTo>
                  <a:lnTo>
                    <a:pt x="20250" y="8640"/>
                  </a:lnTo>
                  <a:lnTo>
                    <a:pt x="12375" y="8640"/>
                  </a:lnTo>
                  <a:cubicBezTo>
                    <a:pt x="12375" y="8640"/>
                    <a:pt x="8100" y="6912"/>
                    <a:pt x="7200" y="5184"/>
                  </a:cubicBezTo>
                  <a:cubicBezTo>
                    <a:pt x="6300" y="3456"/>
                    <a:pt x="1575" y="0"/>
                    <a:pt x="1575" y="0"/>
                  </a:cubicBezTo>
                  <a:lnTo>
                    <a:pt x="0" y="777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0" name="Shape"/>
            <p:cNvSpPr/>
            <p:nvPr/>
          </p:nvSpPr>
          <p:spPr>
            <a:xfrm>
              <a:off x="6587446" y="2251723"/>
              <a:ext cx="114620" cy="7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39"/>
                  </a:moveTo>
                  <a:cubicBezTo>
                    <a:pt x="0" y="10639"/>
                    <a:pt x="2945" y="10316"/>
                    <a:pt x="3731" y="10961"/>
                  </a:cubicBezTo>
                  <a:cubicBezTo>
                    <a:pt x="4516" y="11606"/>
                    <a:pt x="5891" y="13540"/>
                    <a:pt x="5891" y="14507"/>
                  </a:cubicBezTo>
                  <a:cubicBezTo>
                    <a:pt x="5891" y="15475"/>
                    <a:pt x="5891" y="18376"/>
                    <a:pt x="5891" y="19021"/>
                  </a:cubicBezTo>
                  <a:cubicBezTo>
                    <a:pt x="5891" y="19666"/>
                    <a:pt x="4909" y="21600"/>
                    <a:pt x="4909" y="21600"/>
                  </a:cubicBezTo>
                  <a:lnTo>
                    <a:pt x="21600" y="12573"/>
                  </a:lnTo>
                  <a:cubicBezTo>
                    <a:pt x="21600" y="12573"/>
                    <a:pt x="16298" y="11606"/>
                    <a:pt x="14531" y="10639"/>
                  </a:cubicBezTo>
                  <a:cubicBezTo>
                    <a:pt x="12764" y="9672"/>
                    <a:pt x="11782" y="8704"/>
                    <a:pt x="11782" y="8704"/>
                  </a:cubicBezTo>
                  <a:lnTo>
                    <a:pt x="11978" y="6125"/>
                  </a:lnTo>
                  <a:cubicBezTo>
                    <a:pt x="11978" y="6125"/>
                    <a:pt x="10407" y="6448"/>
                    <a:pt x="9818" y="5158"/>
                  </a:cubicBezTo>
                  <a:cubicBezTo>
                    <a:pt x="9229" y="3869"/>
                    <a:pt x="7855" y="0"/>
                    <a:pt x="7855" y="0"/>
                  </a:cubicBezTo>
                  <a:lnTo>
                    <a:pt x="6873" y="6125"/>
                  </a:lnTo>
                  <a:lnTo>
                    <a:pt x="4713" y="5481"/>
                  </a:lnTo>
                  <a:lnTo>
                    <a:pt x="1571" y="6770"/>
                  </a:lnTo>
                  <a:lnTo>
                    <a:pt x="0" y="1063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1" name="Shape"/>
            <p:cNvSpPr/>
            <p:nvPr/>
          </p:nvSpPr>
          <p:spPr>
            <a:xfrm>
              <a:off x="5949749" y="2641544"/>
              <a:ext cx="72940" cy="4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9" y="0"/>
                  </a:moveTo>
                  <a:cubicBezTo>
                    <a:pt x="1234" y="0"/>
                    <a:pt x="6789" y="2057"/>
                    <a:pt x="11726" y="1543"/>
                  </a:cubicBezTo>
                  <a:cubicBezTo>
                    <a:pt x="16663" y="1029"/>
                    <a:pt x="21600" y="514"/>
                    <a:pt x="21600" y="514"/>
                  </a:cubicBezTo>
                  <a:lnTo>
                    <a:pt x="21291" y="21600"/>
                  </a:lnTo>
                  <a:cubicBezTo>
                    <a:pt x="21291" y="21600"/>
                    <a:pt x="14194" y="16457"/>
                    <a:pt x="7406" y="11314"/>
                  </a:cubicBezTo>
                  <a:cubicBezTo>
                    <a:pt x="617" y="6171"/>
                    <a:pt x="0" y="3600"/>
                    <a:pt x="0" y="3600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2" name="Shape"/>
            <p:cNvSpPr/>
            <p:nvPr/>
          </p:nvSpPr>
          <p:spPr>
            <a:xfrm>
              <a:off x="8117706" y="3832376"/>
              <a:ext cx="72806" cy="14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fill="norm" stroke="1" extrusionOk="0">
                  <a:moveTo>
                    <a:pt x="2639" y="1145"/>
                  </a:moveTo>
                  <a:cubicBezTo>
                    <a:pt x="2639" y="1145"/>
                    <a:pt x="5585" y="1473"/>
                    <a:pt x="4603" y="3436"/>
                  </a:cubicBezTo>
                  <a:cubicBezTo>
                    <a:pt x="3621" y="5400"/>
                    <a:pt x="3294" y="6873"/>
                    <a:pt x="3294" y="7200"/>
                  </a:cubicBezTo>
                  <a:cubicBezTo>
                    <a:pt x="3294" y="7527"/>
                    <a:pt x="-306" y="9655"/>
                    <a:pt x="21" y="9982"/>
                  </a:cubicBezTo>
                  <a:cubicBezTo>
                    <a:pt x="349" y="10309"/>
                    <a:pt x="1658" y="13745"/>
                    <a:pt x="2640" y="14236"/>
                  </a:cubicBezTo>
                  <a:cubicBezTo>
                    <a:pt x="3621" y="14727"/>
                    <a:pt x="3949" y="18491"/>
                    <a:pt x="4603" y="19473"/>
                  </a:cubicBezTo>
                  <a:cubicBezTo>
                    <a:pt x="5258" y="20455"/>
                    <a:pt x="5912" y="21600"/>
                    <a:pt x="7549" y="21600"/>
                  </a:cubicBezTo>
                  <a:cubicBezTo>
                    <a:pt x="9185" y="21600"/>
                    <a:pt x="10821" y="21273"/>
                    <a:pt x="13112" y="20782"/>
                  </a:cubicBezTo>
                  <a:cubicBezTo>
                    <a:pt x="15403" y="20291"/>
                    <a:pt x="18676" y="20618"/>
                    <a:pt x="19658" y="20127"/>
                  </a:cubicBezTo>
                  <a:cubicBezTo>
                    <a:pt x="20639" y="19636"/>
                    <a:pt x="20639" y="19309"/>
                    <a:pt x="20967" y="17182"/>
                  </a:cubicBezTo>
                  <a:cubicBezTo>
                    <a:pt x="21294" y="15055"/>
                    <a:pt x="20967" y="15545"/>
                    <a:pt x="20312" y="13582"/>
                  </a:cubicBezTo>
                  <a:cubicBezTo>
                    <a:pt x="19658" y="11618"/>
                    <a:pt x="17039" y="9327"/>
                    <a:pt x="14094" y="6873"/>
                  </a:cubicBezTo>
                  <a:cubicBezTo>
                    <a:pt x="11149" y="4418"/>
                    <a:pt x="10494" y="3927"/>
                    <a:pt x="8858" y="2782"/>
                  </a:cubicBezTo>
                  <a:cubicBezTo>
                    <a:pt x="7221" y="1636"/>
                    <a:pt x="4603" y="0"/>
                    <a:pt x="4603" y="0"/>
                  </a:cubicBezTo>
                  <a:lnTo>
                    <a:pt x="2639" y="114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3" name="Shape"/>
            <p:cNvSpPr/>
            <p:nvPr/>
          </p:nvSpPr>
          <p:spPr>
            <a:xfrm>
              <a:off x="8623731" y="3981551"/>
              <a:ext cx="368540" cy="46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592" y="256"/>
                  </a:moveTo>
                  <a:cubicBezTo>
                    <a:pt x="592" y="256"/>
                    <a:pt x="493" y="-200"/>
                    <a:pt x="1184" y="104"/>
                  </a:cubicBezTo>
                  <a:cubicBezTo>
                    <a:pt x="1874" y="408"/>
                    <a:pt x="1874" y="713"/>
                    <a:pt x="2170" y="789"/>
                  </a:cubicBezTo>
                  <a:cubicBezTo>
                    <a:pt x="2466" y="865"/>
                    <a:pt x="2860" y="865"/>
                    <a:pt x="3551" y="865"/>
                  </a:cubicBezTo>
                  <a:cubicBezTo>
                    <a:pt x="4241" y="865"/>
                    <a:pt x="4932" y="941"/>
                    <a:pt x="5030" y="1093"/>
                  </a:cubicBezTo>
                  <a:cubicBezTo>
                    <a:pt x="5129" y="1245"/>
                    <a:pt x="5326" y="1549"/>
                    <a:pt x="5425" y="1701"/>
                  </a:cubicBezTo>
                  <a:cubicBezTo>
                    <a:pt x="5523" y="1854"/>
                    <a:pt x="7200" y="3223"/>
                    <a:pt x="7200" y="3223"/>
                  </a:cubicBezTo>
                  <a:lnTo>
                    <a:pt x="7989" y="4135"/>
                  </a:lnTo>
                  <a:lnTo>
                    <a:pt x="8778" y="4592"/>
                  </a:lnTo>
                  <a:lnTo>
                    <a:pt x="9468" y="4820"/>
                  </a:lnTo>
                  <a:lnTo>
                    <a:pt x="9468" y="5352"/>
                  </a:lnTo>
                  <a:lnTo>
                    <a:pt x="10455" y="5504"/>
                  </a:lnTo>
                  <a:lnTo>
                    <a:pt x="10553" y="6417"/>
                  </a:lnTo>
                  <a:lnTo>
                    <a:pt x="12132" y="7634"/>
                  </a:lnTo>
                  <a:lnTo>
                    <a:pt x="12921" y="8394"/>
                  </a:lnTo>
                  <a:lnTo>
                    <a:pt x="13808" y="8470"/>
                  </a:lnTo>
                  <a:lnTo>
                    <a:pt x="14005" y="10144"/>
                  </a:lnTo>
                  <a:lnTo>
                    <a:pt x="15288" y="9383"/>
                  </a:lnTo>
                  <a:lnTo>
                    <a:pt x="15485" y="9992"/>
                  </a:lnTo>
                  <a:cubicBezTo>
                    <a:pt x="15485" y="9992"/>
                    <a:pt x="16175" y="10296"/>
                    <a:pt x="16274" y="10448"/>
                  </a:cubicBezTo>
                  <a:cubicBezTo>
                    <a:pt x="16373" y="10600"/>
                    <a:pt x="16964" y="11132"/>
                    <a:pt x="16964" y="11132"/>
                  </a:cubicBezTo>
                  <a:lnTo>
                    <a:pt x="16866" y="11969"/>
                  </a:lnTo>
                  <a:lnTo>
                    <a:pt x="16668" y="13262"/>
                  </a:lnTo>
                  <a:lnTo>
                    <a:pt x="18641" y="13794"/>
                  </a:lnTo>
                  <a:cubicBezTo>
                    <a:pt x="18641" y="13794"/>
                    <a:pt x="18444" y="14707"/>
                    <a:pt x="18641" y="15087"/>
                  </a:cubicBezTo>
                  <a:cubicBezTo>
                    <a:pt x="18838" y="15468"/>
                    <a:pt x="18740" y="15696"/>
                    <a:pt x="19529" y="15848"/>
                  </a:cubicBezTo>
                  <a:cubicBezTo>
                    <a:pt x="20318" y="16000"/>
                    <a:pt x="20811" y="15924"/>
                    <a:pt x="20811" y="15924"/>
                  </a:cubicBezTo>
                  <a:lnTo>
                    <a:pt x="21107" y="16837"/>
                  </a:lnTo>
                  <a:lnTo>
                    <a:pt x="21600" y="17369"/>
                  </a:lnTo>
                  <a:lnTo>
                    <a:pt x="21600" y="18586"/>
                  </a:lnTo>
                  <a:lnTo>
                    <a:pt x="20712" y="18890"/>
                  </a:lnTo>
                  <a:lnTo>
                    <a:pt x="21008" y="19727"/>
                  </a:lnTo>
                  <a:lnTo>
                    <a:pt x="21107" y="20639"/>
                  </a:lnTo>
                  <a:cubicBezTo>
                    <a:pt x="21107" y="20639"/>
                    <a:pt x="21205" y="20944"/>
                    <a:pt x="20811" y="20944"/>
                  </a:cubicBezTo>
                  <a:cubicBezTo>
                    <a:pt x="20416" y="20944"/>
                    <a:pt x="19529" y="20944"/>
                    <a:pt x="19529" y="20944"/>
                  </a:cubicBezTo>
                  <a:lnTo>
                    <a:pt x="19036" y="21400"/>
                  </a:lnTo>
                  <a:lnTo>
                    <a:pt x="17753" y="21020"/>
                  </a:lnTo>
                  <a:lnTo>
                    <a:pt x="17556" y="20487"/>
                  </a:lnTo>
                  <a:cubicBezTo>
                    <a:pt x="17556" y="20487"/>
                    <a:pt x="16570" y="20335"/>
                    <a:pt x="16373" y="20259"/>
                  </a:cubicBezTo>
                  <a:cubicBezTo>
                    <a:pt x="16175" y="20183"/>
                    <a:pt x="15386" y="20107"/>
                    <a:pt x="15189" y="19423"/>
                  </a:cubicBezTo>
                  <a:cubicBezTo>
                    <a:pt x="14992" y="18738"/>
                    <a:pt x="14795" y="18130"/>
                    <a:pt x="14696" y="17901"/>
                  </a:cubicBezTo>
                  <a:cubicBezTo>
                    <a:pt x="14597" y="17673"/>
                    <a:pt x="14795" y="17521"/>
                    <a:pt x="14400" y="17293"/>
                  </a:cubicBezTo>
                  <a:cubicBezTo>
                    <a:pt x="14005" y="17065"/>
                    <a:pt x="13019" y="16456"/>
                    <a:pt x="13019" y="16456"/>
                  </a:cubicBezTo>
                  <a:cubicBezTo>
                    <a:pt x="13019" y="16456"/>
                    <a:pt x="11836" y="13794"/>
                    <a:pt x="11540" y="13338"/>
                  </a:cubicBezTo>
                  <a:cubicBezTo>
                    <a:pt x="11244" y="12882"/>
                    <a:pt x="10652" y="12273"/>
                    <a:pt x="10455" y="12045"/>
                  </a:cubicBezTo>
                  <a:cubicBezTo>
                    <a:pt x="10258" y="11817"/>
                    <a:pt x="9764" y="11513"/>
                    <a:pt x="9567" y="11437"/>
                  </a:cubicBezTo>
                  <a:cubicBezTo>
                    <a:pt x="9370" y="11361"/>
                    <a:pt x="8482" y="10752"/>
                    <a:pt x="8482" y="10752"/>
                  </a:cubicBezTo>
                  <a:cubicBezTo>
                    <a:pt x="8482" y="10752"/>
                    <a:pt x="8088" y="10296"/>
                    <a:pt x="8088" y="9459"/>
                  </a:cubicBezTo>
                  <a:cubicBezTo>
                    <a:pt x="8088" y="8623"/>
                    <a:pt x="7989" y="8014"/>
                    <a:pt x="7890" y="7710"/>
                  </a:cubicBezTo>
                  <a:cubicBezTo>
                    <a:pt x="7792" y="7406"/>
                    <a:pt x="7200" y="7330"/>
                    <a:pt x="6805" y="7101"/>
                  </a:cubicBezTo>
                  <a:cubicBezTo>
                    <a:pt x="6411" y="6873"/>
                    <a:pt x="5227" y="6569"/>
                    <a:pt x="4833" y="5885"/>
                  </a:cubicBezTo>
                  <a:cubicBezTo>
                    <a:pt x="4438" y="5200"/>
                    <a:pt x="4438" y="4668"/>
                    <a:pt x="4142" y="4363"/>
                  </a:cubicBezTo>
                  <a:cubicBezTo>
                    <a:pt x="3847" y="4059"/>
                    <a:pt x="3058" y="3831"/>
                    <a:pt x="2860" y="3679"/>
                  </a:cubicBezTo>
                  <a:cubicBezTo>
                    <a:pt x="2663" y="3527"/>
                    <a:pt x="1381" y="2538"/>
                    <a:pt x="1184" y="2386"/>
                  </a:cubicBezTo>
                  <a:cubicBezTo>
                    <a:pt x="986" y="2234"/>
                    <a:pt x="0" y="1093"/>
                    <a:pt x="0" y="1093"/>
                  </a:cubicBezTo>
                  <a:lnTo>
                    <a:pt x="592" y="25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4" name="Shape"/>
            <p:cNvSpPr/>
            <p:nvPr/>
          </p:nvSpPr>
          <p:spPr>
            <a:xfrm>
              <a:off x="8982897" y="4465210"/>
              <a:ext cx="296885" cy="11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0550" fill="norm" stroke="1" extrusionOk="0">
                  <a:moveTo>
                    <a:pt x="151" y="5100"/>
                  </a:moveTo>
                  <a:lnTo>
                    <a:pt x="960" y="0"/>
                  </a:lnTo>
                  <a:cubicBezTo>
                    <a:pt x="960" y="0"/>
                    <a:pt x="1653" y="2100"/>
                    <a:pt x="2692" y="1500"/>
                  </a:cubicBezTo>
                  <a:cubicBezTo>
                    <a:pt x="3732" y="900"/>
                    <a:pt x="4425" y="300"/>
                    <a:pt x="5118" y="300"/>
                  </a:cubicBezTo>
                  <a:cubicBezTo>
                    <a:pt x="5811" y="300"/>
                    <a:pt x="5580" y="-600"/>
                    <a:pt x="6388" y="900"/>
                  </a:cubicBezTo>
                  <a:cubicBezTo>
                    <a:pt x="7197" y="2400"/>
                    <a:pt x="7544" y="4500"/>
                    <a:pt x="8699" y="5100"/>
                  </a:cubicBezTo>
                  <a:cubicBezTo>
                    <a:pt x="9854" y="5700"/>
                    <a:pt x="11009" y="6000"/>
                    <a:pt x="11471" y="5100"/>
                  </a:cubicBezTo>
                  <a:cubicBezTo>
                    <a:pt x="11933" y="4200"/>
                    <a:pt x="12048" y="1500"/>
                    <a:pt x="12395" y="2100"/>
                  </a:cubicBezTo>
                  <a:cubicBezTo>
                    <a:pt x="12741" y="2700"/>
                    <a:pt x="11933" y="2100"/>
                    <a:pt x="13550" y="3000"/>
                  </a:cubicBezTo>
                  <a:cubicBezTo>
                    <a:pt x="15167" y="3900"/>
                    <a:pt x="15860" y="3300"/>
                    <a:pt x="16322" y="4500"/>
                  </a:cubicBezTo>
                  <a:cubicBezTo>
                    <a:pt x="16784" y="5700"/>
                    <a:pt x="17015" y="8400"/>
                    <a:pt x="17015" y="8400"/>
                  </a:cubicBezTo>
                  <a:lnTo>
                    <a:pt x="16553" y="11100"/>
                  </a:lnTo>
                  <a:cubicBezTo>
                    <a:pt x="16553" y="11100"/>
                    <a:pt x="18863" y="11400"/>
                    <a:pt x="19210" y="11400"/>
                  </a:cubicBezTo>
                  <a:cubicBezTo>
                    <a:pt x="19556" y="11400"/>
                    <a:pt x="20134" y="11700"/>
                    <a:pt x="20249" y="12900"/>
                  </a:cubicBezTo>
                  <a:cubicBezTo>
                    <a:pt x="20365" y="14100"/>
                    <a:pt x="20134" y="15300"/>
                    <a:pt x="20365" y="16500"/>
                  </a:cubicBezTo>
                  <a:cubicBezTo>
                    <a:pt x="20596" y="17700"/>
                    <a:pt x="21289" y="20400"/>
                    <a:pt x="20942" y="20400"/>
                  </a:cubicBezTo>
                  <a:cubicBezTo>
                    <a:pt x="20596" y="20400"/>
                    <a:pt x="19556" y="21000"/>
                    <a:pt x="19210" y="19800"/>
                  </a:cubicBezTo>
                  <a:cubicBezTo>
                    <a:pt x="18863" y="18600"/>
                    <a:pt x="19094" y="16500"/>
                    <a:pt x="18055" y="16500"/>
                  </a:cubicBezTo>
                  <a:cubicBezTo>
                    <a:pt x="17015" y="16500"/>
                    <a:pt x="17131" y="17400"/>
                    <a:pt x="14705" y="16500"/>
                  </a:cubicBezTo>
                  <a:cubicBezTo>
                    <a:pt x="12279" y="15600"/>
                    <a:pt x="11702" y="14100"/>
                    <a:pt x="10431" y="12900"/>
                  </a:cubicBezTo>
                  <a:cubicBezTo>
                    <a:pt x="9161" y="11700"/>
                    <a:pt x="9623" y="11700"/>
                    <a:pt x="8121" y="12300"/>
                  </a:cubicBezTo>
                  <a:cubicBezTo>
                    <a:pt x="6619" y="12900"/>
                    <a:pt x="6619" y="14400"/>
                    <a:pt x="5695" y="12900"/>
                  </a:cubicBezTo>
                  <a:cubicBezTo>
                    <a:pt x="4771" y="11400"/>
                    <a:pt x="4656" y="11100"/>
                    <a:pt x="4309" y="10800"/>
                  </a:cubicBezTo>
                  <a:cubicBezTo>
                    <a:pt x="3963" y="10500"/>
                    <a:pt x="2808" y="10500"/>
                    <a:pt x="2461" y="10500"/>
                  </a:cubicBezTo>
                  <a:cubicBezTo>
                    <a:pt x="2115" y="10500"/>
                    <a:pt x="2346" y="7500"/>
                    <a:pt x="2346" y="7500"/>
                  </a:cubicBezTo>
                  <a:cubicBezTo>
                    <a:pt x="2346" y="7500"/>
                    <a:pt x="1075" y="7500"/>
                    <a:pt x="382" y="6900"/>
                  </a:cubicBezTo>
                  <a:cubicBezTo>
                    <a:pt x="-311" y="6300"/>
                    <a:pt x="151" y="5100"/>
                    <a:pt x="151" y="510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5" name="Shape"/>
            <p:cNvSpPr/>
            <p:nvPr/>
          </p:nvSpPr>
          <p:spPr>
            <a:xfrm>
              <a:off x="9445207" y="4559331"/>
              <a:ext cx="100734" cy="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fill="norm" stroke="1" extrusionOk="0">
                  <a:moveTo>
                    <a:pt x="0" y="2633"/>
                  </a:moveTo>
                  <a:cubicBezTo>
                    <a:pt x="0" y="2633"/>
                    <a:pt x="2479" y="-1481"/>
                    <a:pt x="3895" y="576"/>
                  </a:cubicBezTo>
                  <a:cubicBezTo>
                    <a:pt x="5311" y="2633"/>
                    <a:pt x="9561" y="5719"/>
                    <a:pt x="10977" y="5719"/>
                  </a:cubicBezTo>
                  <a:cubicBezTo>
                    <a:pt x="12393" y="5719"/>
                    <a:pt x="21600" y="5719"/>
                    <a:pt x="21600" y="5719"/>
                  </a:cubicBezTo>
                  <a:cubicBezTo>
                    <a:pt x="21600" y="5719"/>
                    <a:pt x="20538" y="10862"/>
                    <a:pt x="19830" y="10862"/>
                  </a:cubicBezTo>
                  <a:cubicBezTo>
                    <a:pt x="19121" y="10862"/>
                    <a:pt x="9561" y="20119"/>
                    <a:pt x="8852" y="20119"/>
                  </a:cubicBezTo>
                  <a:cubicBezTo>
                    <a:pt x="8144" y="20119"/>
                    <a:pt x="1770" y="12919"/>
                    <a:pt x="1770" y="12919"/>
                  </a:cubicBezTo>
                  <a:lnTo>
                    <a:pt x="0" y="2633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6" name="Shape"/>
            <p:cNvSpPr/>
            <p:nvPr/>
          </p:nvSpPr>
          <p:spPr>
            <a:xfrm>
              <a:off x="9421246" y="4616860"/>
              <a:ext cx="61852" cy="2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0667" fill="norm" stroke="1" extrusionOk="0">
                  <a:moveTo>
                    <a:pt x="4500" y="0"/>
                  </a:moveTo>
                  <a:cubicBezTo>
                    <a:pt x="5850" y="0"/>
                    <a:pt x="17100" y="11435"/>
                    <a:pt x="17550" y="13976"/>
                  </a:cubicBezTo>
                  <a:cubicBezTo>
                    <a:pt x="18000" y="16518"/>
                    <a:pt x="21600" y="19059"/>
                    <a:pt x="19800" y="20329"/>
                  </a:cubicBezTo>
                  <a:cubicBezTo>
                    <a:pt x="18000" y="21600"/>
                    <a:pt x="4950" y="19059"/>
                    <a:pt x="4050" y="16518"/>
                  </a:cubicBezTo>
                  <a:cubicBezTo>
                    <a:pt x="3150" y="13976"/>
                    <a:pt x="0" y="1271"/>
                    <a:pt x="0" y="1271"/>
                  </a:cubicBezTo>
                  <a:lnTo>
                    <a:pt x="4500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7" name="Shape"/>
            <p:cNvSpPr/>
            <p:nvPr/>
          </p:nvSpPr>
          <p:spPr>
            <a:xfrm>
              <a:off x="9531918" y="4579096"/>
              <a:ext cx="132172" cy="9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212" fill="norm" stroke="1" extrusionOk="0">
                  <a:moveTo>
                    <a:pt x="0" y="18441"/>
                  </a:moveTo>
                  <a:cubicBezTo>
                    <a:pt x="533" y="18087"/>
                    <a:pt x="2667" y="16317"/>
                    <a:pt x="2933" y="15609"/>
                  </a:cubicBezTo>
                  <a:cubicBezTo>
                    <a:pt x="3200" y="14901"/>
                    <a:pt x="3467" y="13130"/>
                    <a:pt x="4000" y="12776"/>
                  </a:cubicBezTo>
                  <a:cubicBezTo>
                    <a:pt x="4533" y="12422"/>
                    <a:pt x="6933" y="13838"/>
                    <a:pt x="6933" y="12422"/>
                  </a:cubicBezTo>
                  <a:cubicBezTo>
                    <a:pt x="6933" y="11005"/>
                    <a:pt x="7733" y="8173"/>
                    <a:pt x="7733" y="8173"/>
                  </a:cubicBezTo>
                  <a:lnTo>
                    <a:pt x="9067" y="7819"/>
                  </a:lnTo>
                  <a:cubicBezTo>
                    <a:pt x="9067" y="7819"/>
                    <a:pt x="9867" y="4278"/>
                    <a:pt x="10400" y="3923"/>
                  </a:cubicBezTo>
                  <a:cubicBezTo>
                    <a:pt x="10933" y="3569"/>
                    <a:pt x="16533" y="3569"/>
                    <a:pt x="16533" y="3569"/>
                  </a:cubicBezTo>
                  <a:cubicBezTo>
                    <a:pt x="16533" y="3569"/>
                    <a:pt x="21600" y="-1388"/>
                    <a:pt x="21333" y="382"/>
                  </a:cubicBezTo>
                  <a:cubicBezTo>
                    <a:pt x="21067" y="2153"/>
                    <a:pt x="16000" y="5694"/>
                    <a:pt x="15467" y="6402"/>
                  </a:cubicBezTo>
                  <a:cubicBezTo>
                    <a:pt x="14933" y="7110"/>
                    <a:pt x="11200" y="10297"/>
                    <a:pt x="11200" y="10297"/>
                  </a:cubicBezTo>
                  <a:cubicBezTo>
                    <a:pt x="11200" y="10297"/>
                    <a:pt x="12800" y="13130"/>
                    <a:pt x="10933" y="13130"/>
                  </a:cubicBezTo>
                  <a:cubicBezTo>
                    <a:pt x="9067" y="13130"/>
                    <a:pt x="7200" y="13838"/>
                    <a:pt x="7200" y="13838"/>
                  </a:cubicBezTo>
                  <a:lnTo>
                    <a:pt x="1333" y="20212"/>
                  </a:lnTo>
                  <a:lnTo>
                    <a:pt x="0" y="1844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8" name="Shape"/>
            <p:cNvSpPr/>
            <p:nvPr/>
          </p:nvSpPr>
          <p:spPr>
            <a:xfrm>
              <a:off x="11179763" y="5706306"/>
              <a:ext cx="174140" cy="30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25" fill="norm" stroke="1" extrusionOk="0">
                  <a:moveTo>
                    <a:pt x="6759" y="9591"/>
                  </a:moveTo>
                  <a:cubicBezTo>
                    <a:pt x="6354" y="8188"/>
                    <a:pt x="5139" y="6082"/>
                    <a:pt x="5139" y="5848"/>
                  </a:cubicBezTo>
                  <a:cubicBezTo>
                    <a:pt x="5139" y="5614"/>
                    <a:pt x="4329" y="3899"/>
                    <a:pt x="2844" y="3197"/>
                  </a:cubicBezTo>
                  <a:cubicBezTo>
                    <a:pt x="1359" y="2495"/>
                    <a:pt x="-126" y="2027"/>
                    <a:pt x="9" y="1482"/>
                  </a:cubicBezTo>
                  <a:cubicBezTo>
                    <a:pt x="144" y="936"/>
                    <a:pt x="684" y="0"/>
                    <a:pt x="1629" y="0"/>
                  </a:cubicBezTo>
                  <a:cubicBezTo>
                    <a:pt x="2574" y="0"/>
                    <a:pt x="2034" y="312"/>
                    <a:pt x="3789" y="1326"/>
                  </a:cubicBezTo>
                  <a:cubicBezTo>
                    <a:pt x="5544" y="2339"/>
                    <a:pt x="6354" y="2885"/>
                    <a:pt x="6624" y="3977"/>
                  </a:cubicBezTo>
                  <a:cubicBezTo>
                    <a:pt x="6894" y="5069"/>
                    <a:pt x="5949" y="6394"/>
                    <a:pt x="6759" y="6862"/>
                  </a:cubicBezTo>
                  <a:cubicBezTo>
                    <a:pt x="7569" y="7330"/>
                    <a:pt x="7839" y="7798"/>
                    <a:pt x="8784" y="7564"/>
                  </a:cubicBezTo>
                  <a:cubicBezTo>
                    <a:pt x="9729" y="7330"/>
                    <a:pt x="9459" y="7096"/>
                    <a:pt x="9999" y="7096"/>
                  </a:cubicBezTo>
                  <a:cubicBezTo>
                    <a:pt x="10539" y="7096"/>
                    <a:pt x="11889" y="7486"/>
                    <a:pt x="11889" y="7486"/>
                  </a:cubicBezTo>
                  <a:lnTo>
                    <a:pt x="11349" y="9279"/>
                  </a:lnTo>
                  <a:cubicBezTo>
                    <a:pt x="11349" y="9279"/>
                    <a:pt x="12159" y="10293"/>
                    <a:pt x="14589" y="10761"/>
                  </a:cubicBezTo>
                  <a:cubicBezTo>
                    <a:pt x="17019" y="11229"/>
                    <a:pt x="17559" y="11151"/>
                    <a:pt x="18099" y="10917"/>
                  </a:cubicBezTo>
                  <a:cubicBezTo>
                    <a:pt x="18639" y="10683"/>
                    <a:pt x="19179" y="10371"/>
                    <a:pt x="19584" y="10371"/>
                  </a:cubicBezTo>
                  <a:cubicBezTo>
                    <a:pt x="19989" y="10371"/>
                    <a:pt x="20664" y="9357"/>
                    <a:pt x="21069" y="10449"/>
                  </a:cubicBezTo>
                  <a:cubicBezTo>
                    <a:pt x="21474" y="11541"/>
                    <a:pt x="20664" y="12087"/>
                    <a:pt x="20124" y="12710"/>
                  </a:cubicBezTo>
                  <a:cubicBezTo>
                    <a:pt x="19584" y="13334"/>
                    <a:pt x="19314" y="13802"/>
                    <a:pt x="18234" y="13958"/>
                  </a:cubicBezTo>
                  <a:cubicBezTo>
                    <a:pt x="17154" y="14114"/>
                    <a:pt x="16344" y="13334"/>
                    <a:pt x="15804" y="14192"/>
                  </a:cubicBezTo>
                  <a:cubicBezTo>
                    <a:pt x="15264" y="15050"/>
                    <a:pt x="15129" y="15440"/>
                    <a:pt x="15534" y="15908"/>
                  </a:cubicBezTo>
                  <a:cubicBezTo>
                    <a:pt x="15939" y="16375"/>
                    <a:pt x="15669" y="16921"/>
                    <a:pt x="15399" y="16999"/>
                  </a:cubicBezTo>
                  <a:cubicBezTo>
                    <a:pt x="15129" y="17077"/>
                    <a:pt x="14454" y="16765"/>
                    <a:pt x="13779" y="17623"/>
                  </a:cubicBezTo>
                  <a:cubicBezTo>
                    <a:pt x="13104" y="18481"/>
                    <a:pt x="12159" y="19027"/>
                    <a:pt x="12159" y="19495"/>
                  </a:cubicBezTo>
                  <a:cubicBezTo>
                    <a:pt x="12159" y="19962"/>
                    <a:pt x="11349" y="21522"/>
                    <a:pt x="10674" y="21522"/>
                  </a:cubicBezTo>
                  <a:cubicBezTo>
                    <a:pt x="9999" y="21522"/>
                    <a:pt x="8244" y="21600"/>
                    <a:pt x="7974" y="20976"/>
                  </a:cubicBezTo>
                  <a:cubicBezTo>
                    <a:pt x="7704" y="20352"/>
                    <a:pt x="7164" y="20196"/>
                    <a:pt x="7704" y="19806"/>
                  </a:cubicBezTo>
                  <a:cubicBezTo>
                    <a:pt x="8244" y="19417"/>
                    <a:pt x="9054" y="20040"/>
                    <a:pt x="8244" y="18481"/>
                  </a:cubicBezTo>
                  <a:cubicBezTo>
                    <a:pt x="7434" y="16921"/>
                    <a:pt x="7164" y="16687"/>
                    <a:pt x="6219" y="16297"/>
                  </a:cubicBezTo>
                  <a:cubicBezTo>
                    <a:pt x="5274" y="15908"/>
                    <a:pt x="2574" y="15284"/>
                    <a:pt x="2574" y="15128"/>
                  </a:cubicBezTo>
                  <a:cubicBezTo>
                    <a:pt x="2574" y="14972"/>
                    <a:pt x="5949" y="13724"/>
                    <a:pt x="5949" y="13724"/>
                  </a:cubicBezTo>
                  <a:lnTo>
                    <a:pt x="6759" y="10839"/>
                  </a:lnTo>
                  <a:lnTo>
                    <a:pt x="6759" y="959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49" name="Shape"/>
            <p:cNvSpPr/>
            <p:nvPr/>
          </p:nvSpPr>
          <p:spPr>
            <a:xfrm>
              <a:off x="10971087" y="5967682"/>
              <a:ext cx="253174" cy="29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69" fill="norm" stroke="1" extrusionOk="0">
                  <a:moveTo>
                    <a:pt x="15081" y="4012"/>
                  </a:moveTo>
                  <a:cubicBezTo>
                    <a:pt x="15360" y="3445"/>
                    <a:pt x="15640" y="695"/>
                    <a:pt x="15640" y="695"/>
                  </a:cubicBezTo>
                  <a:cubicBezTo>
                    <a:pt x="15640" y="695"/>
                    <a:pt x="17316" y="-357"/>
                    <a:pt x="17409" y="128"/>
                  </a:cubicBezTo>
                  <a:cubicBezTo>
                    <a:pt x="17502" y="614"/>
                    <a:pt x="17502" y="1989"/>
                    <a:pt x="17595" y="2232"/>
                  </a:cubicBezTo>
                  <a:cubicBezTo>
                    <a:pt x="17688" y="2474"/>
                    <a:pt x="17036" y="2636"/>
                    <a:pt x="18247" y="2636"/>
                  </a:cubicBezTo>
                  <a:cubicBezTo>
                    <a:pt x="19457" y="2636"/>
                    <a:pt x="18247" y="1908"/>
                    <a:pt x="19550" y="2232"/>
                  </a:cubicBezTo>
                  <a:cubicBezTo>
                    <a:pt x="20853" y="2555"/>
                    <a:pt x="20853" y="2717"/>
                    <a:pt x="21040" y="3041"/>
                  </a:cubicBezTo>
                  <a:cubicBezTo>
                    <a:pt x="21226" y="3364"/>
                    <a:pt x="21319" y="3769"/>
                    <a:pt x="21133" y="4416"/>
                  </a:cubicBezTo>
                  <a:cubicBezTo>
                    <a:pt x="20947" y="5063"/>
                    <a:pt x="18991" y="7328"/>
                    <a:pt x="18153" y="8218"/>
                  </a:cubicBezTo>
                  <a:cubicBezTo>
                    <a:pt x="17316" y="9108"/>
                    <a:pt x="16850" y="9351"/>
                    <a:pt x="16757" y="9917"/>
                  </a:cubicBezTo>
                  <a:cubicBezTo>
                    <a:pt x="16664" y="10483"/>
                    <a:pt x="16850" y="10888"/>
                    <a:pt x="16664" y="11212"/>
                  </a:cubicBezTo>
                  <a:cubicBezTo>
                    <a:pt x="16478" y="11535"/>
                    <a:pt x="12474" y="13153"/>
                    <a:pt x="12474" y="13153"/>
                  </a:cubicBezTo>
                  <a:cubicBezTo>
                    <a:pt x="12474" y="13153"/>
                    <a:pt x="11822" y="13639"/>
                    <a:pt x="12009" y="14205"/>
                  </a:cubicBezTo>
                  <a:cubicBezTo>
                    <a:pt x="12195" y="14771"/>
                    <a:pt x="11264" y="17279"/>
                    <a:pt x="9960" y="18978"/>
                  </a:cubicBezTo>
                  <a:cubicBezTo>
                    <a:pt x="8657" y="20677"/>
                    <a:pt x="8191" y="21243"/>
                    <a:pt x="7074" y="21162"/>
                  </a:cubicBezTo>
                  <a:cubicBezTo>
                    <a:pt x="5957" y="21081"/>
                    <a:pt x="4281" y="21162"/>
                    <a:pt x="3816" y="20677"/>
                  </a:cubicBezTo>
                  <a:cubicBezTo>
                    <a:pt x="3350" y="20191"/>
                    <a:pt x="2885" y="19706"/>
                    <a:pt x="2885" y="19706"/>
                  </a:cubicBezTo>
                  <a:cubicBezTo>
                    <a:pt x="2885" y="19706"/>
                    <a:pt x="2047" y="19787"/>
                    <a:pt x="1302" y="19787"/>
                  </a:cubicBezTo>
                  <a:cubicBezTo>
                    <a:pt x="557" y="19787"/>
                    <a:pt x="-281" y="19544"/>
                    <a:pt x="91" y="18816"/>
                  </a:cubicBezTo>
                  <a:cubicBezTo>
                    <a:pt x="464" y="18088"/>
                    <a:pt x="185" y="17198"/>
                    <a:pt x="650" y="16794"/>
                  </a:cubicBezTo>
                  <a:cubicBezTo>
                    <a:pt x="1116" y="16389"/>
                    <a:pt x="2140" y="16227"/>
                    <a:pt x="2233" y="15823"/>
                  </a:cubicBezTo>
                  <a:cubicBezTo>
                    <a:pt x="2326" y="15418"/>
                    <a:pt x="557" y="15014"/>
                    <a:pt x="2698" y="14852"/>
                  </a:cubicBezTo>
                  <a:cubicBezTo>
                    <a:pt x="4840" y="14690"/>
                    <a:pt x="4188" y="14852"/>
                    <a:pt x="4747" y="14043"/>
                  </a:cubicBezTo>
                  <a:cubicBezTo>
                    <a:pt x="5305" y="13234"/>
                    <a:pt x="5957" y="11940"/>
                    <a:pt x="5957" y="11940"/>
                  </a:cubicBezTo>
                  <a:cubicBezTo>
                    <a:pt x="5957" y="11940"/>
                    <a:pt x="7260" y="11535"/>
                    <a:pt x="8564" y="11131"/>
                  </a:cubicBezTo>
                  <a:cubicBezTo>
                    <a:pt x="9867" y="10726"/>
                    <a:pt x="11357" y="10160"/>
                    <a:pt x="12195" y="8623"/>
                  </a:cubicBezTo>
                  <a:cubicBezTo>
                    <a:pt x="13033" y="7086"/>
                    <a:pt x="13405" y="6034"/>
                    <a:pt x="13591" y="5630"/>
                  </a:cubicBezTo>
                  <a:cubicBezTo>
                    <a:pt x="13778" y="5225"/>
                    <a:pt x="13964" y="4901"/>
                    <a:pt x="13964" y="4901"/>
                  </a:cubicBezTo>
                  <a:lnTo>
                    <a:pt x="15081" y="401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0" name="Shape"/>
            <p:cNvSpPr/>
            <p:nvPr/>
          </p:nvSpPr>
          <p:spPr>
            <a:xfrm>
              <a:off x="10236726" y="5960358"/>
              <a:ext cx="121342" cy="13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"/>
                  </a:moveTo>
                  <a:lnTo>
                    <a:pt x="1479" y="0"/>
                  </a:lnTo>
                  <a:cubicBezTo>
                    <a:pt x="1479" y="0"/>
                    <a:pt x="2367" y="540"/>
                    <a:pt x="4142" y="1350"/>
                  </a:cubicBezTo>
                  <a:cubicBezTo>
                    <a:pt x="5918" y="2160"/>
                    <a:pt x="8581" y="2700"/>
                    <a:pt x="9468" y="2970"/>
                  </a:cubicBezTo>
                  <a:cubicBezTo>
                    <a:pt x="10356" y="3240"/>
                    <a:pt x="12132" y="4050"/>
                    <a:pt x="14203" y="3510"/>
                  </a:cubicBezTo>
                  <a:cubicBezTo>
                    <a:pt x="16274" y="2970"/>
                    <a:pt x="20121" y="1890"/>
                    <a:pt x="20121" y="1890"/>
                  </a:cubicBezTo>
                  <a:lnTo>
                    <a:pt x="21008" y="4860"/>
                  </a:lnTo>
                  <a:lnTo>
                    <a:pt x="21600" y="7830"/>
                  </a:lnTo>
                  <a:lnTo>
                    <a:pt x="21600" y="9720"/>
                  </a:lnTo>
                  <a:lnTo>
                    <a:pt x="19529" y="9450"/>
                  </a:lnTo>
                  <a:cubicBezTo>
                    <a:pt x="19529" y="9450"/>
                    <a:pt x="18345" y="11340"/>
                    <a:pt x="18641" y="12690"/>
                  </a:cubicBezTo>
                  <a:cubicBezTo>
                    <a:pt x="18937" y="14040"/>
                    <a:pt x="19529" y="15390"/>
                    <a:pt x="19529" y="15930"/>
                  </a:cubicBezTo>
                  <a:cubicBezTo>
                    <a:pt x="19529" y="16470"/>
                    <a:pt x="19529" y="18360"/>
                    <a:pt x="19529" y="18360"/>
                  </a:cubicBezTo>
                  <a:lnTo>
                    <a:pt x="16570" y="16470"/>
                  </a:lnTo>
                  <a:cubicBezTo>
                    <a:pt x="16570" y="16470"/>
                    <a:pt x="15682" y="18360"/>
                    <a:pt x="15090" y="19170"/>
                  </a:cubicBezTo>
                  <a:cubicBezTo>
                    <a:pt x="14499" y="19980"/>
                    <a:pt x="13611" y="21600"/>
                    <a:pt x="12723" y="21600"/>
                  </a:cubicBezTo>
                  <a:cubicBezTo>
                    <a:pt x="11836" y="21600"/>
                    <a:pt x="9764" y="21600"/>
                    <a:pt x="9764" y="21060"/>
                  </a:cubicBezTo>
                  <a:cubicBezTo>
                    <a:pt x="9764" y="20520"/>
                    <a:pt x="12427" y="20790"/>
                    <a:pt x="10060" y="18900"/>
                  </a:cubicBezTo>
                  <a:cubicBezTo>
                    <a:pt x="7693" y="17010"/>
                    <a:pt x="6805" y="17820"/>
                    <a:pt x="6510" y="16470"/>
                  </a:cubicBezTo>
                  <a:cubicBezTo>
                    <a:pt x="6214" y="15120"/>
                    <a:pt x="5918" y="14580"/>
                    <a:pt x="6214" y="14040"/>
                  </a:cubicBezTo>
                  <a:cubicBezTo>
                    <a:pt x="6510" y="13500"/>
                    <a:pt x="7397" y="11880"/>
                    <a:pt x="7397" y="11880"/>
                  </a:cubicBezTo>
                  <a:lnTo>
                    <a:pt x="4734" y="10260"/>
                  </a:lnTo>
                  <a:cubicBezTo>
                    <a:pt x="4734" y="10260"/>
                    <a:pt x="1775" y="5130"/>
                    <a:pt x="1775" y="4590"/>
                  </a:cubicBezTo>
                  <a:cubicBezTo>
                    <a:pt x="1775" y="4050"/>
                    <a:pt x="592" y="2430"/>
                    <a:pt x="592" y="2430"/>
                  </a:cubicBezTo>
                  <a:lnTo>
                    <a:pt x="0" y="108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1" name="Shape"/>
            <p:cNvSpPr/>
            <p:nvPr/>
          </p:nvSpPr>
          <p:spPr>
            <a:xfrm>
              <a:off x="9234044" y="4693448"/>
              <a:ext cx="1298349" cy="118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70" fill="norm" stroke="1" extrusionOk="0">
                  <a:moveTo>
                    <a:pt x="8629" y="2868"/>
                  </a:moveTo>
                  <a:cubicBezTo>
                    <a:pt x="8629" y="2868"/>
                    <a:pt x="8900" y="2868"/>
                    <a:pt x="8900" y="2808"/>
                  </a:cubicBezTo>
                  <a:cubicBezTo>
                    <a:pt x="8900" y="2749"/>
                    <a:pt x="8738" y="2450"/>
                    <a:pt x="8738" y="2450"/>
                  </a:cubicBezTo>
                  <a:lnTo>
                    <a:pt x="8955" y="2151"/>
                  </a:lnTo>
                  <a:cubicBezTo>
                    <a:pt x="8955" y="2151"/>
                    <a:pt x="8928" y="1793"/>
                    <a:pt x="8982" y="1793"/>
                  </a:cubicBezTo>
                  <a:cubicBezTo>
                    <a:pt x="9036" y="1793"/>
                    <a:pt x="9335" y="1643"/>
                    <a:pt x="9335" y="1643"/>
                  </a:cubicBezTo>
                  <a:lnTo>
                    <a:pt x="9253" y="1046"/>
                  </a:lnTo>
                  <a:lnTo>
                    <a:pt x="9525" y="1046"/>
                  </a:lnTo>
                  <a:lnTo>
                    <a:pt x="9660" y="866"/>
                  </a:lnTo>
                  <a:lnTo>
                    <a:pt x="10257" y="986"/>
                  </a:lnTo>
                  <a:lnTo>
                    <a:pt x="10502" y="1016"/>
                  </a:lnTo>
                  <a:cubicBezTo>
                    <a:pt x="10502" y="1016"/>
                    <a:pt x="10637" y="866"/>
                    <a:pt x="10637" y="807"/>
                  </a:cubicBezTo>
                  <a:cubicBezTo>
                    <a:pt x="10637" y="747"/>
                    <a:pt x="10827" y="418"/>
                    <a:pt x="10827" y="418"/>
                  </a:cubicBezTo>
                  <a:lnTo>
                    <a:pt x="11180" y="598"/>
                  </a:lnTo>
                  <a:lnTo>
                    <a:pt x="11668" y="627"/>
                  </a:lnTo>
                  <a:lnTo>
                    <a:pt x="12157" y="657"/>
                  </a:lnTo>
                  <a:lnTo>
                    <a:pt x="12292" y="777"/>
                  </a:lnTo>
                  <a:lnTo>
                    <a:pt x="12645" y="717"/>
                  </a:lnTo>
                  <a:lnTo>
                    <a:pt x="12727" y="896"/>
                  </a:lnTo>
                  <a:lnTo>
                    <a:pt x="12618" y="986"/>
                  </a:lnTo>
                  <a:cubicBezTo>
                    <a:pt x="12618" y="986"/>
                    <a:pt x="12482" y="1046"/>
                    <a:pt x="12482" y="1105"/>
                  </a:cubicBezTo>
                  <a:cubicBezTo>
                    <a:pt x="12482" y="1165"/>
                    <a:pt x="12537" y="1374"/>
                    <a:pt x="12537" y="1374"/>
                  </a:cubicBezTo>
                  <a:lnTo>
                    <a:pt x="12265" y="1464"/>
                  </a:lnTo>
                  <a:lnTo>
                    <a:pt x="12211" y="1673"/>
                  </a:lnTo>
                  <a:cubicBezTo>
                    <a:pt x="12211" y="1673"/>
                    <a:pt x="12292" y="1852"/>
                    <a:pt x="12292" y="1912"/>
                  </a:cubicBezTo>
                  <a:cubicBezTo>
                    <a:pt x="12292" y="1972"/>
                    <a:pt x="12211" y="2121"/>
                    <a:pt x="12211" y="2121"/>
                  </a:cubicBezTo>
                  <a:cubicBezTo>
                    <a:pt x="12211" y="2121"/>
                    <a:pt x="12130" y="2181"/>
                    <a:pt x="12103" y="2241"/>
                  </a:cubicBezTo>
                  <a:cubicBezTo>
                    <a:pt x="12075" y="2300"/>
                    <a:pt x="12021" y="2629"/>
                    <a:pt x="12021" y="2719"/>
                  </a:cubicBezTo>
                  <a:cubicBezTo>
                    <a:pt x="12021" y="2808"/>
                    <a:pt x="12021" y="2958"/>
                    <a:pt x="12021" y="2958"/>
                  </a:cubicBezTo>
                  <a:lnTo>
                    <a:pt x="12238" y="3047"/>
                  </a:lnTo>
                  <a:lnTo>
                    <a:pt x="12482" y="3286"/>
                  </a:lnTo>
                  <a:lnTo>
                    <a:pt x="12482" y="3436"/>
                  </a:lnTo>
                  <a:cubicBezTo>
                    <a:pt x="12482" y="3436"/>
                    <a:pt x="12889" y="3525"/>
                    <a:pt x="12944" y="3555"/>
                  </a:cubicBezTo>
                  <a:cubicBezTo>
                    <a:pt x="12998" y="3585"/>
                    <a:pt x="13052" y="3615"/>
                    <a:pt x="13107" y="3615"/>
                  </a:cubicBezTo>
                  <a:cubicBezTo>
                    <a:pt x="13161" y="3615"/>
                    <a:pt x="13324" y="3764"/>
                    <a:pt x="13351" y="3824"/>
                  </a:cubicBezTo>
                  <a:cubicBezTo>
                    <a:pt x="13378" y="3884"/>
                    <a:pt x="13486" y="4093"/>
                    <a:pt x="13486" y="4093"/>
                  </a:cubicBezTo>
                  <a:lnTo>
                    <a:pt x="13812" y="4362"/>
                  </a:lnTo>
                  <a:lnTo>
                    <a:pt x="14002" y="4392"/>
                  </a:lnTo>
                  <a:lnTo>
                    <a:pt x="14083" y="4541"/>
                  </a:lnTo>
                  <a:lnTo>
                    <a:pt x="14246" y="4870"/>
                  </a:lnTo>
                  <a:cubicBezTo>
                    <a:pt x="14246" y="4870"/>
                    <a:pt x="14328" y="4929"/>
                    <a:pt x="14436" y="4929"/>
                  </a:cubicBezTo>
                  <a:cubicBezTo>
                    <a:pt x="14545" y="4929"/>
                    <a:pt x="14789" y="4929"/>
                    <a:pt x="14789" y="4929"/>
                  </a:cubicBezTo>
                  <a:lnTo>
                    <a:pt x="14897" y="4720"/>
                  </a:lnTo>
                  <a:lnTo>
                    <a:pt x="14979" y="4422"/>
                  </a:lnTo>
                  <a:lnTo>
                    <a:pt x="15142" y="4272"/>
                  </a:lnTo>
                  <a:lnTo>
                    <a:pt x="15169" y="3824"/>
                  </a:lnTo>
                  <a:lnTo>
                    <a:pt x="15332" y="3764"/>
                  </a:lnTo>
                  <a:lnTo>
                    <a:pt x="15386" y="2898"/>
                  </a:lnTo>
                  <a:lnTo>
                    <a:pt x="15332" y="2360"/>
                  </a:lnTo>
                  <a:lnTo>
                    <a:pt x="15332" y="1942"/>
                  </a:lnTo>
                  <a:cubicBezTo>
                    <a:pt x="15332" y="1942"/>
                    <a:pt x="15413" y="1703"/>
                    <a:pt x="15467" y="1673"/>
                  </a:cubicBezTo>
                  <a:cubicBezTo>
                    <a:pt x="15522" y="1643"/>
                    <a:pt x="15440" y="1076"/>
                    <a:pt x="15440" y="1076"/>
                  </a:cubicBezTo>
                  <a:lnTo>
                    <a:pt x="15522" y="388"/>
                  </a:lnTo>
                  <a:lnTo>
                    <a:pt x="15603" y="0"/>
                  </a:lnTo>
                  <a:lnTo>
                    <a:pt x="15739" y="30"/>
                  </a:lnTo>
                  <a:cubicBezTo>
                    <a:pt x="15739" y="30"/>
                    <a:pt x="15847" y="179"/>
                    <a:pt x="16010" y="538"/>
                  </a:cubicBezTo>
                  <a:cubicBezTo>
                    <a:pt x="16173" y="896"/>
                    <a:pt x="16309" y="1105"/>
                    <a:pt x="16336" y="1464"/>
                  </a:cubicBezTo>
                  <a:cubicBezTo>
                    <a:pt x="16363" y="1822"/>
                    <a:pt x="16363" y="2121"/>
                    <a:pt x="16390" y="2300"/>
                  </a:cubicBezTo>
                  <a:cubicBezTo>
                    <a:pt x="16417" y="2480"/>
                    <a:pt x="16553" y="2659"/>
                    <a:pt x="16661" y="2539"/>
                  </a:cubicBezTo>
                  <a:cubicBezTo>
                    <a:pt x="16770" y="2420"/>
                    <a:pt x="16797" y="2241"/>
                    <a:pt x="16851" y="2300"/>
                  </a:cubicBezTo>
                  <a:cubicBezTo>
                    <a:pt x="16906" y="2360"/>
                    <a:pt x="16987" y="2569"/>
                    <a:pt x="16987" y="2569"/>
                  </a:cubicBezTo>
                  <a:cubicBezTo>
                    <a:pt x="16987" y="2569"/>
                    <a:pt x="17150" y="2749"/>
                    <a:pt x="17231" y="2749"/>
                  </a:cubicBezTo>
                  <a:cubicBezTo>
                    <a:pt x="17313" y="2749"/>
                    <a:pt x="17340" y="2928"/>
                    <a:pt x="17340" y="2928"/>
                  </a:cubicBezTo>
                  <a:cubicBezTo>
                    <a:pt x="17340" y="2928"/>
                    <a:pt x="17313" y="3137"/>
                    <a:pt x="17313" y="3376"/>
                  </a:cubicBezTo>
                  <a:cubicBezTo>
                    <a:pt x="17313" y="3615"/>
                    <a:pt x="17123" y="3675"/>
                    <a:pt x="17367" y="3973"/>
                  </a:cubicBezTo>
                  <a:cubicBezTo>
                    <a:pt x="17611" y="4272"/>
                    <a:pt x="17747" y="4422"/>
                    <a:pt x="17747" y="4631"/>
                  </a:cubicBezTo>
                  <a:cubicBezTo>
                    <a:pt x="17747" y="4840"/>
                    <a:pt x="17720" y="5109"/>
                    <a:pt x="17747" y="5378"/>
                  </a:cubicBezTo>
                  <a:cubicBezTo>
                    <a:pt x="17774" y="5646"/>
                    <a:pt x="17720" y="5826"/>
                    <a:pt x="18208" y="6124"/>
                  </a:cubicBezTo>
                  <a:cubicBezTo>
                    <a:pt x="18696" y="6423"/>
                    <a:pt x="19022" y="6602"/>
                    <a:pt x="19022" y="6602"/>
                  </a:cubicBezTo>
                  <a:cubicBezTo>
                    <a:pt x="19022" y="6602"/>
                    <a:pt x="19076" y="6632"/>
                    <a:pt x="19131" y="6722"/>
                  </a:cubicBezTo>
                  <a:cubicBezTo>
                    <a:pt x="19185" y="6812"/>
                    <a:pt x="19375" y="6752"/>
                    <a:pt x="19212" y="6901"/>
                  </a:cubicBezTo>
                  <a:cubicBezTo>
                    <a:pt x="19049" y="7051"/>
                    <a:pt x="19022" y="7200"/>
                    <a:pt x="19131" y="7260"/>
                  </a:cubicBezTo>
                  <a:cubicBezTo>
                    <a:pt x="19239" y="7320"/>
                    <a:pt x="19239" y="7320"/>
                    <a:pt x="19321" y="7320"/>
                  </a:cubicBezTo>
                  <a:cubicBezTo>
                    <a:pt x="19402" y="7320"/>
                    <a:pt x="19511" y="7559"/>
                    <a:pt x="19538" y="7738"/>
                  </a:cubicBezTo>
                  <a:cubicBezTo>
                    <a:pt x="19565" y="7917"/>
                    <a:pt x="19483" y="8066"/>
                    <a:pt x="19511" y="8186"/>
                  </a:cubicBezTo>
                  <a:cubicBezTo>
                    <a:pt x="19538" y="8305"/>
                    <a:pt x="19538" y="8365"/>
                    <a:pt x="19673" y="8425"/>
                  </a:cubicBezTo>
                  <a:cubicBezTo>
                    <a:pt x="19809" y="8485"/>
                    <a:pt x="20026" y="8634"/>
                    <a:pt x="20026" y="8634"/>
                  </a:cubicBezTo>
                  <a:lnTo>
                    <a:pt x="20135" y="8783"/>
                  </a:lnTo>
                  <a:cubicBezTo>
                    <a:pt x="20135" y="8783"/>
                    <a:pt x="20189" y="8903"/>
                    <a:pt x="20189" y="9082"/>
                  </a:cubicBezTo>
                  <a:cubicBezTo>
                    <a:pt x="20189" y="9261"/>
                    <a:pt x="20135" y="9351"/>
                    <a:pt x="20216" y="9500"/>
                  </a:cubicBezTo>
                  <a:cubicBezTo>
                    <a:pt x="20297" y="9650"/>
                    <a:pt x="20433" y="9769"/>
                    <a:pt x="20487" y="9829"/>
                  </a:cubicBezTo>
                  <a:cubicBezTo>
                    <a:pt x="20542" y="9889"/>
                    <a:pt x="20759" y="10068"/>
                    <a:pt x="20759" y="10068"/>
                  </a:cubicBezTo>
                  <a:cubicBezTo>
                    <a:pt x="20759" y="10068"/>
                    <a:pt x="20786" y="10217"/>
                    <a:pt x="20813" y="10307"/>
                  </a:cubicBezTo>
                  <a:cubicBezTo>
                    <a:pt x="20840" y="10397"/>
                    <a:pt x="21003" y="10606"/>
                    <a:pt x="21112" y="10666"/>
                  </a:cubicBezTo>
                  <a:cubicBezTo>
                    <a:pt x="21220" y="10725"/>
                    <a:pt x="21329" y="10815"/>
                    <a:pt x="21329" y="11024"/>
                  </a:cubicBezTo>
                  <a:cubicBezTo>
                    <a:pt x="21329" y="11233"/>
                    <a:pt x="21274" y="11532"/>
                    <a:pt x="21247" y="11801"/>
                  </a:cubicBezTo>
                  <a:cubicBezTo>
                    <a:pt x="21220" y="12070"/>
                    <a:pt x="21084" y="12040"/>
                    <a:pt x="21220" y="12368"/>
                  </a:cubicBezTo>
                  <a:cubicBezTo>
                    <a:pt x="21356" y="12697"/>
                    <a:pt x="21464" y="12817"/>
                    <a:pt x="21519" y="13085"/>
                  </a:cubicBezTo>
                  <a:cubicBezTo>
                    <a:pt x="21573" y="13354"/>
                    <a:pt x="21600" y="13593"/>
                    <a:pt x="21546" y="13683"/>
                  </a:cubicBezTo>
                  <a:cubicBezTo>
                    <a:pt x="21491" y="13773"/>
                    <a:pt x="21329" y="13713"/>
                    <a:pt x="21329" y="13832"/>
                  </a:cubicBezTo>
                  <a:cubicBezTo>
                    <a:pt x="21329" y="13952"/>
                    <a:pt x="21301" y="14161"/>
                    <a:pt x="21329" y="14370"/>
                  </a:cubicBezTo>
                  <a:cubicBezTo>
                    <a:pt x="21356" y="14579"/>
                    <a:pt x="21464" y="14729"/>
                    <a:pt x="21410" y="15057"/>
                  </a:cubicBezTo>
                  <a:cubicBezTo>
                    <a:pt x="21356" y="15386"/>
                    <a:pt x="21410" y="15655"/>
                    <a:pt x="21274" y="15744"/>
                  </a:cubicBezTo>
                  <a:cubicBezTo>
                    <a:pt x="21139" y="15834"/>
                    <a:pt x="21112" y="15864"/>
                    <a:pt x="21112" y="15864"/>
                  </a:cubicBezTo>
                  <a:lnTo>
                    <a:pt x="21112" y="16252"/>
                  </a:lnTo>
                  <a:cubicBezTo>
                    <a:pt x="21112" y="16252"/>
                    <a:pt x="20922" y="16402"/>
                    <a:pt x="20867" y="16402"/>
                  </a:cubicBezTo>
                  <a:cubicBezTo>
                    <a:pt x="20813" y="16402"/>
                    <a:pt x="20650" y="16581"/>
                    <a:pt x="20623" y="16641"/>
                  </a:cubicBezTo>
                  <a:cubicBezTo>
                    <a:pt x="20596" y="16700"/>
                    <a:pt x="20596" y="16939"/>
                    <a:pt x="20596" y="16939"/>
                  </a:cubicBezTo>
                  <a:lnTo>
                    <a:pt x="20325" y="16939"/>
                  </a:lnTo>
                  <a:cubicBezTo>
                    <a:pt x="20325" y="16939"/>
                    <a:pt x="20243" y="16969"/>
                    <a:pt x="20270" y="17298"/>
                  </a:cubicBezTo>
                  <a:cubicBezTo>
                    <a:pt x="20297" y="17627"/>
                    <a:pt x="20352" y="17806"/>
                    <a:pt x="20216" y="17985"/>
                  </a:cubicBezTo>
                  <a:cubicBezTo>
                    <a:pt x="20080" y="18164"/>
                    <a:pt x="19918" y="18373"/>
                    <a:pt x="19890" y="18583"/>
                  </a:cubicBezTo>
                  <a:cubicBezTo>
                    <a:pt x="19863" y="18792"/>
                    <a:pt x="19836" y="18941"/>
                    <a:pt x="19836" y="19150"/>
                  </a:cubicBezTo>
                  <a:cubicBezTo>
                    <a:pt x="19836" y="19359"/>
                    <a:pt x="19836" y="19479"/>
                    <a:pt x="19836" y="19479"/>
                  </a:cubicBezTo>
                  <a:cubicBezTo>
                    <a:pt x="19836" y="19479"/>
                    <a:pt x="19511" y="19389"/>
                    <a:pt x="19511" y="19658"/>
                  </a:cubicBezTo>
                  <a:cubicBezTo>
                    <a:pt x="19511" y="19927"/>
                    <a:pt x="19701" y="20136"/>
                    <a:pt x="19701" y="20136"/>
                  </a:cubicBezTo>
                  <a:cubicBezTo>
                    <a:pt x="19701" y="20136"/>
                    <a:pt x="19782" y="20405"/>
                    <a:pt x="19701" y="20465"/>
                  </a:cubicBezTo>
                  <a:cubicBezTo>
                    <a:pt x="19619" y="20524"/>
                    <a:pt x="19511" y="20614"/>
                    <a:pt x="19456" y="20614"/>
                  </a:cubicBezTo>
                  <a:cubicBezTo>
                    <a:pt x="19402" y="20614"/>
                    <a:pt x="18561" y="20584"/>
                    <a:pt x="18561" y="20584"/>
                  </a:cubicBezTo>
                  <a:cubicBezTo>
                    <a:pt x="18561" y="20584"/>
                    <a:pt x="18398" y="21092"/>
                    <a:pt x="18371" y="21152"/>
                  </a:cubicBezTo>
                  <a:cubicBezTo>
                    <a:pt x="18344" y="21212"/>
                    <a:pt x="18235" y="21570"/>
                    <a:pt x="18127" y="21570"/>
                  </a:cubicBezTo>
                  <a:cubicBezTo>
                    <a:pt x="18018" y="21570"/>
                    <a:pt x="17720" y="21510"/>
                    <a:pt x="17720" y="21510"/>
                  </a:cubicBezTo>
                  <a:lnTo>
                    <a:pt x="17503" y="21331"/>
                  </a:lnTo>
                  <a:cubicBezTo>
                    <a:pt x="17503" y="21331"/>
                    <a:pt x="17638" y="21152"/>
                    <a:pt x="17530" y="21062"/>
                  </a:cubicBezTo>
                  <a:cubicBezTo>
                    <a:pt x="17421" y="20973"/>
                    <a:pt x="17367" y="20943"/>
                    <a:pt x="17313" y="20853"/>
                  </a:cubicBezTo>
                  <a:cubicBezTo>
                    <a:pt x="17258" y="20763"/>
                    <a:pt x="17123" y="20554"/>
                    <a:pt x="17123" y="20554"/>
                  </a:cubicBezTo>
                  <a:cubicBezTo>
                    <a:pt x="17123" y="20554"/>
                    <a:pt x="16960" y="20644"/>
                    <a:pt x="16851" y="20734"/>
                  </a:cubicBezTo>
                  <a:cubicBezTo>
                    <a:pt x="16743" y="20823"/>
                    <a:pt x="16688" y="21002"/>
                    <a:pt x="16688" y="21002"/>
                  </a:cubicBezTo>
                  <a:cubicBezTo>
                    <a:pt x="16688" y="21002"/>
                    <a:pt x="16390" y="21600"/>
                    <a:pt x="16146" y="21481"/>
                  </a:cubicBezTo>
                  <a:cubicBezTo>
                    <a:pt x="15902" y="21361"/>
                    <a:pt x="15766" y="21271"/>
                    <a:pt x="15684" y="21152"/>
                  </a:cubicBezTo>
                  <a:cubicBezTo>
                    <a:pt x="15603" y="21032"/>
                    <a:pt x="15793" y="20853"/>
                    <a:pt x="15522" y="20883"/>
                  </a:cubicBezTo>
                  <a:cubicBezTo>
                    <a:pt x="15250" y="20913"/>
                    <a:pt x="15223" y="21092"/>
                    <a:pt x="15223" y="21092"/>
                  </a:cubicBezTo>
                  <a:cubicBezTo>
                    <a:pt x="15223" y="21092"/>
                    <a:pt x="14843" y="20883"/>
                    <a:pt x="14816" y="20763"/>
                  </a:cubicBezTo>
                  <a:cubicBezTo>
                    <a:pt x="14789" y="20644"/>
                    <a:pt x="14816" y="20644"/>
                    <a:pt x="14599" y="20495"/>
                  </a:cubicBezTo>
                  <a:cubicBezTo>
                    <a:pt x="14382" y="20345"/>
                    <a:pt x="14300" y="20196"/>
                    <a:pt x="14300" y="20196"/>
                  </a:cubicBezTo>
                  <a:cubicBezTo>
                    <a:pt x="14300" y="20196"/>
                    <a:pt x="14273" y="19419"/>
                    <a:pt x="14138" y="19061"/>
                  </a:cubicBezTo>
                  <a:cubicBezTo>
                    <a:pt x="14002" y="18702"/>
                    <a:pt x="14029" y="18672"/>
                    <a:pt x="14029" y="18672"/>
                  </a:cubicBezTo>
                  <a:lnTo>
                    <a:pt x="13704" y="18762"/>
                  </a:lnTo>
                  <a:cubicBezTo>
                    <a:pt x="13704" y="18762"/>
                    <a:pt x="13649" y="18224"/>
                    <a:pt x="13514" y="17985"/>
                  </a:cubicBezTo>
                  <a:cubicBezTo>
                    <a:pt x="13378" y="17746"/>
                    <a:pt x="13378" y="17656"/>
                    <a:pt x="13378" y="17656"/>
                  </a:cubicBezTo>
                  <a:lnTo>
                    <a:pt x="13107" y="17597"/>
                  </a:lnTo>
                  <a:cubicBezTo>
                    <a:pt x="13107" y="17597"/>
                    <a:pt x="13079" y="17358"/>
                    <a:pt x="13134" y="17298"/>
                  </a:cubicBezTo>
                  <a:cubicBezTo>
                    <a:pt x="13188" y="17238"/>
                    <a:pt x="13296" y="16969"/>
                    <a:pt x="13269" y="16760"/>
                  </a:cubicBezTo>
                  <a:cubicBezTo>
                    <a:pt x="13242" y="16551"/>
                    <a:pt x="13188" y="16461"/>
                    <a:pt x="13079" y="16521"/>
                  </a:cubicBezTo>
                  <a:cubicBezTo>
                    <a:pt x="12971" y="16581"/>
                    <a:pt x="12781" y="16880"/>
                    <a:pt x="12781" y="16880"/>
                  </a:cubicBezTo>
                  <a:lnTo>
                    <a:pt x="12591" y="17029"/>
                  </a:lnTo>
                  <a:cubicBezTo>
                    <a:pt x="12591" y="17029"/>
                    <a:pt x="12157" y="17447"/>
                    <a:pt x="12157" y="17507"/>
                  </a:cubicBezTo>
                  <a:cubicBezTo>
                    <a:pt x="12157" y="17567"/>
                    <a:pt x="12130" y="17716"/>
                    <a:pt x="12048" y="17716"/>
                  </a:cubicBezTo>
                  <a:cubicBezTo>
                    <a:pt x="11967" y="17716"/>
                    <a:pt x="11967" y="17686"/>
                    <a:pt x="11913" y="17537"/>
                  </a:cubicBezTo>
                  <a:cubicBezTo>
                    <a:pt x="11858" y="17388"/>
                    <a:pt x="11804" y="17268"/>
                    <a:pt x="11804" y="17149"/>
                  </a:cubicBezTo>
                  <a:cubicBezTo>
                    <a:pt x="11804" y="17029"/>
                    <a:pt x="11750" y="16850"/>
                    <a:pt x="11750" y="16850"/>
                  </a:cubicBezTo>
                  <a:lnTo>
                    <a:pt x="11261" y="16581"/>
                  </a:lnTo>
                  <a:lnTo>
                    <a:pt x="11424" y="16312"/>
                  </a:lnTo>
                  <a:lnTo>
                    <a:pt x="11207" y="16193"/>
                  </a:lnTo>
                  <a:lnTo>
                    <a:pt x="11017" y="15834"/>
                  </a:lnTo>
                  <a:cubicBezTo>
                    <a:pt x="11017" y="15834"/>
                    <a:pt x="10827" y="15774"/>
                    <a:pt x="10664" y="15774"/>
                  </a:cubicBezTo>
                  <a:cubicBezTo>
                    <a:pt x="10502" y="15774"/>
                    <a:pt x="10366" y="15804"/>
                    <a:pt x="10230" y="15804"/>
                  </a:cubicBezTo>
                  <a:cubicBezTo>
                    <a:pt x="10094" y="15804"/>
                    <a:pt x="10094" y="15565"/>
                    <a:pt x="9986" y="15476"/>
                  </a:cubicBezTo>
                  <a:cubicBezTo>
                    <a:pt x="9877" y="15386"/>
                    <a:pt x="9497" y="15266"/>
                    <a:pt x="9036" y="15416"/>
                  </a:cubicBezTo>
                  <a:cubicBezTo>
                    <a:pt x="8575" y="15565"/>
                    <a:pt x="7869" y="15864"/>
                    <a:pt x="7625" y="15924"/>
                  </a:cubicBezTo>
                  <a:cubicBezTo>
                    <a:pt x="7381" y="15983"/>
                    <a:pt x="7245" y="16043"/>
                    <a:pt x="7110" y="15954"/>
                  </a:cubicBezTo>
                  <a:cubicBezTo>
                    <a:pt x="6974" y="15864"/>
                    <a:pt x="6784" y="15894"/>
                    <a:pt x="6784" y="15894"/>
                  </a:cubicBezTo>
                  <a:lnTo>
                    <a:pt x="6621" y="16103"/>
                  </a:lnTo>
                  <a:lnTo>
                    <a:pt x="6594" y="16252"/>
                  </a:lnTo>
                  <a:lnTo>
                    <a:pt x="6295" y="16312"/>
                  </a:lnTo>
                  <a:cubicBezTo>
                    <a:pt x="6295" y="16312"/>
                    <a:pt x="6350" y="16461"/>
                    <a:pt x="6268" y="16491"/>
                  </a:cubicBezTo>
                  <a:cubicBezTo>
                    <a:pt x="6187" y="16521"/>
                    <a:pt x="6024" y="16491"/>
                    <a:pt x="6024" y="16491"/>
                  </a:cubicBezTo>
                  <a:cubicBezTo>
                    <a:pt x="6024" y="16491"/>
                    <a:pt x="5834" y="16521"/>
                    <a:pt x="5753" y="16671"/>
                  </a:cubicBezTo>
                  <a:cubicBezTo>
                    <a:pt x="5671" y="16820"/>
                    <a:pt x="5726" y="16910"/>
                    <a:pt x="5590" y="17089"/>
                  </a:cubicBezTo>
                  <a:cubicBezTo>
                    <a:pt x="5454" y="17268"/>
                    <a:pt x="5454" y="17268"/>
                    <a:pt x="5319" y="17238"/>
                  </a:cubicBezTo>
                  <a:cubicBezTo>
                    <a:pt x="5183" y="17208"/>
                    <a:pt x="5183" y="17089"/>
                    <a:pt x="5074" y="17149"/>
                  </a:cubicBezTo>
                  <a:cubicBezTo>
                    <a:pt x="4966" y="17208"/>
                    <a:pt x="4803" y="17268"/>
                    <a:pt x="4803" y="17268"/>
                  </a:cubicBezTo>
                  <a:cubicBezTo>
                    <a:pt x="4803" y="17268"/>
                    <a:pt x="4722" y="17119"/>
                    <a:pt x="4667" y="17119"/>
                  </a:cubicBezTo>
                  <a:cubicBezTo>
                    <a:pt x="4613" y="17119"/>
                    <a:pt x="4559" y="17059"/>
                    <a:pt x="4287" y="17178"/>
                  </a:cubicBezTo>
                  <a:cubicBezTo>
                    <a:pt x="4016" y="17298"/>
                    <a:pt x="3799" y="17358"/>
                    <a:pt x="3718" y="17388"/>
                  </a:cubicBezTo>
                  <a:cubicBezTo>
                    <a:pt x="3636" y="17417"/>
                    <a:pt x="3473" y="17328"/>
                    <a:pt x="3419" y="17328"/>
                  </a:cubicBezTo>
                  <a:cubicBezTo>
                    <a:pt x="3365" y="17328"/>
                    <a:pt x="3229" y="17298"/>
                    <a:pt x="3229" y="17298"/>
                  </a:cubicBezTo>
                  <a:lnTo>
                    <a:pt x="3229" y="17716"/>
                  </a:lnTo>
                  <a:lnTo>
                    <a:pt x="2904" y="17417"/>
                  </a:lnTo>
                  <a:cubicBezTo>
                    <a:pt x="2904" y="17417"/>
                    <a:pt x="2849" y="17716"/>
                    <a:pt x="2741" y="17836"/>
                  </a:cubicBezTo>
                  <a:cubicBezTo>
                    <a:pt x="2632" y="17955"/>
                    <a:pt x="2605" y="18164"/>
                    <a:pt x="2388" y="18105"/>
                  </a:cubicBezTo>
                  <a:cubicBezTo>
                    <a:pt x="2171" y="18045"/>
                    <a:pt x="2252" y="17985"/>
                    <a:pt x="2062" y="17985"/>
                  </a:cubicBezTo>
                  <a:cubicBezTo>
                    <a:pt x="1872" y="17985"/>
                    <a:pt x="1899" y="18075"/>
                    <a:pt x="1737" y="18045"/>
                  </a:cubicBezTo>
                  <a:cubicBezTo>
                    <a:pt x="1574" y="18015"/>
                    <a:pt x="1899" y="17985"/>
                    <a:pt x="1520" y="17776"/>
                  </a:cubicBezTo>
                  <a:cubicBezTo>
                    <a:pt x="1140" y="17567"/>
                    <a:pt x="1113" y="17507"/>
                    <a:pt x="1113" y="17507"/>
                  </a:cubicBezTo>
                  <a:lnTo>
                    <a:pt x="977" y="17238"/>
                  </a:lnTo>
                  <a:lnTo>
                    <a:pt x="1248" y="17208"/>
                  </a:lnTo>
                  <a:cubicBezTo>
                    <a:pt x="1248" y="17208"/>
                    <a:pt x="1330" y="16910"/>
                    <a:pt x="1357" y="16491"/>
                  </a:cubicBezTo>
                  <a:cubicBezTo>
                    <a:pt x="1384" y="16073"/>
                    <a:pt x="1438" y="15744"/>
                    <a:pt x="1384" y="15595"/>
                  </a:cubicBezTo>
                  <a:cubicBezTo>
                    <a:pt x="1330" y="15446"/>
                    <a:pt x="1275" y="15446"/>
                    <a:pt x="1275" y="15446"/>
                  </a:cubicBezTo>
                  <a:cubicBezTo>
                    <a:pt x="1275" y="15446"/>
                    <a:pt x="1275" y="15117"/>
                    <a:pt x="1248" y="14938"/>
                  </a:cubicBezTo>
                  <a:cubicBezTo>
                    <a:pt x="1221" y="14759"/>
                    <a:pt x="1113" y="14639"/>
                    <a:pt x="1113" y="14639"/>
                  </a:cubicBezTo>
                  <a:cubicBezTo>
                    <a:pt x="1113" y="14639"/>
                    <a:pt x="1140" y="13982"/>
                    <a:pt x="1058" y="13743"/>
                  </a:cubicBezTo>
                  <a:cubicBezTo>
                    <a:pt x="977" y="13504"/>
                    <a:pt x="841" y="13324"/>
                    <a:pt x="841" y="13324"/>
                  </a:cubicBezTo>
                  <a:cubicBezTo>
                    <a:pt x="841" y="13324"/>
                    <a:pt x="923" y="13205"/>
                    <a:pt x="950" y="13115"/>
                  </a:cubicBezTo>
                  <a:cubicBezTo>
                    <a:pt x="977" y="13026"/>
                    <a:pt x="760" y="12906"/>
                    <a:pt x="678" y="12817"/>
                  </a:cubicBezTo>
                  <a:cubicBezTo>
                    <a:pt x="597" y="12727"/>
                    <a:pt x="570" y="12578"/>
                    <a:pt x="570" y="12488"/>
                  </a:cubicBezTo>
                  <a:cubicBezTo>
                    <a:pt x="570" y="12398"/>
                    <a:pt x="570" y="12249"/>
                    <a:pt x="543" y="12189"/>
                  </a:cubicBezTo>
                  <a:cubicBezTo>
                    <a:pt x="516" y="12129"/>
                    <a:pt x="163" y="11681"/>
                    <a:pt x="163" y="11681"/>
                  </a:cubicBezTo>
                  <a:lnTo>
                    <a:pt x="407" y="11651"/>
                  </a:lnTo>
                  <a:cubicBezTo>
                    <a:pt x="407" y="11651"/>
                    <a:pt x="488" y="11502"/>
                    <a:pt x="488" y="11263"/>
                  </a:cubicBezTo>
                  <a:cubicBezTo>
                    <a:pt x="488" y="11024"/>
                    <a:pt x="651" y="10785"/>
                    <a:pt x="434" y="10367"/>
                  </a:cubicBezTo>
                  <a:cubicBezTo>
                    <a:pt x="217" y="9949"/>
                    <a:pt x="109" y="9919"/>
                    <a:pt x="109" y="9859"/>
                  </a:cubicBezTo>
                  <a:cubicBezTo>
                    <a:pt x="109" y="9799"/>
                    <a:pt x="0" y="9620"/>
                    <a:pt x="0" y="9620"/>
                  </a:cubicBezTo>
                  <a:lnTo>
                    <a:pt x="244" y="9411"/>
                  </a:lnTo>
                  <a:cubicBezTo>
                    <a:pt x="244" y="9411"/>
                    <a:pt x="488" y="9232"/>
                    <a:pt x="407" y="8993"/>
                  </a:cubicBezTo>
                  <a:cubicBezTo>
                    <a:pt x="326" y="8754"/>
                    <a:pt x="298" y="8485"/>
                    <a:pt x="298" y="8485"/>
                  </a:cubicBezTo>
                  <a:cubicBezTo>
                    <a:pt x="298" y="8485"/>
                    <a:pt x="570" y="8246"/>
                    <a:pt x="760" y="8096"/>
                  </a:cubicBezTo>
                  <a:cubicBezTo>
                    <a:pt x="950" y="7947"/>
                    <a:pt x="1167" y="7588"/>
                    <a:pt x="1384" y="7499"/>
                  </a:cubicBezTo>
                  <a:cubicBezTo>
                    <a:pt x="1601" y="7409"/>
                    <a:pt x="1574" y="7290"/>
                    <a:pt x="1737" y="7290"/>
                  </a:cubicBezTo>
                  <a:cubicBezTo>
                    <a:pt x="1899" y="7290"/>
                    <a:pt x="1981" y="7260"/>
                    <a:pt x="1981" y="7260"/>
                  </a:cubicBezTo>
                  <a:cubicBezTo>
                    <a:pt x="1981" y="7260"/>
                    <a:pt x="1954" y="7021"/>
                    <a:pt x="2008" y="7021"/>
                  </a:cubicBezTo>
                  <a:cubicBezTo>
                    <a:pt x="2062" y="7021"/>
                    <a:pt x="2442" y="7080"/>
                    <a:pt x="2442" y="7080"/>
                  </a:cubicBezTo>
                  <a:lnTo>
                    <a:pt x="2578" y="6812"/>
                  </a:lnTo>
                  <a:lnTo>
                    <a:pt x="2849" y="6841"/>
                  </a:lnTo>
                  <a:lnTo>
                    <a:pt x="3148" y="6453"/>
                  </a:lnTo>
                  <a:lnTo>
                    <a:pt x="3365" y="6602"/>
                  </a:lnTo>
                  <a:lnTo>
                    <a:pt x="3473" y="6363"/>
                  </a:lnTo>
                  <a:cubicBezTo>
                    <a:pt x="3473" y="6363"/>
                    <a:pt x="4070" y="6304"/>
                    <a:pt x="4260" y="6184"/>
                  </a:cubicBezTo>
                  <a:cubicBezTo>
                    <a:pt x="4450" y="6065"/>
                    <a:pt x="4505" y="6005"/>
                    <a:pt x="4532" y="5856"/>
                  </a:cubicBezTo>
                  <a:cubicBezTo>
                    <a:pt x="4559" y="5706"/>
                    <a:pt x="4423" y="5646"/>
                    <a:pt x="4559" y="5617"/>
                  </a:cubicBezTo>
                  <a:cubicBezTo>
                    <a:pt x="4694" y="5587"/>
                    <a:pt x="5020" y="5168"/>
                    <a:pt x="5020" y="5168"/>
                  </a:cubicBezTo>
                  <a:lnTo>
                    <a:pt x="4939" y="4989"/>
                  </a:lnTo>
                  <a:cubicBezTo>
                    <a:pt x="4939" y="4989"/>
                    <a:pt x="5020" y="4422"/>
                    <a:pt x="5047" y="4302"/>
                  </a:cubicBezTo>
                  <a:cubicBezTo>
                    <a:pt x="5074" y="4183"/>
                    <a:pt x="5210" y="4093"/>
                    <a:pt x="5210" y="4093"/>
                  </a:cubicBezTo>
                  <a:cubicBezTo>
                    <a:pt x="5210" y="4093"/>
                    <a:pt x="5210" y="4302"/>
                    <a:pt x="5264" y="4332"/>
                  </a:cubicBezTo>
                  <a:cubicBezTo>
                    <a:pt x="5319" y="4362"/>
                    <a:pt x="5454" y="4392"/>
                    <a:pt x="5481" y="4451"/>
                  </a:cubicBezTo>
                  <a:cubicBezTo>
                    <a:pt x="5509" y="4511"/>
                    <a:pt x="5536" y="4661"/>
                    <a:pt x="5590" y="4661"/>
                  </a:cubicBezTo>
                  <a:cubicBezTo>
                    <a:pt x="5644" y="4661"/>
                    <a:pt x="5698" y="4392"/>
                    <a:pt x="5753" y="4302"/>
                  </a:cubicBezTo>
                  <a:cubicBezTo>
                    <a:pt x="5807" y="4212"/>
                    <a:pt x="5861" y="4153"/>
                    <a:pt x="5834" y="4093"/>
                  </a:cubicBezTo>
                  <a:cubicBezTo>
                    <a:pt x="5807" y="4033"/>
                    <a:pt x="5726" y="4033"/>
                    <a:pt x="5726" y="3914"/>
                  </a:cubicBezTo>
                  <a:cubicBezTo>
                    <a:pt x="5726" y="3794"/>
                    <a:pt x="5726" y="3525"/>
                    <a:pt x="5726" y="3525"/>
                  </a:cubicBezTo>
                  <a:cubicBezTo>
                    <a:pt x="5726" y="3525"/>
                    <a:pt x="5698" y="3615"/>
                    <a:pt x="5888" y="3675"/>
                  </a:cubicBezTo>
                  <a:cubicBezTo>
                    <a:pt x="6078" y="3734"/>
                    <a:pt x="6160" y="3854"/>
                    <a:pt x="6160" y="3854"/>
                  </a:cubicBezTo>
                  <a:lnTo>
                    <a:pt x="6214" y="3167"/>
                  </a:lnTo>
                  <a:cubicBezTo>
                    <a:pt x="6214" y="3167"/>
                    <a:pt x="6350" y="3107"/>
                    <a:pt x="6404" y="3167"/>
                  </a:cubicBezTo>
                  <a:cubicBezTo>
                    <a:pt x="6458" y="3227"/>
                    <a:pt x="6567" y="3286"/>
                    <a:pt x="6567" y="3167"/>
                  </a:cubicBezTo>
                  <a:cubicBezTo>
                    <a:pt x="6567" y="3047"/>
                    <a:pt x="6485" y="2958"/>
                    <a:pt x="6594" y="2958"/>
                  </a:cubicBezTo>
                  <a:cubicBezTo>
                    <a:pt x="6703" y="2958"/>
                    <a:pt x="6784" y="2868"/>
                    <a:pt x="6784" y="2868"/>
                  </a:cubicBezTo>
                  <a:lnTo>
                    <a:pt x="6784" y="2569"/>
                  </a:lnTo>
                  <a:lnTo>
                    <a:pt x="6920" y="2569"/>
                  </a:lnTo>
                  <a:cubicBezTo>
                    <a:pt x="6920" y="2569"/>
                    <a:pt x="7001" y="2868"/>
                    <a:pt x="7028" y="2808"/>
                  </a:cubicBezTo>
                  <a:cubicBezTo>
                    <a:pt x="7055" y="2749"/>
                    <a:pt x="7137" y="2151"/>
                    <a:pt x="7191" y="2121"/>
                  </a:cubicBezTo>
                  <a:cubicBezTo>
                    <a:pt x="7245" y="2091"/>
                    <a:pt x="7517" y="1912"/>
                    <a:pt x="7544" y="1972"/>
                  </a:cubicBezTo>
                  <a:cubicBezTo>
                    <a:pt x="7571" y="2032"/>
                    <a:pt x="7869" y="2450"/>
                    <a:pt x="7869" y="2450"/>
                  </a:cubicBezTo>
                  <a:cubicBezTo>
                    <a:pt x="7869" y="2450"/>
                    <a:pt x="7896" y="2599"/>
                    <a:pt x="7896" y="2719"/>
                  </a:cubicBezTo>
                  <a:cubicBezTo>
                    <a:pt x="7896" y="2838"/>
                    <a:pt x="7788" y="3197"/>
                    <a:pt x="7788" y="3197"/>
                  </a:cubicBezTo>
                  <a:lnTo>
                    <a:pt x="8086" y="3077"/>
                  </a:lnTo>
                  <a:lnTo>
                    <a:pt x="8222" y="2719"/>
                  </a:lnTo>
                  <a:lnTo>
                    <a:pt x="8629" y="286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2" name="Shape"/>
            <p:cNvSpPr/>
            <p:nvPr/>
          </p:nvSpPr>
          <p:spPr>
            <a:xfrm>
              <a:off x="0" y="667027"/>
              <a:ext cx="3688765" cy="326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24" y="16859"/>
                  </a:moveTo>
                  <a:cubicBezTo>
                    <a:pt x="11624" y="16859"/>
                    <a:pt x="11682" y="16794"/>
                    <a:pt x="11580" y="16693"/>
                  </a:cubicBezTo>
                  <a:cubicBezTo>
                    <a:pt x="11477" y="16592"/>
                    <a:pt x="11318" y="16462"/>
                    <a:pt x="11318" y="16462"/>
                  </a:cubicBezTo>
                  <a:lnTo>
                    <a:pt x="11260" y="16411"/>
                  </a:lnTo>
                  <a:cubicBezTo>
                    <a:pt x="11260" y="16411"/>
                    <a:pt x="11241" y="16390"/>
                    <a:pt x="11273" y="16361"/>
                  </a:cubicBezTo>
                  <a:cubicBezTo>
                    <a:pt x="11305" y="16332"/>
                    <a:pt x="11388" y="16216"/>
                    <a:pt x="11388" y="16216"/>
                  </a:cubicBezTo>
                  <a:lnTo>
                    <a:pt x="11254" y="16180"/>
                  </a:lnTo>
                  <a:cubicBezTo>
                    <a:pt x="11254" y="16180"/>
                    <a:pt x="11215" y="16079"/>
                    <a:pt x="11183" y="16050"/>
                  </a:cubicBezTo>
                  <a:cubicBezTo>
                    <a:pt x="11151" y="16021"/>
                    <a:pt x="11113" y="16007"/>
                    <a:pt x="11113" y="16007"/>
                  </a:cubicBezTo>
                  <a:cubicBezTo>
                    <a:pt x="11113" y="16007"/>
                    <a:pt x="11139" y="15898"/>
                    <a:pt x="11088" y="15855"/>
                  </a:cubicBezTo>
                  <a:cubicBezTo>
                    <a:pt x="11036" y="15812"/>
                    <a:pt x="10992" y="15783"/>
                    <a:pt x="10953" y="15739"/>
                  </a:cubicBezTo>
                  <a:cubicBezTo>
                    <a:pt x="10915" y="15696"/>
                    <a:pt x="10889" y="15653"/>
                    <a:pt x="10877" y="15645"/>
                  </a:cubicBezTo>
                  <a:cubicBezTo>
                    <a:pt x="10864" y="15638"/>
                    <a:pt x="10845" y="15631"/>
                    <a:pt x="10845" y="15631"/>
                  </a:cubicBezTo>
                  <a:lnTo>
                    <a:pt x="10832" y="15494"/>
                  </a:lnTo>
                  <a:lnTo>
                    <a:pt x="10711" y="15400"/>
                  </a:lnTo>
                  <a:lnTo>
                    <a:pt x="10679" y="15335"/>
                  </a:lnTo>
                  <a:lnTo>
                    <a:pt x="10666" y="15204"/>
                  </a:lnTo>
                  <a:lnTo>
                    <a:pt x="10634" y="15147"/>
                  </a:lnTo>
                  <a:lnTo>
                    <a:pt x="10557" y="15053"/>
                  </a:lnTo>
                  <a:lnTo>
                    <a:pt x="10570" y="14944"/>
                  </a:lnTo>
                  <a:lnTo>
                    <a:pt x="10506" y="14771"/>
                  </a:lnTo>
                  <a:lnTo>
                    <a:pt x="10417" y="14757"/>
                  </a:lnTo>
                  <a:lnTo>
                    <a:pt x="10353" y="14814"/>
                  </a:lnTo>
                  <a:lnTo>
                    <a:pt x="10180" y="14713"/>
                  </a:lnTo>
                  <a:lnTo>
                    <a:pt x="10167" y="14850"/>
                  </a:lnTo>
                  <a:lnTo>
                    <a:pt x="10135" y="14930"/>
                  </a:lnTo>
                  <a:lnTo>
                    <a:pt x="10250" y="15024"/>
                  </a:lnTo>
                  <a:lnTo>
                    <a:pt x="10314" y="15291"/>
                  </a:lnTo>
                  <a:lnTo>
                    <a:pt x="10410" y="15327"/>
                  </a:lnTo>
                  <a:lnTo>
                    <a:pt x="10423" y="15573"/>
                  </a:lnTo>
                  <a:lnTo>
                    <a:pt x="10538" y="15602"/>
                  </a:lnTo>
                  <a:lnTo>
                    <a:pt x="10653" y="15992"/>
                  </a:lnTo>
                  <a:lnTo>
                    <a:pt x="10711" y="15992"/>
                  </a:lnTo>
                  <a:lnTo>
                    <a:pt x="10672" y="16079"/>
                  </a:lnTo>
                  <a:cubicBezTo>
                    <a:pt x="10672" y="16079"/>
                    <a:pt x="10659" y="16115"/>
                    <a:pt x="10679" y="16137"/>
                  </a:cubicBezTo>
                  <a:cubicBezTo>
                    <a:pt x="10698" y="16158"/>
                    <a:pt x="10749" y="16166"/>
                    <a:pt x="10749" y="16166"/>
                  </a:cubicBezTo>
                  <a:lnTo>
                    <a:pt x="10794" y="16187"/>
                  </a:lnTo>
                  <a:lnTo>
                    <a:pt x="10845" y="16397"/>
                  </a:lnTo>
                  <a:lnTo>
                    <a:pt x="10921" y="16722"/>
                  </a:lnTo>
                  <a:lnTo>
                    <a:pt x="10966" y="16737"/>
                  </a:lnTo>
                  <a:lnTo>
                    <a:pt x="10928" y="16838"/>
                  </a:lnTo>
                  <a:lnTo>
                    <a:pt x="11017" y="16874"/>
                  </a:lnTo>
                  <a:lnTo>
                    <a:pt x="11043" y="16961"/>
                  </a:lnTo>
                  <a:lnTo>
                    <a:pt x="11145" y="17076"/>
                  </a:lnTo>
                  <a:lnTo>
                    <a:pt x="11164" y="17185"/>
                  </a:lnTo>
                  <a:lnTo>
                    <a:pt x="10877" y="16917"/>
                  </a:lnTo>
                  <a:lnTo>
                    <a:pt x="10864" y="16809"/>
                  </a:lnTo>
                  <a:lnTo>
                    <a:pt x="10736" y="16737"/>
                  </a:lnTo>
                  <a:lnTo>
                    <a:pt x="10742" y="16375"/>
                  </a:lnTo>
                  <a:lnTo>
                    <a:pt x="10717" y="16339"/>
                  </a:lnTo>
                  <a:lnTo>
                    <a:pt x="10659" y="16317"/>
                  </a:lnTo>
                  <a:lnTo>
                    <a:pt x="10608" y="16209"/>
                  </a:lnTo>
                  <a:cubicBezTo>
                    <a:pt x="10608" y="16209"/>
                    <a:pt x="10576" y="16173"/>
                    <a:pt x="10532" y="16158"/>
                  </a:cubicBezTo>
                  <a:cubicBezTo>
                    <a:pt x="10487" y="16144"/>
                    <a:pt x="10442" y="16130"/>
                    <a:pt x="10442" y="16130"/>
                  </a:cubicBezTo>
                  <a:lnTo>
                    <a:pt x="10429" y="16064"/>
                  </a:lnTo>
                  <a:lnTo>
                    <a:pt x="10225" y="15891"/>
                  </a:lnTo>
                  <a:lnTo>
                    <a:pt x="10340" y="15826"/>
                  </a:lnTo>
                  <a:cubicBezTo>
                    <a:pt x="10340" y="15826"/>
                    <a:pt x="10359" y="15674"/>
                    <a:pt x="10353" y="15588"/>
                  </a:cubicBezTo>
                  <a:cubicBezTo>
                    <a:pt x="10346" y="15501"/>
                    <a:pt x="10340" y="15421"/>
                    <a:pt x="10302" y="15349"/>
                  </a:cubicBezTo>
                  <a:cubicBezTo>
                    <a:pt x="10263" y="15277"/>
                    <a:pt x="10225" y="15241"/>
                    <a:pt x="10225" y="15241"/>
                  </a:cubicBezTo>
                  <a:lnTo>
                    <a:pt x="10084" y="15147"/>
                  </a:lnTo>
                  <a:lnTo>
                    <a:pt x="10001" y="15060"/>
                  </a:lnTo>
                  <a:cubicBezTo>
                    <a:pt x="10001" y="15060"/>
                    <a:pt x="9931" y="15002"/>
                    <a:pt x="9924" y="14915"/>
                  </a:cubicBezTo>
                  <a:cubicBezTo>
                    <a:pt x="9918" y="14829"/>
                    <a:pt x="9905" y="14728"/>
                    <a:pt x="9905" y="14728"/>
                  </a:cubicBezTo>
                  <a:cubicBezTo>
                    <a:pt x="9905" y="14728"/>
                    <a:pt x="9905" y="14684"/>
                    <a:pt x="9873" y="14663"/>
                  </a:cubicBezTo>
                  <a:cubicBezTo>
                    <a:pt x="9841" y="14641"/>
                    <a:pt x="9841" y="14684"/>
                    <a:pt x="9816" y="14641"/>
                  </a:cubicBezTo>
                  <a:cubicBezTo>
                    <a:pt x="9790" y="14597"/>
                    <a:pt x="9765" y="14540"/>
                    <a:pt x="9778" y="14482"/>
                  </a:cubicBezTo>
                  <a:cubicBezTo>
                    <a:pt x="9790" y="14424"/>
                    <a:pt x="9809" y="14402"/>
                    <a:pt x="9771" y="14352"/>
                  </a:cubicBezTo>
                  <a:cubicBezTo>
                    <a:pt x="9733" y="14301"/>
                    <a:pt x="9733" y="14316"/>
                    <a:pt x="9688" y="14258"/>
                  </a:cubicBezTo>
                  <a:cubicBezTo>
                    <a:pt x="9643" y="14200"/>
                    <a:pt x="9611" y="14178"/>
                    <a:pt x="9592" y="14135"/>
                  </a:cubicBezTo>
                  <a:cubicBezTo>
                    <a:pt x="9573" y="14092"/>
                    <a:pt x="9547" y="14063"/>
                    <a:pt x="9547" y="14063"/>
                  </a:cubicBezTo>
                  <a:lnTo>
                    <a:pt x="9515" y="14063"/>
                  </a:lnTo>
                  <a:lnTo>
                    <a:pt x="9509" y="14027"/>
                  </a:lnTo>
                  <a:cubicBezTo>
                    <a:pt x="9509" y="14027"/>
                    <a:pt x="9439" y="14019"/>
                    <a:pt x="9356" y="13983"/>
                  </a:cubicBezTo>
                  <a:cubicBezTo>
                    <a:pt x="9273" y="13947"/>
                    <a:pt x="9222" y="13940"/>
                    <a:pt x="9222" y="13940"/>
                  </a:cubicBezTo>
                  <a:cubicBezTo>
                    <a:pt x="9222" y="13940"/>
                    <a:pt x="9247" y="13868"/>
                    <a:pt x="9241" y="13817"/>
                  </a:cubicBezTo>
                  <a:cubicBezTo>
                    <a:pt x="9234" y="13766"/>
                    <a:pt x="9234" y="13752"/>
                    <a:pt x="9209" y="13723"/>
                  </a:cubicBezTo>
                  <a:cubicBezTo>
                    <a:pt x="9183" y="13694"/>
                    <a:pt x="9158" y="13665"/>
                    <a:pt x="9158" y="13665"/>
                  </a:cubicBezTo>
                  <a:lnTo>
                    <a:pt x="9196" y="13629"/>
                  </a:lnTo>
                  <a:cubicBezTo>
                    <a:pt x="9196" y="13629"/>
                    <a:pt x="9138" y="13579"/>
                    <a:pt x="9075" y="13506"/>
                  </a:cubicBezTo>
                  <a:cubicBezTo>
                    <a:pt x="9011" y="13434"/>
                    <a:pt x="8947" y="13362"/>
                    <a:pt x="8947" y="13362"/>
                  </a:cubicBezTo>
                  <a:lnTo>
                    <a:pt x="8928" y="13304"/>
                  </a:lnTo>
                  <a:lnTo>
                    <a:pt x="8934" y="13253"/>
                  </a:lnTo>
                  <a:lnTo>
                    <a:pt x="8998" y="13116"/>
                  </a:lnTo>
                  <a:lnTo>
                    <a:pt x="8921" y="13094"/>
                  </a:lnTo>
                  <a:lnTo>
                    <a:pt x="8889" y="12813"/>
                  </a:lnTo>
                  <a:lnTo>
                    <a:pt x="8768" y="12784"/>
                  </a:lnTo>
                  <a:lnTo>
                    <a:pt x="8672" y="12661"/>
                  </a:lnTo>
                  <a:lnTo>
                    <a:pt x="8608" y="12328"/>
                  </a:lnTo>
                  <a:lnTo>
                    <a:pt x="8519" y="12234"/>
                  </a:lnTo>
                  <a:cubicBezTo>
                    <a:pt x="8519" y="12234"/>
                    <a:pt x="8582" y="11996"/>
                    <a:pt x="8582" y="11974"/>
                  </a:cubicBezTo>
                  <a:cubicBezTo>
                    <a:pt x="8582" y="11953"/>
                    <a:pt x="8589" y="11851"/>
                    <a:pt x="8589" y="11851"/>
                  </a:cubicBezTo>
                  <a:lnTo>
                    <a:pt x="8576" y="11794"/>
                  </a:lnTo>
                  <a:lnTo>
                    <a:pt x="8614" y="11671"/>
                  </a:lnTo>
                  <a:lnTo>
                    <a:pt x="8493" y="11577"/>
                  </a:lnTo>
                  <a:cubicBezTo>
                    <a:pt x="8493" y="11577"/>
                    <a:pt x="8455" y="11533"/>
                    <a:pt x="8467" y="11468"/>
                  </a:cubicBezTo>
                  <a:cubicBezTo>
                    <a:pt x="8480" y="11403"/>
                    <a:pt x="8493" y="11367"/>
                    <a:pt x="8519" y="11230"/>
                  </a:cubicBezTo>
                  <a:cubicBezTo>
                    <a:pt x="8544" y="11093"/>
                    <a:pt x="8512" y="11114"/>
                    <a:pt x="8538" y="10934"/>
                  </a:cubicBezTo>
                  <a:cubicBezTo>
                    <a:pt x="8563" y="10753"/>
                    <a:pt x="8551" y="10608"/>
                    <a:pt x="8557" y="10565"/>
                  </a:cubicBezTo>
                  <a:cubicBezTo>
                    <a:pt x="8563" y="10522"/>
                    <a:pt x="8570" y="10486"/>
                    <a:pt x="8557" y="10442"/>
                  </a:cubicBezTo>
                  <a:cubicBezTo>
                    <a:pt x="8544" y="10399"/>
                    <a:pt x="8519" y="10399"/>
                    <a:pt x="8551" y="10348"/>
                  </a:cubicBezTo>
                  <a:cubicBezTo>
                    <a:pt x="8582" y="10298"/>
                    <a:pt x="8608" y="10276"/>
                    <a:pt x="8608" y="10276"/>
                  </a:cubicBezTo>
                  <a:cubicBezTo>
                    <a:pt x="8608" y="10276"/>
                    <a:pt x="8602" y="10218"/>
                    <a:pt x="8576" y="10124"/>
                  </a:cubicBezTo>
                  <a:cubicBezTo>
                    <a:pt x="8551" y="10030"/>
                    <a:pt x="8519" y="10001"/>
                    <a:pt x="8499" y="9951"/>
                  </a:cubicBezTo>
                  <a:cubicBezTo>
                    <a:pt x="8480" y="9900"/>
                    <a:pt x="8493" y="9929"/>
                    <a:pt x="8448" y="9864"/>
                  </a:cubicBezTo>
                  <a:cubicBezTo>
                    <a:pt x="8404" y="9799"/>
                    <a:pt x="8404" y="9799"/>
                    <a:pt x="8404" y="9756"/>
                  </a:cubicBezTo>
                  <a:cubicBezTo>
                    <a:pt x="8404" y="9712"/>
                    <a:pt x="8397" y="9582"/>
                    <a:pt x="8391" y="9532"/>
                  </a:cubicBezTo>
                  <a:cubicBezTo>
                    <a:pt x="8384" y="9481"/>
                    <a:pt x="8372" y="9438"/>
                    <a:pt x="8340" y="9387"/>
                  </a:cubicBezTo>
                  <a:cubicBezTo>
                    <a:pt x="8308" y="9337"/>
                    <a:pt x="8289" y="9315"/>
                    <a:pt x="8244" y="9279"/>
                  </a:cubicBezTo>
                  <a:cubicBezTo>
                    <a:pt x="8199" y="9243"/>
                    <a:pt x="8186" y="9214"/>
                    <a:pt x="8167" y="9199"/>
                  </a:cubicBezTo>
                  <a:cubicBezTo>
                    <a:pt x="8148" y="9185"/>
                    <a:pt x="8110" y="9185"/>
                    <a:pt x="8110" y="9185"/>
                  </a:cubicBezTo>
                  <a:lnTo>
                    <a:pt x="8065" y="9192"/>
                  </a:lnTo>
                  <a:lnTo>
                    <a:pt x="8065" y="9105"/>
                  </a:lnTo>
                  <a:lnTo>
                    <a:pt x="8090" y="9076"/>
                  </a:lnTo>
                  <a:cubicBezTo>
                    <a:pt x="8090" y="9076"/>
                    <a:pt x="8033" y="9069"/>
                    <a:pt x="7988" y="9069"/>
                  </a:cubicBezTo>
                  <a:cubicBezTo>
                    <a:pt x="7943" y="9069"/>
                    <a:pt x="7854" y="9084"/>
                    <a:pt x="7854" y="9084"/>
                  </a:cubicBezTo>
                  <a:lnTo>
                    <a:pt x="7777" y="9105"/>
                  </a:lnTo>
                  <a:lnTo>
                    <a:pt x="7720" y="8917"/>
                  </a:lnTo>
                  <a:lnTo>
                    <a:pt x="7809" y="8889"/>
                  </a:lnTo>
                  <a:lnTo>
                    <a:pt x="7822" y="8448"/>
                  </a:lnTo>
                  <a:lnTo>
                    <a:pt x="7541" y="8209"/>
                  </a:lnTo>
                  <a:lnTo>
                    <a:pt x="7592" y="8014"/>
                  </a:lnTo>
                  <a:lnTo>
                    <a:pt x="7439" y="8058"/>
                  </a:lnTo>
                  <a:lnTo>
                    <a:pt x="7394" y="8021"/>
                  </a:lnTo>
                  <a:lnTo>
                    <a:pt x="7362" y="7805"/>
                  </a:lnTo>
                  <a:lnTo>
                    <a:pt x="7304" y="7711"/>
                  </a:lnTo>
                  <a:lnTo>
                    <a:pt x="7234" y="7559"/>
                  </a:lnTo>
                  <a:lnTo>
                    <a:pt x="7074" y="7530"/>
                  </a:lnTo>
                  <a:lnTo>
                    <a:pt x="6895" y="7357"/>
                  </a:lnTo>
                  <a:lnTo>
                    <a:pt x="6870" y="7212"/>
                  </a:lnTo>
                  <a:lnTo>
                    <a:pt x="6806" y="7183"/>
                  </a:lnTo>
                  <a:lnTo>
                    <a:pt x="6742" y="7118"/>
                  </a:lnTo>
                  <a:lnTo>
                    <a:pt x="6467" y="6959"/>
                  </a:lnTo>
                  <a:cubicBezTo>
                    <a:pt x="6467" y="6959"/>
                    <a:pt x="6307" y="6699"/>
                    <a:pt x="6307" y="6684"/>
                  </a:cubicBezTo>
                  <a:cubicBezTo>
                    <a:pt x="6307" y="6670"/>
                    <a:pt x="6237" y="6569"/>
                    <a:pt x="6237" y="6569"/>
                  </a:cubicBezTo>
                  <a:lnTo>
                    <a:pt x="6135" y="6475"/>
                  </a:lnTo>
                  <a:lnTo>
                    <a:pt x="6103" y="6316"/>
                  </a:lnTo>
                  <a:lnTo>
                    <a:pt x="6020" y="6273"/>
                  </a:lnTo>
                  <a:lnTo>
                    <a:pt x="6013" y="6208"/>
                  </a:lnTo>
                  <a:lnTo>
                    <a:pt x="5930" y="6208"/>
                  </a:lnTo>
                  <a:lnTo>
                    <a:pt x="5828" y="6041"/>
                  </a:lnTo>
                  <a:cubicBezTo>
                    <a:pt x="5828" y="6041"/>
                    <a:pt x="5764" y="6034"/>
                    <a:pt x="5764" y="6020"/>
                  </a:cubicBezTo>
                  <a:cubicBezTo>
                    <a:pt x="5764" y="6005"/>
                    <a:pt x="5777" y="5825"/>
                    <a:pt x="5777" y="5825"/>
                  </a:cubicBezTo>
                  <a:lnTo>
                    <a:pt x="5662" y="5825"/>
                  </a:lnTo>
                  <a:lnTo>
                    <a:pt x="5668" y="5918"/>
                  </a:lnTo>
                  <a:lnTo>
                    <a:pt x="5509" y="5817"/>
                  </a:lnTo>
                  <a:lnTo>
                    <a:pt x="5515" y="5666"/>
                  </a:lnTo>
                  <a:lnTo>
                    <a:pt x="5426" y="5723"/>
                  </a:lnTo>
                  <a:cubicBezTo>
                    <a:pt x="5426" y="5723"/>
                    <a:pt x="5323" y="5723"/>
                    <a:pt x="5189" y="5644"/>
                  </a:cubicBezTo>
                  <a:cubicBezTo>
                    <a:pt x="5055" y="5564"/>
                    <a:pt x="5036" y="5499"/>
                    <a:pt x="4850" y="5514"/>
                  </a:cubicBezTo>
                  <a:cubicBezTo>
                    <a:pt x="4665" y="5528"/>
                    <a:pt x="4608" y="5615"/>
                    <a:pt x="4556" y="5564"/>
                  </a:cubicBezTo>
                  <a:cubicBezTo>
                    <a:pt x="4505" y="5514"/>
                    <a:pt x="4365" y="5391"/>
                    <a:pt x="4365" y="5391"/>
                  </a:cubicBezTo>
                  <a:lnTo>
                    <a:pt x="4231" y="5405"/>
                  </a:lnTo>
                  <a:lnTo>
                    <a:pt x="4231" y="5326"/>
                  </a:lnTo>
                  <a:lnTo>
                    <a:pt x="4256" y="5304"/>
                  </a:lnTo>
                  <a:lnTo>
                    <a:pt x="4109" y="5196"/>
                  </a:lnTo>
                  <a:lnTo>
                    <a:pt x="4084" y="5095"/>
                  </a:lnTo>
                  <a:lnTo>
                    <a:pt x="4026" y="5073"/>
                  </a:lnTo>
                  <a:lnTo>
                    <a:pt x="4000" y="5138"/>
                  </a:lnTo>
                  <a:lnTo>
                    <a:pt x="3675" y="5102"/>
                  </a:lnTo>
                  <a:lnTo>
                    <a:pt x="3700" y="5304"/>
                  </a:lnTo>
                  <a:lnTo>
                    <a:pt x="3790" y="5405"/>
                  </a:lnTo>
                  <a:lnTo>
                    <a:pt x="3783" y="5470"/>
                  </a:lnTo>
                  <a:lnTo>
                    <a:pt x="3751" y="5521"/>
                  </a:lnTo>
                  <a:cubicBezTo>
                    <a:pt x="3751" y="5521"/>
                    <a:pt x="3655" y="5543"/>
                    <a:pt x="3623" y="5514"/>
                  </a:cubicBezTo>
                  <a:cubicBezTo>
                    <a:pt x="3591" y="5485"/>
                    <a:pt x="3528" y="5485"/>
                    <a:pt x="3508" y="5507"/>
                  </a:cubicBezTo>
                  <a:cubicBezTo>
                    <a:pt x="3489" y="5528"/>
                    <a:pt x="3464" y="5572"/>
                    <a:pt x="3457" y="5593"/>
                  </a:cubicBezTo>
                  <a:cubicBezTo>
                    <a:pt x="3451" y="5615"/>
                    <a:pt x="3451" y="5666"/>
                    <a:pt x="3438" y="5666"/>
                  </a:cubicBezTo>
                  <a:cubicBezTo>
                    <a:pt x="3425" y="5666"/>
                    <a:pt x="3291" y="5694"/>
                    <a:pt x="3291" y="5694"/>
                  </a:cubicBezTo>
                  <a:cubicBezTo>
                    <a:pt x="3291" y="5694"/>
                    <a:pt x="3298" y="5745"/>
                    <a:pt x="3278" y="5752"/>
                  </a:cubicBezTo>
                  <a:cubicBezTo>
                    <a:pt x="3259" y="5759"/>
                    <a:pt x="3087" y="5810"/>
                    <a:pt x="3087" y="5810"/>
                  </a:cubicBezTo>
                  <a:lnTo>
                    <a:pt x="3182" y="5680"/>
                  </a:lnTo>
                  <a:lnTo>
                    <a:pt x="3087" y="5637"/>
                  </a:lnTo>
                  <a:cubicBezTo>
                    <a:pt x="3087" y="5637"/>
                    <a:pt x="3119" y="5319"/>
                    <a:pt x="3131" y="5311"/>
                  </a:cubicBezTo>
                  <a:cubicBezTo>
                    <a:pt x="3144" y="5304"/>
                    <a:pt x="3202" y="5283"/>
                    <a:pt x="3202" y="5283"/>
                  </a:cubicBezTo>
                  <a:lnTo>
                    <a:pt x="3285" y="5203"/>
                  </a:lnTo>
                  <a:lnTo>
                    <a:pt x="3464" y="5210"/>
                  </a:lnTo>
                  <a:lnTo>
                    <a:pt x="3438" y="5116"/>
                  </a:lnTo>
                  <a:lnTo>
                    <a:pt x="3489" y="5015"/>
                  </a:lnTo>
                  <a:lnTo>
                    <a:pt x="3419" y="4979"/>
                  </a:lnTo>
                  <a:lnTo>
                    <a:pt x="3342" y="5022"/>
                  </a:lnTo>
                  <a:lnTo>
                    <a:pt x="3291" y="4950"/>
                  </a:lnTo>
                  <a:lnTo>
                    <a:pt x="3131" y="5051"/>
                  </a:lnTo>
                  <a:lnTo>
                    <a:pt x="3067" y="5138"/>
                  </a:lnTo>
                  <a:lnTo>
                    <a:pt x="3055" y="5261"/>
                  </a:lnTo>
                  <a:cubicBezTo>
                    <a:pt x="3055" y="5261"/>
                    <a:pt x="3004" y="5268"/>
                    <a:pt x="2965" y="5275"/>
                  </a:cubicBezTo>
                  <a:cubicBezTo>
                    <a:pt x="2927" y="5283"/>
                    <a:pt x="2908" y="5333"/>
                    <a:pt x="2908" y="5348"/>
                  </a:cubicBezTo>
                  <a:cubicBezTo>
                    <a:pt x="2908" y="5362"/>
                    <a:pt x="2914" y="5420"/>
                    <a:pt x="2889" y="5420"/>
                  </a:cubicBezTo>
                  <a:cubicBezTo>
                    <a:pt x="2863" y="5420"/>
                    <a:pt x="2793" y="5420"/>
                    <a:pt x="2793" y="5420"/>
                  </a:cubicBezTo>
                  <a:lnTo>
                    <a:pt x="2793" y="5499"/>
                  </a:lnTo>
                  <a:cubicBezTo>
                    <a:pt x="2793" y="5499"/>
                    <a:pt x="2805" y="5499"/>
                    <a:pt x="2735" y="5564"/>
                  </a:cubicBezTo>
                  <a:cubicBezTo>
                    <a:pt x="2665" y="5629"/>
                    <a:pt x="2601" y="5673"/>
                    <a:pt x="2582" y="5723"/>
                  </a:cubicBezTo>
                  <a:cubicBezTo>
                    <a:pt x="2563" y="5774"/>
                    <a:pt x="2531" y="5933"/>
                    <a:pt x="2531" y="5933"/>
                  </a:cubicBezTo>
                  <a:lnTo>
                    <a:pt x="2684" y="5933"/>
                  </a:lnTo>
                  <a:lnTo>
                    <a:pt x="2569" y="6027"/>
                  </a:lnTo>
                  <a:cubicBezTo>
                    <a:pt x="2569" y="6027"/>
                    <a:pt x="2524" y="6034"/>
                    <a:pt x="2531" y="6085"/>
                  </a:cubicBezTo>
                  <a:cubicBezTo>
                    <a:pt x="2537" y="6135"/>
                    <a:pt x="2537" y="6171"/>
                    <a:pt x="2537" y="6171"/>
                  </a:cubicBezTo>
                  <a:cubicBezTo>
                    <a:pt x="2537" y="6171"/>
                    <a:pt x="2486" y="6142"/>
                    <a:pt x="2428" y="6164"/>
                  </a:cubicBezTo>
                  <a:cubicBezTo>
                    <a:pt x="2371" y="6186"/>
                    <a:pt x="2333" y="6258"/>
                    <a:pt x="2294" y="6316"/>
                  </a:cubicBezTo>
                  <a:cubicBezTo>
                    <a:pt x="2256" y="6374"/>
                    <a:pt x="2243" y="6403"/>
                    <a:pt x="2198" y="6432"/>
                  </a:cubicBezTo>
                  <a:cubicBezTo>
                    <a:pt x="2154" y="6460"/>
                    <a:pt x="2064" y="6475"/>
                    <a:pt x="2064" y="6475"/>
                  </a:cubicBezTo>
                  <a:lnTo>
                    <a:pt x="2077" y="6591"/>
                  </a:lnTo>
                  <a:cubicBezTo>
                    <a:pt x="2077" y="6591"/>
                    <a:pt x="2039" y="6641"/>
                    <a:pt x="1981" y="6684"/>
                  </a:cubicBezTo>
                  <a:cubicBezTo>
                    <a:pt x="1924" y="6728"/>
                    <a:pt x="1904" y="6771"/>
                    <a:pt x="1892" y="6771"/>
                  </a:cubicBezTo>
                  <a:cubicBezTo>
                    <a:pt x="1879" y="6771"/>
                    <a:pt x="1834" y="6757"/>
                    <a:pt x="1821" y="6757"/>
                  </a:cubicBezTo>
                  <a:cubicBezTo>
                    <a:pt x="1809" y="6757"/>
                    <a:pt x="1802" y="6829"/>
                    <a:pt x="1802" y="6829"/>
                  </a:cubicBezTo>
                  <a:lnTo>
                    <a:pt x="1732" y="6851"/>
                  </a:lnTo>
                  <a:lnTo>
                    <a:pt x="1706" y="6952"/>
                  </a:lnTo>
                  <a:lnTo>
                    <a:pt x="1655" y="6966"/>
                  </a:lnTo>
                  <a:lnTo>
                    <a:pt x="1636" y="7024"/>
                  </a:lnTo>
                  <a:lnTo>
                    <a:pt x="1578" y="7031"/>
                  </a:lnTo>
                  <a:cubicBezTo>
                    <a:pt x="1578" y="7031"/>
                    <a:pt x="1559" y="7017"/>
                    <a:pt x="1470" y="7075"/>
                  </a:cubicBezTo>
                  <a:cubicBezTo>
                    <a:pt x="1380" y="7133"/>
                    <a:pt x="1297" y="7205"/>
                    <a:pt x="1278" y="7205"/>
                  </a:cubicBezTo>
                  <a:cubicBezTo>
                    <a:pt x="1259" y="7205"/>
                    <a:pt x="1272" y="7104"/>
                    <a:pt x="1272" y="7104"/>
                  </a:cubicBezTo>
                  <a:lnTo>
                    <a:pt x="1150" y="7118"/>
                  </a:lnTo>
                  <a:cubicBezTo>
                    <a:pt x="1150" y="7118"/>
                    <a:pt x="1061" y="7306"/>
                    <a:pt x="1048" y="7313"/>
                  </a:cubicBezTo>
                  <a:cubicBezTo>
                    <a:pt x="1035" y="7320"/>
                    <a:pt x="888" y="7364"/>
                    <a:pt x="888" y="7364"/>
                  </a:cubicBezTo>
                  <a:lnTo>
                    <a:pt x="907" y="7306"/>
                  </a:lnTo>
                  <a:lnTo>
                    <a:pt x="997" y="7284"/>
                  </a:lnTo>
                  <a:lnTo>
                    <a:pt x="1131" y="7060"/>
                  </a:lnTo>
                  <a:lnTo>
                    <a:pt x="1246" y="7053"/>
                  </a:lnTo>
                  <a:lnTo>
                    <a:pt x="1329" y="7089"/>
                  </a:lnTo>
                  <a:lnTo>
                    <a:pt x="1406" y="7046"/>
                  </a:lnTo>
                  <a:lnTo>
                    <a:pt x="1444" y="6923"/>
                  </a:lnTo>
                  <a:cubicBezTo>
                    <a:pt x="1444" y="6923"/>
                    <a:pt x="1687" y="6771"/>
                    <a:pt x="1745" y="6721"/>
                  </a:cubicBezTo>
                  <a:cubicBezTo>
                    <a:pt x="1802" y="6670"/>
                    <a:pt x="1904" y="6540"/>
                    <a:pt x="1924" y="6489"/>
                  </a:cubicBezTo>
                  <a:cubicBezTo>
                    <a:pt x="1943" y="6439"/>
                    <a:pt x="1917" y="6352"/>
                    <a:pt x="1917" y="6338"/>
                  </a:cubicBezTo>
                  <a:cubicBezTo>
                    <a:pt x="1917" y="6323"/>
                    <a:pt x="1924" y="6251"/>
                    <a:pt x="1962" y="6215"/>
                  </a:cubicBezTo>
                  <a:cubicBezTo>
                    <a:pt x="2000" y="6179"/>
                    <a:pt x="2077" y="6150"/>
                    <a:pt x="2090" y="6077"/>
                  </a:cubicBezTo>
                  <a:cubicBezTo>
                    <a:pt x="2102" y="6005"/>
                    <a:pt x="2134" y="5904"/>
                    <a:pt x="2134" y="5904"/>
                  </a:cubicBezTo>
                  <a:lnTo>
                    <a:pt x="2166" y="5846"/>
                  </a:lnTo>
                  <a:cubicBezTo>
                    <a:pt x="2166" y="5846"/>
                    <a:pt x="1987" y="5976"/>
                    <a:pt x="1911" y="5984"/>
                  </a:cubicBezTo>
                  <a:cubicBezTo>
                    <a:pt x="1834" y="5991"/>
                    <a:pt x="1764" y="5969"/>
                    <a:pt x="1745" y="5962"/>
                  </a:cubicBezTo>
                  <a:cubicBezTo>
                    <a:pt x="1725" y="5955"/>
                    <a:pt x="1700" y="5940"/>
                    <a:pt x="1700" y="5940"/>
                  </a:cubicBezTo>
                  <a:cubicBezTo>
                    <a:pt x="1700" y="5940"/>
                    <a:pt x="1668" y="5882"/>
                    <a:pt x="1610" y="5890"/>
                  </a:cubicBezTo>
                  <a:cubicBezTo>
                    <a:pt x="1553" y="5897"/>
                    <a:pt x="1508" y="5933"/>
                    <a:pt x="1508" y="5933"/>
                  </a:cubicBezTo>
                  <a:cubicBezTo>
                    <a:pt x="1508" y="5933"/>
                    <a:pt x="1508" y="5817"/>
                    <a:pt x="1463" y="5825"/>
                  </a:cubicBezTo>
                  <a:cubicBezTo>
                    <a:pt x="1419" y="5832"/>
                    <a:pt x="1329" y="5890"/>
                    <a:pt x="1329" y="5890"/>
                  </a:cubicBezTo>
                  <a:lnTo>
                    <a:pt x="1150" y="6020"/>
                  </a:lnTo>
                  <a:lnTo>
                    <a:pt x="1176" y="5868"/>
                  </a:lnTo>
                  <a:lnTo>
                    <a:pt x="1112" y="5817"/>
                  </a:lnTo>
                  <a:lnTo>
                    <a:pt x="1176" y="5738"/>
                  </a:lnTo>
                  <a:cubicBezTo>
                    <a:pt x="1176" y="5738"/>
                    <a:pt x="1150" y="5702"/>
                    <a:pt x="1093" y="5629"/>
                  </a:cubicBezTo>
                  <a:cubicBezTo>
                    <a:pt x="1035" y="5557"/>
                    <a:pt x="1035" y="5535"/>
                    <a:pt x="1042" y="5499"/>
                  </a:cubicBezTo>
                  <a:cubicBezTo>
                    <a:pt x="1048" y="5463"/>
                    <a:pt x="1022" y="5413"/>
                    <a:pt x="1003" y="5398"/>
                  </a:cubicBezTo>
                  <a:cubicBezTo>
                    <a:pt x="984" y="5384"/>
                    <a:pt x="959" y="5398"/>
                    <a:pt x="959" y="5427"/>
                  </a:cubicBezTo>
                  <a:cubicBezTo>
                    <a:pt x="959" y="5456"/>
                    <a:pt x="1010" y="5499"/>
                    <a:pt x="939" y="5514"/>
                  </a:cubicBezTo>
                  <a:cubicBezTo>
                    <a:pt x="869" y="5528"/>
                    <a:pt x="805" y="5593"/>
                    <a:pt x="754" y="5564"/>
                  </a:cubicBezTo>
                  <a:cubicBezTo>
                    <a:pt x="703" y="5535"/>
                    <a:pt x="671" y="5492"/>
                    <a:pt x="684" y="5463"/>
                  </a:cubicBezTo>
                  <a:cubicBezTo>
                    <a:pt x="697" y="5434"/>
                    <a:pt x="677" y="5413"/>
                    <a:pt x="716" y="5333"/>
                  </a:cubicBezTo>
                  <a:cubicBezTo>
                    <a:pt x="754" y="5254"/>
                    <a:pt x="792" y="5160"/>
                    <a:pt x="792" y="5160"/>
                  </a:cubicBezTo>
                  <a:cubicBezTo>
                    <a:pt x="792" y="5160"/>
                    <a:pt x="613" y="5174"/>
                    <a:pt x="537" y="5116"/>
                  </a:cubicBezTo>
                  <a:cubicBezTo>
                    <a:pt x="460" y="5059"/>
                    <a:pt x="358" y="4957"/>
                    <a:pt x="358" y="4957"/>
                  </a:cubicBezTo>
                  <a:cubicBezTo>
                    <a:pt x="358" y="4957"/>
                    <a:pt x="428" y="4936"/>
                    <a:pt x="428" y="4907"/>
                  </a:cubicBezTo>
                  <a:cubicBezTo>
                    <a:pt x="428" y="4878"/>
                    <a:pt x="422" y="4813"/>
                    <a:pt x="422" y="4813"/>
                  </a:cubicBezTo>
                  <a:cubicBezTo>
                    <a:pt x="422" y="4813"/>
                    <a:pt x="543" y="4798"/>
                    <a:pt x="569" y="4741"/>
                  </a:cubicBezTo>
                  <a:cubicBezTo>
                    <a:pt x="594" y="4683"/>
                    <a:pt x="613" y="4639"/>
                    <a:pt x="613" y="4639"/>
                  </a:cubicBezTo>
                  <a:cubicBezTo>
                    <a:pt x="613" y="4639"/>
                    <a:pt x="658" y="4661"/>
                    <a:pt x="684" y="4661"/>
                  </a:cubicBezTo>
                  <a:cubicBezTo>
                    <a:pt x="709" y="4661"/>
                    <a:pt x="722" y="4625"/>
                    <a:pt x="722" y="4625"/>
                  </a:cubicBezTo>
                  <a:lnTo>
                    <a:pt x="697" y="4589"/>
                  </a:lnTo>
                  <a:lnTo>
                    <a:pt x="697" y="4517"/>
                  </a:lnTo>
                  <a:lnTo>
                    <a:pt x="607" y="4509"/>
                  </a:lnTo>
                  <a:lnTo>
                    <a:pt x="677" y="4415"/>
                  </a:lnTo>
                  <a:lnTo>
                    <a:pt x="729" y="4394"/>
                  </a:lnTo>
                  <a:lnTo>
                    <a:pt x="805" y="4473"/>
                  </a:lnTo>
                  <a:cubicBezTo>
                    <a:pt x="805" y="4473"/>
                    <a:pt x="863" y="4509"/>
                    <a:pt x="939" y="4488"/>
                  </a:cubicBezTo>
                  <a:cubicBezTo>
                    <a:pt x="1016" y="4466"/>
                    <a:pt x="1080" y="4365"/>
                    <a:pt x="1080" y="4365"/>
                  </a:cubicBezTo>
                  <a:cubicBezTo>
                    <a:pt x="1080" y="4365"/>
                    <a:pt x="1131" y="4408"/>
                    <a:pt x="1176" y="4386"/>
                  </a:cubicBezTo>
                  <a:cubicBezTo>
                    <a:pt x="1221" y="4365"/>
                    <a:pt x="1361" y="4278"/>
                    <a:pt x="1361" y="4278"/>
                  </a:cubicBezTo>
                  <a:cubicBezTo>
                    <a:pt x="1361" y="4278"/>
                    <a:pt x="1355" y="4047"/>
                    <a:pt x="1355" y="3996"/>
                  </a:cubicBezTo>
                  <a:cubicBezTo>
                    <a:pt x="1355" y="3946"/>
                    <a:pt x="1387" y="3852"/>
                    <a:pt x="1387" y="3852"/>
                  </a:cubicBezTo>
                  <a:cubicBezTo>
                    <a:pt x="1387" y="3852"/>
                    <a:pt x="1246" y="3830"/>
                    <a:pt x="1176" y="3823"/>
                  </a:cubicBezTo>
                  <a:cubicBezTo>
                    <a:pt x="1106" y="3816"/>
                    <a:pt x="1080" y="3779"/>
                    <a:pt x="1035" y="3823"/>
                  </a:cubicBezTo>
                  <a:cubicBezTo>
                    <a:pt x="991" y="3866"/>
                    <a:pt x="984" y="3917"/>
                    <a:pt x="984" y="3917"/>
                  </a:cubicBezTo>
                  <a:lnTo>
                    <a:pt x="876" y="3808"/>
                  </a:lnTo>
                  <a:cubicBezTo>
                    <a:pt x="876" y="3808"/>
                    <a:pt x="729" y="3859"/>
                    <a:pt x="588" y="3873"/>
                  </a:cubicBezTo>
                  <a:cubicBezTo>
                    <a:pt x="447" y="3888"/>
                    <a:pt x="326" y="3917"/>
                    <a:pt x="300" y="3859"/>
                  </a:cubicBezTo>
                  <a:cubicBezTo>
                    <a:pt x="275" y="3801"/>
                    <a:pt x="256" y="3758"/>
                    <a:pt x="256" y="3758"/>
                  </a:cubicBezTo>
                  <a:lnTo>
                    <a:pt x="204" y="3693"/>
                  </a:lnTo>
                  <a:lnTo>
                    <a:pt x="262" y="3613"/>
                  </a:lnTo>
                  <a:cubicBezTo>
                    <a:pt x="262" y="3613"/>
                    <a:pt x="332" y="3577"/>
                    <a:pt x="204" y="3563"/>
                  </a:cubicBezTo>
                  <a:cubicBezTo>
                    <a:pt x="77" y="3548"/>
                    <a:pt x="0" y="3541"/>
                    <a:pt x="0" y="3519"/>
                  </a:cubicBezTo>
                  <a:cubicBezTo>
                    <a:pt x="0" y="3498"/>
                    <a:pt x="77" y="3440"/>
                    <a:pt x="89" y="3418"/>
                  </a:cubicBezTo>
                  <a:cubicBezTo>
                    <a:pt x="102" y="3396"/>
                    <a:pt x="96" y="3382"/>
                    <a:pt x="160" y="3375"/>
                  </a:cubicBezTo>
                  <a:cubicBezTo>
                    <a:pt x="224" y="3368"/>
                    <a:pt x="268" y="3382"/>
                    <a:pt x="307" y="3389"/>
                  </a:cubicBezTo>
                  <a:cubicBezTo>
                    <a:pt x="345" y="3396"/>
                    <a:pt x="364" y="3433"/>
                    <a:pt x="371" y="3368"/>
                  </a:cubicBezTo>
                  <a:cubicBezTo>
                    <a:pt x="377" y="3303"/>
                    <a:pt x="371" y="3230"/>
                    <a:pt x="371" y="3230"/>
                  </a:cubicBezTo>
                  <a:lnTo>
                    <a:pt x="703" y="3129"/>
                  </a:lnTo>
                  <a:lnTo>
                    <a:pt x="722" y="3245"/>
                  </a:lnTo>
                  <a:cubicBezTo>
                    <a:pt x="722" y="3245"/>
                    <a:pt x="722" y="3288"/>
                    <a:pt x="690" y="3303"/>
                  </a:cubicBezTo>
                  <a:cubicBezTo>
                    <a:pt x="658" y="3317"/>
                    <a:pt x="620" y="3317"/>
                    <a:pt x="620" y="3317"/>
                  </a:cubicBezTo>
                  <a:cubicBezTo>
                    <a:pt x="620" y="3317"/>
                    <a:pt x="665" y="3331"/>
                    <a:pt x="754" y="3360"/>
                  </a:cubicBezTo>
                  <a:cubicBezTo>
                    <a:pt x="844" y="3389"/>
                    <a:pt x="952" y="3447"/>
                    <a:pt x="1010" y="3447"/>
                  </a:cubicBezTo>
                  <a:cubicBezTo>
                    <a:pt x="1067" y="3447"/>
                    <a:pt x="1131" y="3440"/>
                    <a:pt x="1131" y="3440"/>
                  </a:cubicBezTo>
                  <a:lnTo>
                    <a:pt x="1189" y="3368"/>
                  </a:lnTo>
                  <a:lnTo>
                    <a:pt x="1259" y="3389"/>
                  </a:lnTo>
                  <a:lnTo>
                    <a:pt x="1240" y="3245"/>
                  </a:lnTo>
                  <a:lnTo>
                    <a:pt x="1355" y="3237"/>
                  </a:lnTo>
                  <a:lnTo>
                    <a:pt x="1374" y="3122"/>
                  </a:lnTo>
                  <a:lnTo>
                    <a:pt x="1240" y="3129"/>
                  </a:lnTo>
                  <a:lnTo>
                    <a:pt x="1144" y="3064"/>
                  </a:lnTo>
                  <a:lnTo>
                    <a:pt x="1182" y="2963"/>
                  </a:lnTo>
                  <a:lnTo>
                    <a:pt x="1138" y="2927"/>
                  </a:lnTo>
                  <a:lnTo>
                    <a:pt x="952" y="2919"/>
                  </a:lnTo>
                  <a:lnTo>
                    <a:pt x="837" y="2992"/>
                  </a:lnTo>
                  <a:lnTo>
                    <a:pt x="799" y="2948"/>
                  </a:lnTo>
                  <a:lnTo>
                    <a:pt x="805" y="2797"/>
                  </a:lnTo>
                  <a:lnTo>
                    <a:pt x="677" y="2811"/>
                  </a:lnTo>
                  <a:lnTo>
                    <a:pt x="556" y="2645"/>
                  </a:lnTo>
                  <a:lnTo>
                    <a:pt x="307" y="2544"/>
                  </a:lnTo>
                  <a:lnTo>
                    <a:pt x="307" y="2312"/>
                  </a:lnTo>
                  <a:lnTo>
                    <a:pt x="479" y="2356"/>
                  </a:lnTo>
                  <a:lnTo>
                    <a:pt x="569" y="2276"/>
                  </a:lnTo>
                  <a:lnTo>
                    <a:pt x="729" y="2284"/>
                  </a:lnTo>
                  <a:lnTo>
                    <a:pt x="888" y="2255"/>
                  </a:lnTo>
                  <a:lnTo>
                    <a:pt x="1016" y="1785"/>
                  </a:lnTo>
                  <a:cubicBezTo>
                    <a:pt x="1016" y="1785"/>
                    <a:pt x="1086" y="1799"/>
                    <a:pt x="1125" y="1749"/>
                  </a:cubicBezTo>
                  <a:cubicBezTo>
                    <a:pt x="1163" y="1698"/>
                    <a:pt x="1201" y="1619"/>
                    <a:pt x="1201" y="1619"/>
                  </a:cubicBezTo>
                  <a:lnTo>
                    <a:pt x="1329" y="1554"/>
                  </a:lnTo>
                  <a:lnTo>
                    <a:pt x="1451" y="1575"/>
                  </a:lnTo>
                  <a:lnTo>
                    <a:pt x="1495" y="1510"/>
                  </a:lnTo>
                  <a:lnTo>
                    <a:pt x="1630" y="1489"/>
                  </a:lnTo>
                  <a:lnTo>
                    <a:pt x="1706" y="1431"/>
                  </a:lnTo>
                  <a:lnTo>
                    <a:pt x="1847" y="1453"/>
                  </a:lnTo>
                  <a:cubicBezTo>
                    <a:pt x="1847" y="1453"/>
                    <a:pt x="1911" y="1431"/>
                    <a:pt x="1956" y="1373"/>
                  </a:cubicBezTo>
                  <a:cubicBezTo>
                    <a:pt x="2000" y="1315"/>
                    <a:pt x="2039" y="1272"/>
                    <a:pt x="2058" y="1272"/>
                  </a:cubicBezTo>
                  <a:cubicBezTo>
                    <a:pt x="2077" y="1272"/>
                    <a:pt x="2134" y="1272"/>
                    <a:pt x="2154" y="1272"/>
                  </a:cubicBezTo>
                  <a:cubicBezTo>
                    <a:pt x="2173" y="1272"/>
                    <a:pt x="2224" y="1337"/>
                    <a:pt x="2224" y="1337"/>
                  </a:cubicBezTo>
                  <a:lnTo>
                    <a:pt x="2243" y="1424"/>
                  </a:lnTo>
                  <a:cubicBezTo>
                    <a:pt x="2243" y="1424"/>
                    <a:pt x="2256" y="1481"/>
                    <a:pt x="2281" y="1474"/>
                  </a:cubicBezTo>
                  <a:cubicBezTo>
                    <a:pt x="2307" y="1467"/>
                    <a:pt x="2454" y="1351"/>
                    <a:pt x="2454" y="1351"/>
                  </a:cubicBezTo>
                  <a:cubicBezTo>
                    <a:pt x="2454" y="1351"/>
                    <a:pt x="2511" y="1460"/>
                    <a:pt x="2524" y="1460"/>
                  </a:cubicBezTo>
                  <a:cubicBezTo>
                    <a:pt x="2537" y="1460"/>
                    <a:pt x="2825" y="1445"/>
                    <a:pt x="2825" y="1445"/>
                  </a:cubicBezTo>
                  <a:lnTo>
                    <a:pt x="2889" y="1510"/>
                  </a:lnTo>
                  <a:cubicBezTo>
                    <a:pt x="2889" y="1510"/>
                    <a:pt x="3004" y="1568"/>
                    <a:pt x="3112" y="1583"/>
                  </a:cubicBezTo>
                  <a:cubicBezTo>
                    <a:pt x="3221" y="1597"/>
                    <a:pt x="3227" y="1604"/>
                    <a:pt x="3317" y="1583"/>
                  </a:cubicBezTo>
                  <a:cubicBezTo>
                    <a:pt x="3406" y="1561"/>
                    <a:pt x="3400" y="1532"/>
                    <a:pt x="3476" y="1539"/>
                  </a:cubicBezTo>
                  <a:cubicBezTo>
                    <a:pt x="3553" y="1546"/>
                    <a:pt x="3591" y="1604"/>
                    <a:pt x="3643" y="1626"/>
                  </a:cubicBezTo>
                  <a:cubicBezTo>
                    <a:pt x="3694" y="1648"/>
                    <a:pt x="3758" y="1626"/>
                    <a:pt x="3758" y="1626"/>
                  </a:cubicBezTo>
                  <a:lnTo>
                    <a:pt x="3809" y="1677"/>
                  </a:lnTo>
                  <a:cubicBezTo>
                    <a:pt x="3809" y="1677"/>
                    <a:pt x="4096" y="1648"/>
                    <a:pt x="4135" y="1640"/>
                  </a:cubicBezTo>
                  <a:cubicBezTo>
                    <a:pt x="4173" y="1633"/>
                    <a:pt x="4199" y="1648"/>
                    <a:pt x="4199" y="1648"/>
                  </a:cubicBezTo>
                  <a:lnTo>
                    <a:pt x="4186" y="1698"/>
                  </a:lnTo>
                  <a:lnTo>
                    <a:pt x="4441" y="1705"/>
                  </a:lnTo>
                  <a:lnTo>
                    <a:pt x="4467" y="1756"/>
                  </a:lnTo>
                  <a:lnTo>
                    <a:pt x="4665" y="1756"/>
                  </a:lnTo>
                  <a:lnTo>
                    <a:pt x="4684" y="1677"/>
                  </a:lnTo>
                  <a:lnTo>
                    <a:pt x="5023" y="1778"/>
                  </a:lnTo>
                  <a:lnTo>
                    <a:pt x="5055" y="1792"/>
                  </a:lnTo>
                  <a:lnTo>
                    <a:pt x="5208" y="1886"/>
                  </a:lnTo>
                  <a:lnTo>
                    <a:pt x="5413" y="1843"/>
                  </a:lnTo>
                  <a:cubicBezTo>
                    <a:pt x="5413" y="1843"/>
                    <a:pt x="5400" y="1850"/>
                    <a:pt x="5470" y="1893"/>
                  </a:cubicBezTo>
                  <a:cubicBezTo>
                    <a:pt x="5541" y="1937"/>
                    <a:pt x="5873" y="2125"/>
                    <a:pt x="5873" y="2125"/>
                  </a:cubicBezTo>
                  <a:lnTo>
                    <a:pt x="5911" y="2161"/>
                  </a:lnTo>
                  <a:lnTo>
                    <a:pt x="6033" y="2211"/>
                  </a:lnTo>
                  <a:lnTo>
                    <a:pt x="6071" y="2276"/>
                  </a:lnTo>
                  <a:lnTo>
                    <a:pt x="6218" y="2276"/>
                  </a:lnTo>
                  <a:lnTo>
                    <a:pt x="6186" y="2197"/>
                  </a:lnTo>
                  <a:lnTo>
                    <a:pt x="6116" y="2146"/>
                  </a:lnTo>
                  <a:lnTo>
                    <a:pt x="6269" y="2146"/>
                  </a:lnTo>
                  <a:lnTo>
                    <a:pt x="6288" y="2060"/>
                  </a:lnTo>
                  <a:lnTo>
                    <a:pt x="6359" y="2074"/>
                  </a:lnTo>
                  <a:lnTo>
                    <a:pt x="6422" y="1937"/>
                  </a:lnTo>
                  <a:lnTo>
                    <a:pt x="6461" y="1944"/>
                  </a:lnTo>
                  <a:lnTo>
                    <a:pt x="6518" y="2038"/>
                  </a:lnTo>
                  <a:lnTo>
                    <a:pt x="6665" y="1973"/>
                  </a:lnTo>
                  <a:lnTo>
                    <a:pt x="6691" y="1879"/>
                  </a:lnTo>
                  <a:lnTo>
                    <a:pt x="6889" y="1778"/>
                  </a:lnTo>
                  <a:lnTo>
                    <a:pt x="7010" y="1836"/>
                  </a:lnTo>
                  <a:lnTo>
                    <a:pt x="7093" y="1648"/>
                  </a:lnTo>
                  <a:lnTo>
                    <a:pt x="7266" y="1684"/>
                  </a:lnTo>
                  <a:lnTo>
                    <a:pt x="7125" y="1792"/>
                  </a:lnTo>
                  <a:lnTo>
                    <a:pt x="6889" y="1850"/>
                  </a:lnTo>
                  <a:lnTo>
                    <a:pt x="6831" y="1915"/>
                  </a:lnTo>
                  <a:lnTo>
                    <a:pt x="6627" y="2291"/>
                  </a:lnTo>
                  <a:lnTo>
                    <a:pt x="6672" y="2363"/>
                  </a:lnTo>
                  <a:lnTo>
                    <a:pt x="6800" y="2312"/>
                  </a:lnTo>
                  <a:lnTo>
                    <a:pt x="6870" y="2153"/>
                  </a:lnTo>
                  <a:lnTo>
                    <a:pt x="6991" y="2081"/>
                  </a:lnTo>
                  <a:lnTo>
                    <a:pt x="7068" y="2067"/>
                  </a:lnTo>
                  <a:lnTo>
                    <a:pt x="7138" y="2110"/>
                  </a:lnTo>
                  <a:lnTo>
                    <a:pt x="7285" y="1836"/>
                  </a:lnTo>
                  <a:lnTo>
                    <a:pt x="7368" y="1814"/>
                  </a:lnTo>
                  <a:lnTo>
                    <a:pt x="7471" y="1857"/>
                  </a:lnTo>
                  <a:lnTo>
                    <a:pt x="7566" y="1662"/>
                  </a:lnTo>
                  <a:lnTo>
                    <a:pt x="7611" y="1539"/>
                  </a:lnTo>
                  <a:lnTo>
                    <a:pt x="7605" y="1431"/>
                  </a:lnTo>
                  <a:lnTo>
                    <a:pt x="8250" y="2110"/>
                  </a:lnTo>
                  <a:lnTo>
                    <a:pt x="8359" y="2110"/>
                  </a:lnTo>
                  <a:lnTo>
                    <a:pt x="8423" y="1864"/>
                  </a:lnTo>
                  <a:lnTo>
                    <a:pt x="8467" y="2023"/>
                  </a:lnTo>
                  <a:lnTo>
                    <a:pt x="8519" y="2081"/>
                  </a:lnTo>
                  <a:lnTo>
                    <a:pt x="8698" y="1973"/>
                  </a:lnTo>
                  <a:lnTo>
                    <a:pt x="8915" y="1944"/>
                  </a:lnTo>
                  <a:lnTo>
                    <a:pt x="9119" y="2031"/>
                  </a:lnTo>
                  <a:lnTo>
                    <a:pt x="9343" y="2168"/>
                  </a:lnTo>
                  <a:lnTo>
                    <a:pt x="9413" y="2132"/>
                  </a:lnTo>
                  <a:lnTo>
                    <a:pt x="9452" y="2240"/>
                  </a:lnTo>
                  <a:lnTo>
                    <a:pt x="9624" y="2255"/>
                  </a:lnTo>
                  <a:lnTo>
                    <a:pt x="9790" y="2363"/>
                  </a:lnTo>
                  <a:lnTo>
                    <a:pt x="9899" y="2356"/>
                  </a:lnTo>
                  <a:lnTo>
                    <a:pt x="9988" y="2298"/>
                  </a:lnTo>
                  <a:lnTo>
                    <a:pt x="10091" y="2312"/>
                  </a:lnTo>
                  <a:lnTo>
                    <a:pt x="10212" y="2406"/>
                  </a:lnTo>
                  <a:lnTo>
                    <a:pt x="10231" y="2457"/>
                  </a:lnTo>
                  <a:lnTo>
                    <a:pt x="10161" y="2471"/>
                  </a:lnTo>
                  <a:lnTo>
                    <a:pt x="10129" y="2616"/>
                  </a:lnTo>
                  <a:lnTo>
                    <a:pt x="10110" y="2717"/>
                  </a:lnTo>
                  <a:lnTo>
                    <a:pt x="10206" y="2818"/>
                  </a:lnTo>
                  <a:lnTo>
                    <a:pt x="10442" y="2797"/>
                  </a:lnTo>
                  <a:lnTo>
                    <a:pt x="10723" y="2724"/>
                  </a:lnTo>
                  <a:lnTo>
                    <a:pt x="10800" y="2761"/>
                  </a:lnTo>
                  <a:lnTo>
                    <a:pt x="10915" y="2645"/>
                  </a:lnTo>
                  <a:lnTo>
                    <a:pt x="10960" y="2710"/>
                  </a:lnTo>
                  <a:lnTo>
                    <a:pt x="11100" y="2746"/>
                  </a:lnTo>
                  <a:lnTo>
                    <a:pt x="11183" y="2999"/>
                  </a:lnTo>
                  <a:lnTo>
                    <a:pt x="11375" y="3230"/>
                  </a:lnTo>
                  <a:lnTo>
                    <a:pt x="11407" y="3122"/>
                  </a:lnTo>
                  <a:lnTo>
                    <a:pt x="11490" y="3078"/>
                  </a:lnTo>
                  <a:lnTo>
                    <a:pt x="11439" y="2999"/>
                  </a:lnTo>
                  <a:lnTo>
                    <a:pt x="11388" y="2797"/>
                  </a:lnTo>
                  <a:lnTo>
                    <a:pt x="11739" y="2435"/>
                  </a:lnTo>
                  <a:lnTo>
                    <a:pt x="11599" y="2406"/>
                  </a:lnTo>
                  <a:lnTo>
                    <a:pt x="11548" y="2479"/>
                  </a:lnTo>
                  <a:lnTo>
                    <a:pt x="11426" y="2471"/>
                  </a:lnTo>
                  <a:lnTo>
                    <a:pt x="11343" y="2536"/>
                  </a:lnTo>
                  <a:lnTo>
                    <a:pt x="11407" y="2327"/>
                  </a:lnTo>
                  <a:lnTo>
                    <a:pt x="11893" y="2305"/>
                  </a:lnTo>
                  <a:lnTo>
                    <a:pt x="12001" y="2580"/>
                  </a:lnTo>
                  <a:lnTo>
                    <a:pt x="12065" y="2522"/>
                  </a:lnTo>
                  <a:lnTo>
                    <a:pt x="12155" y="2558"/>
                  </a:lnTo>
                  <a:lnTo>
                    <a:pt x="12136" y="2616"/>
                  </a:lnTo>
                  <a:lnTo>
                    <a:pt x="12225" y="2630"/>
                  </a:lnTo>
                  <a:lnTo>
                    <a:pt x="12315" y="2587"/>
                  </a:lnTo>
                  <a:lnTo>
                    <a:pt x="12430" y="2703"/>
                  </a:lnTo>
                  <a:lnTo>
                    <a:pt x="12609" y="2739"/>
                  </a:lnTo>
                  <a:lnTo>
                    <a:pt x="12660" y="2789"/>
                  </a:lnTo>
                  <a:lnTo>
                    <a:pt x="12934" y="2681"/>
                  </a:lnTo>
                  <a:lnTo>
                    <a:pt x="12954" y="2739"/>
                  </a:lnTo>
                  <a:cubicBezTo>
                    <a:pt x="12954" y="2739"/>
                    <a:pt x="13043" y="2797"/>
                    <a:pt x="13164" y="2789"/>
                  </a:cubicBezTo>
                  <a:cubicBezTo>
                    <a:pt x="13286" y="2782"/>
                    <a:pt x="13292" y="2768"/>
                    <a:pt x="13292" y="2768"/>
                  </a:cubicBezTo>
                  <a:lnTo>
                    <a:pt x="13356" y="2717"/>
                  </a:lnTo>
                  <a:lnTo>
                    <a:pt x="13331" y="2602"/>
                  </a:lnTo>
                  <a:lnTo>
                    <a:pt x="13388" y="2457"/>
                  </a:lnTo>
                  <a:lnTo>
                    <a:pt x="13548" y="2609"/>
                  </a:lnTo>
                  <a:cubicBezTo>
                    <a:pt x="13548" y="2609"/>
                    <a:pt x="13567" y="2638"/>
                    <a:pt x="13580" y="2638"/>
                  </a:cubicBezTo>
                  <a:cubicBezTo>
                    <a:pt x="13593" y="2638"/>
                    <a:pt x="13612" y="2630"/>
                    <a:pt x="13612" y="2630"/>
                  </a:cubicBezTo>
                  <a:cubicBezTo>
                    <a:pt x="13612" y="2630"/>
                    <a:pt x="13605" y="2768"/>
                    <a:pt x="13625" y="2833"/>
                  </a:cubicBezTo>
                  <a:cubicBezTo>
                    <a:pt x="13644" y="2898"/>
                    <a:pt x="13669" y="2970"/>
                    <a:pt x="13669" y="2970"/>
                  </a:cubicBezTo>
                  <a:lnTo>
                    <a:pt x="13752" y="3035"/>
                  </a:lnTo>
                  <a:lnTo>
                    <a:pt x="13861" y="3107"/>
                  </a:lnTo>
                  <a:lnTo>
                    <a:pt x="13912" y="3115"/>
                  </a:lnTo>
                  <a:lnTo>
                    <a:pt x="13957" y="3028"/>
                  </a:lnTo>
                  <a:lnTo>
                    <a:pt x="13887" y="2956"/>
                  </a:lnTo>
                  <a:lnTo>
                    <a:pt x="13899" y="2789"/>
                  </a:lnTo>
                  <a:lnTo>
                    <a:pt x="14008" y="2667"/>
                  </a:lnTo>
                  <a:lnTo>
                    <a:pt x="14142" y="2544"/>
                  </a:lnTo>
                  <a:lnTo>
                    <a:pt x="14289" y="2450"/>
                  </a:lnTo>
                  <a:lnTo>
                    <a:pt x="14302" y="2370"/>
                  </a:lnTo>
                  <a:lnTo>
                    <a:pt x="14257" y="2298"/>
                  </a:lnTo>
                  <a:lnTo>
                    <a:pt x="14161" y="2320"/>
                  </a:lnTo>
                  <a:lnTo>
                    <a:pt x="14193" y="2146"/>
                  </a:lnTo>
                  <a:lnTo>
                    <a:pt x="14321" y="2161"/>
                  </a:lnTo>
                  <a:lnTo>
                    <a:pt x="14360" y="2016"/>
                  </a:lnTo>
                  <a:lnTo>
                    <a:pt x="14468" y="1915"/>
                  </a:lnTo>
                  <a:lnTo>
                    <a:pt x="14468" y="1836"/>
                  </a:lnTo>
                  <a:lnTo>
                    <a:pt x="14219" y="1929"/>
                  </a:lnTo>
                  <a:lnTo>
                    <a:pt x="14168" y="1893"/>
                  </a:lnTo>
                  <a:lnTo>
                    <a:pt x="14034" y="1763"/>
                  </a:lnTo>
                  <a:lnTo>
                    <a:pt x="13931" y="1763"/>
                  </a:lnTo>
                  <a:lnTo>
                    <a:pt x="13899" y="1799"/>
                  </a:lnTo>
                  <a:lnTo>
                    <a:pt x="13867" y="1734"/>
                  </a:lnTo>
                  <a:lnTo>
                    <a:pt x="13752" y="1597"/>
                  </a:lnTo>
                  <a:lnTo>
                    <a:pt x="13823" y="1561"/>
                  </a:lnTo>
                  <a:lnTo>
                    <a:pt x="13778" y="1438"/>
                  </a:lnTo>
                  <a:lnTo>
                    <a:pt x="13861" y="1221"/>
                  </a:lnTo>
                  <a:lnTo>
                    <a:pt x="13970" y="1221"/>
                  </a:lnTo>
                  <a:lnTo>
                    <a:pt x="13976" y="1127"/>
                  </a:lnTo>
                  <a:lnTo>
                    <a:pt x="13931" y="1062"/>
                  </a:lnTo>
                  <a:lnTo>
                    <a:pt x="14046" y="961"/>
                  </a:lnTo>
                  <a:lnTo>
                    <a:pt x="14046" y="715"/>
                  </a:lnTo>
                  <a:lnTo>
                    <a:pt x="13989" y="665"/>
                  </a:lnTo>
                  <a:lnTo>
                    <a:pt x="14040" y="621"/>
                  </a:lnTo>
                  <a:lnTo>
                    <a:pt x="13931" y="470"/>
                  </a:lnTo>
                  <a:lnTo>
                    <a:pt x="13931" y="181"/>
                  </a:lnTo>
                  <a:lnTo>
                    <a:pt x="13963" y="72"/>
                  </a:lnTo>
                  <a:lnTo>
                    <a:pt x="14161" y="51"/>
                  </a:lnTo>
                  <a:lnTo>
                    <a:pt x="14206" y="0"/>
                  </a:lnTo>
                  <a:lnTo>
                    <a:pt x="14353" y="0"/>
                  </a:lnTo>
                  <a:lnTo>
                    <a:pt x="14519" y="79"/>
                  </a:lnTo>
                  <a:lnTo>
                    <a:pt x="14538" y="152"/>
                  </a:lnTo>
                  <a:lnTo>
                    <a:pt x="14724" y="94"/>
                  </a:lnTo>
                  <a:lnTo>
                    <a:pt x="14845" y="152"/>
                  </a:lnTo>
                  <a:lnTo>
                    <a:pt x="14756" y="434"/>
                  </a:lnTo>
                  <a:cubicBezTo>
                    <a:pt x="14756" y="434"/>
                    <a:pt x="14730" y="477"/>
                    <a:pt x="14647" y="484"/>
                  </a:cubicBezTo>
                  <a:cubicBezTo>
                    <a:pt x="14564" y="491"/>
                    <a:pt x="14225" y="578"/>
                    <a:pt x="14225" y="578"/>
                  </a:cubicBezTo>
                  <a:lnTo>
                    <a:pt x="14136" y="650"/>
                  </a:lnTo>
                  <a:lnTo>
                    <a:pt x="14174" y="766"/>
                  </a:lnTo>
                  <a:lnTo>
                    <a:pt x="14129" y="802"/>
                  </a:lnTo>
                  <a:lnTo>
                    <a:pt x="14072" y="1055"/>
                  </a:lnTo>
                  <a:lnTo>
                    <a:pt x="14257" y="1163"/>
                  </a:lnTo>
                  <a:lnTo>
                    <a:pt x="14264" y="1229"/>
                  </a:lnTo>
                  <a:lnTo>
                    <a:pt x="14443" y="1294"/>
                  </a:lnTo>
                  <a:lnTo>
                    <a:pt x="14513" y="1387"/>
                  </a:lnTo>
                  <a:lnTo>
                    <a:pt x="14660" y="1474"/>
                  </a:lnTo>
                  <a:lnTo>
                    <a:pt x="14705" y="1539"/>
                  </a:lnTo>
                  <a:lnTo>
                    <a:pt x="14583" y="1518"/>
                  </a:lnTo>
                  <a:lnTo>
                    <a:pt x="14551" y="1525"/>
                  </a:lnTo>
                  <a:lnTo>
                    <a:pt x="14551" y="1583"/>
                  </a:lnTo>
                  <a:lnTo>
                    <a:pt x="14532" y="1742"/>
                  </a:lnTo>
                  <a:lnTo>
                    <a:pt x="14583" y="1720"/>
                  </a:lnTo>
                  <a:lnTo>
                    <a:pt x="14507" y="1893"/>
                  </a:lnTo>
                  <a:lnTo>
                    <a:pt x="14590" y="2023"/>
                  </a:lnTo>
                  <a:lnTo>
                    <a:pt x="14666" y="2067"/>
                  </a:lnTo>
                  <a:lnTo>
                    <a:pt x="14724" y="2081"/>
                  </a:lnTo>
                  <a:lnTo>
                    <a:pt x="14800" y="2088"/>
                  </a:lnTo>
                  <a:lnTo>
                    <a:pt x="14852" y="2226"/>
                  </a:lnTo>
                  <a:lnTo>
                    <a:pt x="14896" y="2370"/>
                  </a:lnTo>
                  <a:lnTo>
                    <a:pt x="14922" y="2450"/>
                  </a:lnTo>
                  <a:lnTo>
                    <a:pt x="14947" y="2486"/>
                  </a:lnTo>
                  <a:lnTo>
                    <a:pt x="14909" y="2551"/>
                  </a:lnTo>
                  <a:lnTo>
                    <a:pt x="14947" y="2580"/>
                  </a:lnTo>
                  <a:lnTo>
                    <a:pt x="15043" y="2587"/>
                  </a:lnTo>
                  <a:lnTo>
                    <a:pt x="15050" y="2479"/>
                  </a:lnTo>
                  <a:lnTo>
                    <a:pt x="15114" y="2443"/>
                  </a:lnTo>
                  <a:lnTo>
                    <a:pt x="15197" y="2110"/>
                  </a:lnTo>
                  <a:lnTo>
                    <a:pt x="15261" y="2096"/>
                  </a:lnTo>
                  <a:lnTo>
                    <a:pt x="15293" y="2081"/>
                  </a:lnTo>
                  <a:lnTo>
                    <a:pt x="15324" y="2211"/>
                  </a:lnTo>
                  <a:lnTo>
                    <a:pt x="15331" y="2298"/>
                  </a:lnTo>
                  <a:cubicBezTo>
                    <a:pt x="15331" y="2298"/>
                    <a:pt x="15324" y="2356"/>
                    <a:pt x="15305" y="2399"/>
                  </a:cubicBezTo>
                  <a:cubicBezTo>
                    <a:pt x="15286" y="2443"/>
                    <a:pt x="15248" y="2544"/>
                    <a:pt x="15248" y="2544"/>
                  </a:cubicBezTo>
                  <a:lnTo>
                    <a:pt x="15248" y="2638"/>
                  </a:lnTo>
                  <a:lnTo>
                    <a:pt x="15280" y="2732"/>
                  </a:lnTo>
                  <a:lnTo>
                    <a:pt x="15356" y="2818"/>
                  </a:lnTo>
                  <a:lnTo>
                    <a:pt x="15395" y="2840"/>
                  </a:lnTo>
                  <a:lnTo>
                    <a:pt x="15452" y="2977"/>
                  </a:lnTo>
                  <a:lnTo>
                    <a:pt x="15535" y="3042"/>
                  </a:lnTo>
                  <a:lnTo>
                    <a:pt x="15606" y="3042"/>
                  </a:lnTo>
                  <a:lnTo>
                    <a:pt x="15657" y="3021"/>
                  </a:lnTo>
                  <a:lnTo>
                    <a:pt x="15663" y="2977"/>
                  </a:lnTo>
                  <a:lnTo>
                    <a:pt x="15829" y="2638"/>
                  </a:lnTo>
                  <a:lnTo>
                    <a:pt x="15868" y="2623"/>
                  </a:lnTo>
                  <a:lnTo>
                    <a:pt x="15944" y="2385"/>
                  </a:lnTo>
                  <a:lnTo>
                    <a:pt x="16034" y="2341"/>
                  </a:lnTo>
                  <a:lnTo>
                    <a:pt x="16079" y="2255"/>
                  </a:lnTo>
                  <a:lnTo>
                    <a:pt x="15925" y="1836"/>
                  </a:lnTo>
                  <a:lnTo>
                    <a:pt x="16360" y="1915"/>
                  </a:lnTo>
                  <a:lnTo>
                    <a:pt x="16404" y="2096"/>
                  </a:lnTo>
                  <a:lnTo>
                    <a:pt x="16468" y="2117"/>
                  </a:lnTo>
                  <a:lnTo>
                    <a:pt x="16539" y="2146"/>
                  </a:lnTo>
                  <a:lnTo>
                    <a:pt x="16609" y="2110"/>
                  </a:lnTo>
                  <a:lnTo>
                    <a:pt x="16641" y="2153"/>
                  </a:lnTo>
                  <a:lnTo>
                    <a:pt x="16564" y="2226"/>
                  </a:lnTo>
                  <a:lnTo>
                    <a:pt x="16539" y="2305"/>
                  </a:lnTo>
                  <a:lnTo>
                    <a:pt x="16513" y="2443"/>
                  </a:lnTo>
                  <a:lnTo>
                    <a:pt x="16488" y="2587"/>
                  </a:lnTo>
                  <a:lnTo>
                    <a:pt x="16532" y="2703"/>
                  </a:lnTo>
                  <a:lnTo>
                    <a:pt x="16603" y="2782"/>
                  </a:lnTo>
                  <a:lnTo>
                    <a:pt x="16737" y="2854"/>
                  </a:lnTo>
                  <a:lnTo>
                    <a:pt x="16743" y="2970"/>
                  </a:lnTo>
                  <a:lnTo>
                    <a:pt x="16462" y="3086"/>
                  </a:lnTo>
                  <a:lnTo>
                    <a:pt x="16424" y="3165"/>
                  </a:lnTo>
                  <a:lnTo>
                    <a:pt x="16353" y="3165"/>
                  </a:lnTo>
                  <a:lnTo>
                    <a:pt x="16238" y="3295"/>
                  </a:lnTo>
                  <a:lnTo>
                    <a:pt x="16136" y="3252"/>
                  </a:lnTo>
                  <a:lnTo>
                    <a:pt x="16104" y="3180"/>
                  </a:lnTo>
                  <a:lnTo>
                    <a:pt x="15989" y="3223"/>
                  </a:lnTo>
                  <a:lnTo>
                    <a:pt x="15989" y="3331"/>
                  </a:lnTo>
                  <a:lnTo>
                    <a:pt x="16072" y="3411"/>
                  </a:lnTo>
                  <a:lnTo>
                    <a:pt x="15964" y="3411"/>
                  </a:lnTo>
                  <a:lnTo>
                    <a:pt x="15842" y="3274"/>
                  </a:lnTo>
                  <a:lnTo>
                    <a:pt x="15612" y="3295"/>
                  </a:lnTo>
                  <a:lnTo>
                    <a:pt x="15638" y="3563"/>
                  </a:lnTo>
                  <a:lnTo>
                    <a:pt x="15587" y="3599"/>
                  </a:lnTo>
                  <a:lnTo>
                    <a:pt x="15574" y="3671"/>
                  </a:lnTo>
                  <a:lnTo>
                    <a:pt x="15369" y="3548"/>
                  </a:lnTo>
                  <a:lnTo>
                    <a:pt x="15133" y="3519"/>
                  </a:lnTo>
                  <a:lnTo>
                    <a:pt x="15075" y="3461"/>
                  </a:lnTo>
                  <a:lnTo>
                    <a:pt x="15043" y="3461"/>
                  </a:lnTo>
                  <a:lnTo>
                    <a:pt x="15018" y="3490"/>
                  </a:lnTo>
                  <a:lnTo>
                    <a:pt x="14973" y="3599"/>
                  </a:lnTo>
                  <a:lnTo>
                    <a:pt x="14839" y="3693"/>
                  </a:lnTo>
                  <a:lnTo>
                    <a:pt x="15094" y="3722"/>
                  </a:lnTo>
                  <a:cubicBezTo>
                    <a:pt x="15094" y="3722"/>
                    <a:pt x="15459" y="3736"/>
                    <a:pt x="15459" y="3751"/>
                  </a:cubicBezTo>
                  <a:cubicBezTo>
                    <a:pt x="15459" y="3765"/>
                    <a:pt x="15433" y="3823"/>
                    <a:pt x="15433" y="3823"/>
                  </a:cubicBezTo>
                  <a:lnTo>
                    <a:pt x="15433" y="3910"/>
                  </a:lnTo>
                  <a:lnTo>
                    <a:pt x="15401" y="3975"/>
                  </a:lnTo>
                  <a:lnTo>
                    <a:pt x="15222" y="4061"/>
                  </a:lnTo>
                  <a:lnTo>
                    <a:pt x="15171" y="4003"/>
                  </a:lnTo>
                  <a:lnTo>
                    <a:pt x="15139" y="3996"/>
                  </a:lnTo>
                  <a:lnTo>
                    <a:pt x="15094" y="3996"/>
                  </a:lnTo>
                  <a:lnTo>
                    <a:pt x="15043" y="3996"/>
                  </a:lnTo>
                  <a:lnTo>
                    <a:pt x="15037" y="4061"/>
                  </a:lnTo>
                  <a:lnTo>
                    <a:pt x="14960" y="4069"/>
                  </a:lnTo>
                  <a:lnTo>
                    <a:pt x="14858" y="4314"/>
                  </a:lnTo>
                  <a:lnTo>
                    <a:pt x="14769" y="4307"/>
                  </a:lnTo>
                  <a:lnTo>
                    <a:pt x="14762" y="4415"/>
                  </a:lnTo>
                  <a:lnTo>
                    <a:pt x="14820" y="4502"/>
                  </a:lnTo>
                  <a:lnTo>
                    <a:pt x="14781" y="4574"/>
                  </a:lnTo>
                  <a:cubicBezTo>
                    <a:pt x="14781" y="4574"/>
                    <a:pt x="14769" y="4625"/>
                    <a:pt x="14730" y="4632"/>
                  </a:cubicBezTo>
                  <a:cubicBezTo>
                    <a:pt x="14692" y="4639"/>
                    <a:pt x="14628" y="4603"/>
                    <a:pt x="14628" y="4603"/>
                  </a:cubicBezTo>
                  <a:lnTo>
                    <a:pt x="14570" y="4603"/>
                  </a:lnTo>
                  <a:lnTo>
                    <a:pt x="14513" y="4661"/>
                  </a:lnTo>
                  <a:lnTo>
                    <a:pt x="14347" y="4813"/>
                  </a:lnTo>
                  <a:lnTo>
                    <a:pt x="14353" y="4965"/>
                  </a:lnTo>
                  <a:lnTo>
                    <a:pt x="14264" y="4979"/>
                  </a:lnTo>
                  <a:lnTo>
                    <a:pt x="14232" y="5015"/>
                  </a:lnTo>
                  <a:lnTo>
                    <a:pt x="14225" y="5073"/>
                  </a:lnTo>
                  <a:lnTo>
                    <a:pt x="14129" y="5138"/>
                  </a:lnTo>
                  <a:lnTo>
                    <a:pt x="14117" y="5232"/>
                  </a:lnTo>
                  <a:lnTo>
                    <a:pt x="14059" y="5283"/>
                  </a:lnTo>
                  <a:lnTo>
                    <a:pt x="14053" y="5442"/>
                  </a:lnTo>
                  <a:cubicBezTo>
                    <a:pt x="14053" y="5442"/>
                    <a:pt x="14014" y="5470"/>
                    <a:pt x="13995" y="5499"/>
                  </a:cubicBezTo>
                  <a:cubicBezTo>
                    <a:pt x="13976" y="5528"/>
                    <a:pt x="13931" y="5629"/>
                    <a:pt x="13919" y="5687"/>
                  </a:cubicBezTo>
                  <a:cubicBezTo>
                    <a:pt x="13906" y="5745"/>
                    <a:pt x="13931" y="5832"/>
                    <a:pt x="13931" y="5832"/>
                  </a:cubicBezTo>
                  <a:lnTo>
                    <a:pt x="13963" y="5890"/>
                  </a:lnTo>
                  <a:lnTo>
                    <a:pt x="13989" y="5976"/>
                  </a:lnTo>
                  <a:lnTo>
                    <a:pt x="14027" y="6027"/>
                  </a:lnTo>
                  <a:cubicBezTo>
                    <a:pt x="14027" y="6027"/>
                    <a:pt x="14040" y="6034"/>
                    <a:pt x="14098" y="6056"/>
                  </a:cubicBezTo>
                  <a:cubicBezTo>
                    <a:pt x="14155" y="6077"/>
                    <a:pt x="14296" y="6063"/>
                    <a:pt x="14296" y="6063"/>
                  </a:cubicBezTo>
                  <a:lnTo>
                    <a:pt x="14404" y="6374"/>
                  </a:lnTo>
                  <a:lnTo>
                    <a:pt x="14500" y="6670"/>
                  </a:lnTo>
                  <a:lnTo>
                    <a:pt x="14666" y="6634"/>
                  </a:lnTo>
                  <a:cubicBezTo>
                    <a:pt x="14666" y="6634"/>
                    <a:pt x="14749" y="6612"/>
                    <a:pt x="14781" y="6612"/>
                  </a:cubicBezTo>
                  <a:cubicBezTo>
                    <a:pt x="14813" y="6612"/>
                    <a:pt x="14832" y="6612"/>
                    <a:pt x="14858" y="6648"/>
                  </a:cubicBezTo>
                  <a:cubicBezTo>
                    <a:pt x="14884" y="6684"/>
                    <a:pt x="14922" y="6699"/>
                    <a:pt x="14947" y="6706"/>
                  </a:cubicBezTo>
                  <a:cubicBezTo>
                    <a:pt x="14973" y="6713"/>
                    <a:pt x="15005" y="6721"/>
                    <a:pt x="15031" y="6721"/>
                  </a:cubicBezTo>
                  <a:cubicBezTo>
                    <a:pt x="15056" y="6721"/>
                    <a:pt x="15075" y="6699"/>
                    <a:pt x="15094" y="6728"/>
                  </a:cubicBezTo>
                  <a:cubicBezTo>
                    <a:pt x="15094" y="6728"/>
                    <a:pt x="15139" y="6786"/>
                    <a:pt x="15158" y="6822"/>
                  </a:cubicBezTo>
                  <a:cubicBezTo>
                    <a:pt x="15178" y="6858"/>
                    <a:pt x="15241" y="6880"/>
                    <a:pt x="15267" y="6887"/>
                  </a:cubicBezTo>
                  <a:cubicBezTo>
                    <a:pt x="15293" y="6894"/>
                    <a:pt x="15337" y="6894"/>
                    <a:pt x="15337" y="6894"/>
                  </a:cubicBezTo>
                  <a:lnTo>
                    <a:pt x="15369" y="6887"/>
                  </a:lnTo>
                  <a:lnTo>
                    <a:pt x="15382" y="6974"/>
                  </a:lnTo>
                  <a:lnTo>
                    <a:pt x="15433" y="7082"/>
                  </a:lnTo>
                  <a:lnTo>
                    <a:pt x="15535" y="7154"/>
                  </a:lnTo>
                  <a:lnTo>
                    <a:pt x="15702" y="7212"/>
                  </a:lnTo>
                  <a:lnTo>
                    <a:pt x="15740" y="7226"/>
                  </a:lnTo>
                  <a:lnTo>
                    <a:pt x="15829" y="7284"/>
                  </a:lnTo>
                  <a:lnTo>
                    <a:pt x="15938" y="7364"/>
                  </a:lnTo>
                  <a:lnTo>
                    <a:pt x="15983" y="7393"/>
                  </a:lnTo>
                  <a:lnTo>
                    <a:pt x="16238" y="7378"/>
                  </a:lnTo>
                  <a:lnTo>
                    <a:pt x="16366" y="7385"/>
                  </a:lnTo>
                  <a:lnTo>
                    <a:pt x="16430" y="7407"/>
                  </a:lnTo>
                  <a:lnTo>
                    <a:pt x="16449" y="7450"/>
                  </a:lnTo>
                  <a:lnTo>
                    <a:pt x="16430" y="7523"/>
                  </a:lnTo>
                  <a:lnTo>
                    <a:pt x="16449" y="7624"/>
                  </a:lnTo>
                  <a:lnTo>
                    <a:pt x="16443" y="7718"/>
                  </a:lnTo>
                  <a:lnTo>
                    <a:pt x="16398" y="7819"/>
                  </a:lnTo>
                  <a:lnTo>
                    <a:pt x="16404" y="7920"/>
                  </a:lnTo>
                  <a:lnTo>
                    <a:pt x="16417" y="8050"/>
                  </a:lnTo>
                  <a:lnTo>
                    <a:pt x="16411" y="8173"/>
                  </a:lnTo>
                  <a:lnTo>
                    <a:pt x="16468" y="8195"/>
                  </a:lnTo>
                  <a:lnTo>
                    <a:pt x="16507" y="8231"/>
                  </a:lnTo>
                  <a:lnTo>
                    <a:pt x="16532" y="8274"/>
                  </a:lnTo>
                  <a:lnTo>
                    <a:pt x="16532" y="8347"/>
                  </a:lnTo>
                  <a:lnTo>
                    <a:pt x="16551" y="8397"/>
                  </a:lnTo>
                  <a:lnTo>
                    <a:pt x="16590" y="8469"/>
                  </a:lnTo>
                  <a:lnTo>
                    <a:pt x="16660" y="8556"/>
                  </a:lnTo>
                  <a:lnTo>
                    <a:pt x="16737" y="8650"/>
                  </a:lnTo>
                  <a:lnTo>
                    <a:pt x="16801" y="8679"/>
                  </a:lnTo>
                  <a:lnTo>
                    <a:pt x="16833" y="8701"/>
                  </a:lnTo>
                  <a:cubicBezTo>
                    <a:pt x="16833" y="8701"/>
                    <a:pt x="16852" y="8722"/>
                    <a:pt x="16865" y="8722"/>
                  </a:cubicBezTo>
                  <a:cubicBezTo>
                    <a:pt x="16877" y="8722"/>
                    <a:pt x="16922" y="8701"/>
                    <a:pt x="16922" y="8701"/>
                  </a:cubicBezTo>
                  <a:lnTo>
                    <a:pt x="16973" y="8650"/>
                  </a:lnTo>
                  <a:lnTo>
                    <a:pt x="17012" y="8614"/>
                  </a:lnTo>
                  <a:lnTo>
                    <a:pt x="17037" y="8592"/>
                  </a:lnTo>
                  <a:lnTo>
                    <a:pt x="17088" y="8585"/>
                  </a:lnTo>
                  <a:lnTo>
                    <a:pt x="17165" y="8318"/>
                  </a:lnTo>
                  <a:cubicBezTo>
                    <a:pt x="17165" y="8318"/>
                    <a:pt x="17184" y="8296"/>
                    <a:pt x="17152" y="8058"/>
                  </a:cubicBezTo>
                  <a:cubicBezTo>
                    <a:pt x="17120" y="7819"/>
                    <a:pt x="17056" y="7559"/>
                    <a:pt x="17056" y="7559"/>
                  </a:cubicBezTo>
                  <a:cubicBezTo>
                    <a:pt x="17056" y="7559"/>
                    <a:pt x="17171" y="7537"/>
                    <a:pt x="17299" y="7393"/>
                  </a:cubicBezTo>
                  <a:cubicBezTo>
                    <a:pt x="17427" y="7248"/>
                    <a:pt x="17504" y="7067"/>
                    <a:pt x="17504" y="7067"/>
                  </a:cubicBezTo>
                  <a:lnTo>
                    <a:pt x="17600" y="7039"/>
                  </a:lnTo>
                  <a:cubicBezTo>
                    <a:pt x="17600" y="7039"/>
                    <a:pt x="17600" y="6937"/>
                    <a:pt x="17593" y="6916"/>
                  </a:cubicBezTo>
                  <a:cubicBezTo>
                    <a:pt x="17587" y="6894"/>
                    <a:pt x="17542" y="6843"/>
                    <a:pt x="17542" y="6843"/>
                  </a:cubicBezTo>
                  <a:lnTo>
                    <a:pt x="17580" y="6656"/>
                  </a:lnTo>
                  <a:cubicBezTo>
                    <a:pt x="17580" y="6656"/>
                    <a:pt x="17593" y="6605"/>
                    <a:pt x="17536" y="6554"/>
                  </a:cubicBezTo>
                  <a:cubicBezTo>
                    <a:pt x="17478" y="6504"/>
                    <a:pt x="17433" y="6482"/>
                    <a:pt x="17433" y="6482"/>
                  </a:cubicBezTo>
                  <a:lnTo>
                    <a:pt x="17369" y="6128"/>
                  </a:lnTo>
                  <a:cubicBezTo>
                    <a:pt x="17369" y="6128"/>
                    <a:pt x="17376" y="6128"/>
                    <a:pt x="17306" y="6085"/>
                  </a:cubicBezTo>
                  <a:cubicBezTo>
                    <a:pt x="17235" y="6041"/>
                    <a:pt x="17191" y="6034"/>
                    <a:pt x="17191" y="6034"/>
                  </a:cubicBezTo>
                  <a:lnTo>
                    <a:pt x="17159" y="5933"/>
                  </a:lnTo>
                  <a:lnTo>
                    <a:pt x="17306" y="5875"/>
                  </a:lnTo>
                  <a:lnTo>
                    <a:pt x="17357" y="5723"/>
                  </a:lnTo>
                  <a:lnTo>
                    <a:pt x="17440" y="5629"/>
                  </a:lnTo>
                  <a:lnTo>
                    <a:pt x="17369" y="5492"/>
                  </a:lnTo>
                  <a:lnTo>
                    <a:pt x="17363" y="5290"/>
                  </a:lnTo>
                  <a:lnTo>
                    <a:pt x="17280" y="5254"/>
                  </a:lnTo>
                  <a:cubicBezTo>
                    <a:pt x="17280" y="5254"/>
                    <a:pt x="17350" y="5218"/>
                    <a:pt x="17389" y="5073"/>
                  </a:cubicBezTo>
                  <a:cubicBezTo>
                    <a:pt x="17427" y="4928"/>
                    <a:pt x="17395" y="4907"/>
                    <a:pt x="17395" y="4907"/>
                  </a:cubicBezTo>
                  <a:lnTo>
                    <a:pt x="17369" y="4878"/>
                  </a:lnTo>
                  <a:lnTo>
                    <a:pt x="17293" y="4863"/>
                  </a:lnTo>
                  <a:lnTo>
                    <a:pt x="17504" y="4827"/>
                  </a:lnTo>
                  <a:cubicBezTo>
                    <a:pt x="17504" y="4827"/>
                    <a:pt x="17625" y="4871"/>
                    <a:pt x="17695" y="4878"/>
                  </a:cubicBezTo>
                  <a:cubicBezTo>
                    <a:pt x="17766" y="4885"/>
                    <a:pt x="17817" y="4885"/>
                    <a:pt x="17817" y="4885"/>
                  </a:cubicBezTo>
                  <a:lnTo>
                    <a:pt x="17836" y="4827"/>
                  </a:lnTo>
                  <a:lnTo>
                    <a:pt x="17951" y="4806"/>
                  </a:lnTo>
                  <a:cubicBezTo>
                    <a:pt x="17951" y="4806"/>
                    <a:pt x="18015" y="4820"/>
                    <a:pt x="18028" y="4769"/>
                  </a:cubicBezTo>
                  <a:cubicBezTo>
                    <a:pt x="18040" y="4719"/>
                    <a:pt x="18072" y="4676"/>
                    <a:pt x="18092" y="4676"/>
                  </a:cubicBezTo>
                  <a:cubicBezTo>
                    <a:pt x="18111" y="4676"/>
                    <a:pt x="18175" y="4704"/>
                    <a:pt x="18200" y="4712"/>
                  </a:cubicBezTo>
                  <a:cubicBezTo>
                    <a:pt x="18226" y="4719"/>
                    <a:pt x="18239" y="4712"/>
                    <a:pt x="18283" y="4762"/>
                  </a:cubicBezTo>
                  <a:cubicBezTo>
                    <a:pt x="18328" y="4813"/>
                    <a:pt x="18328" y="4813"/>
                    <a:pt x="18328" y="4813"/>
                  </a:cubicBezTo>
                  <a:lnTo>
                    <a:pt x="18398" y="4907"/>
                  </a:lnTo>
                  <a:lnTo>
                    <a:pt x="18430" y="4950"/>
                  </a:lnTo>
                  <a:lnTo>
                    <a:pt x="18456" y="5022"/>
                  </a:lnTo>
                  <a:lnTo>
                    <a:pt x="18494" y="5080"/>
                  </a:lnTo>
                  <a:lnTo>
                    <a:pt x="18577" y="5102"/>
                  </a:lnTo>
                  <a:lnTo>
                    <a:pt x="18680" y="5087"/>
                  </a:lnTo>
                  <a:lnTo>
                    <a:pt x="18711" y="5080"/>
                  </a:lnTo>
                  <a:cubicBezTo>
                    <a:pt x="18711" y="5080"/>
                    <a:pt x="18743" y="5080"/>
                    <a:pt x="18743" y="5095"/>
                  </a:cubicBezTo>
                  <a:cubicBezTo>
                    <a:pt x="18743" y="5109"/>
                    <a:pt x="18737" y="5145"/>
                    <a:pt x="18737" y="5160"/>
                  </a:cubicBezTo>
                  <a:cubicBezTo>
                    <a:pt x="18737" y="5174"/>
                    <a:pt x="18737" y="5203"/>
                    <a:pt x="18769" y="5225"/>
                  </a:cubicBezTo>
                  <a:cubicBezTo>
                    <a:pt x="18801" y="5246"/>
                    <a:pt x="18852" y="5268"/>
                    <a:pt x="18852" y="5268"/>
                  </a:cubicBezTo>
                  <a:lnTo>
                    <a:pt x="18897" y="5283"/>
                  </a:lnTo>
                  <a:lnTo>
                    <a:pt x="18865" y="5340"/>
                  </a:lnTo>
                  <a:lnTo>
                    <a:pt x="18852" y="5413"/>
                  </a:lnTo>
                  <a:lnTo>
                    <a:pt x="18858" y="5593"/>
                  </a:lnTo>
                  <a:lnTo>
                    <a:pt x="18852" y="5882"/>
                  </a:lnTo>
                  <a:lnTo>
                    <a:pt x="19057" y="5955"/>
                  </a:lnTo>
                  <a:lnTo>
                    <a:pt x="19089" y="5962"/>
                  </a:lnTo>
                  <a:lnTo>
                    <a:pt x="19108" y="6070"/>
                  </a:lnTo>
                  <a:cubicBezTo>
                    <a:pt x="19108" y="6070"/>
                    <a:pt x="19127" y="6121"/>
                    <a:pt x="19159" y="6128"/>
                  </a:cubicBezTo>
                  <a:cubicBezTo>
                    <a:pt x="19191" y="6135"/>
                    <a:pt x="19204" y="6106"/>
                    <a:pt x="19204" y="6106"/>
                  </a:cubicBezTo>
                  <a:lnTo>
                    <a:pt x="19223" y="6077"/>
                  </a:lnTo>
                  <a:lnTo>
                    <a:pt x="19325" y="6179"/>
                  </a:lnTo>
                  <a:cubicBezTo>
                    <a:pt x="19325" y="6179"/>
                    <a:pt x="19357" y="6273"/>
                    <a:pt x="19453" y="6150"/>
                  </a:cubicBezTo>
                  <a:cubicBezTo>
                    <a:pt x="19549" y="6027"/>
                    <a:pt x="19587" y="5926"/>
                    <a:pt x="19587" y="5926"/>
                  </a:cubicBezTo>
                  <a:lnTo>
                    <a:pt x="19619" y="5853"/>
                  </a:lnTo>
                  <a:lnTo>
                    <a:pt x="19664" y="5861"/>
                  </a:lnTo>
                  <a:lnTo>
                    <a:pt x="19715" y="5890"/>
                  </a:lnTo>
                  <a:lnTo>
                    <a:pt x="19875" y="5528"/>
                  </a:lnTo>
                  <a:lnTo>
                    <a:pt x="19906" y="5485"/>
                  </a:lnTo>
                  <a:lnTo>
                    <a:pt x="19919" y="5557"/>
                  </a:lnTo>
                  <a:lnTo>
                    <a:pt x="19964" y="5658"/>
                  </a:lnTo>
                  <a:lnTo>
                    <a:pt x="19964" y="5825"/>
                  </a:lnTo>
                  <a:cubicBezTo>
                    <a:pt x="19964" y="5825"/>
                    <a:pt x="19977" y="5911"/>
                    <a:pt x="20002" y="5933"/>
                  </a:cubicBezTo>
                  <a:cubicBezTo>
                    <a:pt x="20028" y="5955"/>
                    <a:pt x="20079" y="5976"/>
                    <a:pt x="20079" y="5976"/>
                  </a:cubicBezTo>
                  <a:lnTo>
                    <a:pt x="20117" y="5991"/>
                  </a:lnTo>
                  <a:lnTo>
                    <a:pt x="20162" y="6142"/>
                  </a:lnTo>
                  <a:lnTo>
                    <a:pt x="20047" y="6215"/>
                  </a:lnTo>
                  <a:lnTo>
                    <a:pt x="20232" y="6280"/>
                  </a:lnTo>
                  <a:lnTo>
                    <a:pt x="20220" y="6359"/>
                  </a:lnTo>
                  <a:lnTo>
                    <a:pt x="20252" y="6439"/>
                  </a:lnTo>
                  <a:lnTo>
                    <a:pt x="20309" y="6511"/>
                  </a:lnTo>
                  <a:cubicBezTo>
                    <a:pt x="20309" y="6511"/>
                    <a:pt x="20360" y="6529"/>
                    <a:pt x="20367" y="6540"/>
                  </a:cubicBezTo>
                  <a:cubicBezTo>
                    <a:pt x="20376" y="6556"/>
                    <a:pt x="20367" y="6641"/>
                    <a:pt x="20367" y="6641"/>
                  </a:cubicBezTo>
                  <a:lnTo>
                    <a:pt x="20386" y="6670"/>
                  </a:lnTo>
                  <a:lnTo>
                    <a:pt x="20501" y="6735"/>
                  </a:lnTo>
                  <a:lnTo>
                    <a:pt x="20354" y="6793"/>
                  </a:lnTo>
                  <a:lnTo>
                    <a:pt x="20347" y="6865"/>
                  </a:lnTo>
                  <a:lnTo>
                    <a:pt x="20335" y="6981"/>
                  </a:lnTo>
                  <a:lnTo>
                    <a:pt x="20399" y="6995"/>
                  </a:lnTo>
                  <a:lnTo>
                    <a:pt x="20437" y="7111"/>
                  </a:lnTo>
                  <a:cubicBezTo>
                    <a:pt x="20437" y="7111"/>
                    <a:pt x="20463" y="7104"/>
                    <a:pt x="20501" y="7118"/>
                  </a:cubicBezTo>
                  <a:cubicBezTo>
                    <a:pt x="20539" y="7133"/>
                    <a:pt x="20552" y="7169"/>
                    <a:pt x="20565" y="7176"/>
                  </a:cubicBezTo>
                  <a:cubicBezTo>
                    <a:pt x="20577" y="7183"/>
                    <a:pt x="20609" y="7205"/>
                    <a:pt x="20629" y="7219"/>
                  </a:cubicBezTo>
                  <a:cubicBezTo>
                    <a:pt x="20648" y="7234"/>
                    <a:pt x="20661" y="7234"/>
                    <a:pt x="20667" y="7263"/>
                  </a:cubicBezTo>
                  <a:cubicBezTo>
                    <a:pt x="20673" y="7292"/>
                    <a:pt x="20686" y="7349"/>
                    <a:pt x="20686" y="7349"/>
                  </a:cubicBezTo>
                  <a:cubicBezTo>
                    <a:pt x="20686" y="7349"/>
                    <a:pt x="20693" y="7385"/>
                    <a:pt x="20769" y="7414"/>
                  </a:cubicBezTo>
                  <a:cubicBezTo>
                    <a:pt x="20846" y="7443"/>
                    <a:pt x="20993" y="7436"/>
                    <a:pt x="20993" y="7436"/>
                  </a:cubicBezTo>
                  <a:lnTo>
                    <a:pt x="20910" y="7436"/>
                  </a:lnTo>
                  <a:lnTo>
                    <a:pt x="20999" y="7429"/>
                  </a:lnTo>
                  <a:cubicBezTo>
                    <a:pt x="20999" y="7429"/>
                    <a:pt x="21012" y="7544"/>
                    <a:pt x="21038" y="7544"/>
                  </a:cubicBezTo>
                  <a:cubicBezTo>
                    <a:pt x="21063" y="7544"/>
                    <a:pt x="21140" y="7602"/>
                    <a:pt x="21140" y="7602"/>
                  </a:cubicBezTo>
                  <a:lnTo>
                    <a:pt x="21210" y="7617"/>
                  </a:lnTo>
                  <a:lnTo>
                    <a:pt x="21242" y="7646"/>
                  </a:lnTo>
                  <a:cubicBezTo>
                    <a:pt x="21242" y="7646"/>
                    <a:pt x="21217" y="7689"/>
                    <a:pt x="21153" y="7689"/>
                  </a:cubicBezTo>
                  <a:cubicBezTo>
                    <a:pt x="21089" y="7689"/>
                    <a:pt x="21057" y="7675"/>
                    <a:pt x="21025" y="7696"/>
                  </a:cubicBezTo>
                  <a:cubicBezTo>
                    <a:pt x="20993" y="7718"/>
                    <a:pt x="20987" y="7761"/>
                    <a:pt x="20935" y="7819"/>
                  </a:cubicBezTo>
                  <a:cubicBezTo>
                    <a:pt x="20884" y="7877"/>
                    <a:pt x="20859" y="7899"/>
                    <a:pt x="20788" y="7870"/>
                  </a:cubicBezTo>
                  <a:cubicBezTo>
                    <a:pt x="20718" y="7841"/>
                    <a:pt x="20693" y="7833"/>
                    <a:pt x="20686" y="7877"/>
                  </a:cubicBezTo>
                  <a:cubicBezTo>
                    <a:pt x="20680" y="7920"/>
                    <a:pt x="20680" y="7956"/>
                    <a:pt x="20667" y="8000"/>
                  </a:cubicBezTo>
                  <a:cubicBezTo>
                    <a:pt x="20654" y="8043"/>
                    <a:pt x="20667" y="8058"/>
                    <a:pt x="20712" y="8079"/>
                  </a:cubicBezTo>
                  <a:cubicBezTo>
                    <a:pt x="20756" y="8101"/>
                    <a:pt x="20769" y="8115"/>
                    <a:pt x="20788" y="8101"/>
                  </a:cubicBezTo>
                  <a:cubicBezTo>
                    <a:pt x="20808" y="8086"/>
                    <a:pt x="20814" y="8072"/>
                    <a:pt x="20827" y="8043"/>
                  </a:cubicBezTo>
                  <a:cubicBezTo>
                    <a:pt x="20840" y="8014"/>
                    <a:pt x="20840" y="8000"/>
                    <a:pt x="20840" y="8000"/>
                  </a:cubicBezTo>
                  <a:cubicBezTo>
                    <a:pt x="20840" y="8000"/>
                    <a:pt x="20961" y="7964"/>
                    <a:pt x="21057" y="7920"/>
                  </a:cubicBezTo>
                  <a:cubicBezTo>
                    <a:pt x="21153" y="7877"/>
                    <a:pt x="21236" y="7819"/>
                    <a:pt x="21236" y="7819"/>
                  </a:cubicBezTo>
                  <a:lnTo>
                    <a:pt x="21223" y="7776"/>
                  </a:lnTo>
                  <a:lnTo>
                    <a:pt x="21274" y="7790"/>
                  </a:lnTo>
                  <a:cubicBezTo>
                    <a:pt x="21274" y="7790"/>
                    <a:pt x="21280" y="7790"/>
                    <a:pt x="21319" y="7848"/>
                  </a:cubicBezTo>
                  <a:cubicBezTo>
                    <a:pt x="21357" y="7906"/>
                    <a:pt x="21376" y="7920"/>
                    <a:pt x="21427" y="7935"/>
                  </a:cubicBezTo>
                  <a:cubicBezTo>
                    <a:pt x="21479" y="7949"/>
                    <a:pt x="21568" y="7964"/>
                    <a:pt x="21568" y="7964"/>
                  </a:cubicBezTo>
                  <a:lnTo>
                    <a:pt x="21600" y="8166"/>
                  </a:lnTo>
                  <a:cubicBezTo>
                    <a:pt x="21600" y="8166"/>
                    <a:pt x="21485" y="8325"/>
                    <a:pt x="21447" y="8347"/>
                  </a:cubicBezTo>
                  <a:cubicBezTo>
                    <a:pt x="21408" y="8368"/>
                    <a:pt x="21389" y="8412"/>
                    <a:pt x="21389" y="8412"/>
                  </a:cubicBezTo>
                  <a:lnTo>
                    <a:pt x="21312" y="8383"/>
                  </a:lnTo>
                  <a:cubicBezTo>
                    <a:pt x="21312" y="8383"/>
                    <a:pt x="21146" y="8433"/>
                    <a:pt x="21082" y="8469"/>
                  </a:cubicBezTo>
                  <a:cubicBezTo>
                    <a:pt x="21018" y="8506"/>
                    <a:pt x="21006" y="8527"/>
                    <a:pt x="20999" y="8556"/>
                  </a:cubicBezTo>
                  <a:cubicBezTo>
                    <a:pt x="20993" y="8585"/>
                    <a:pt x="20993" y="8701"/>
                    <a:pt x="20993" y="8701"/>
                  </a:cubicBezTo>
                  <a:cubicBezTo>
                    <a:pt x="20993" y="8701"/>
                    <a:pt x="20955" y="8701"/>
                    <a:pt x="20923" y="8715"/>
                  </a:cubicBezTo>
                  <a:cubicBezTo>
                    <a:pt x="20891" y="8730"/>
                    <a:pt x="20878" y="8773"/>
                    <a:pt x="20871" y="8787"/>
                  </a:cubicBezTo>
                  <a:cubicBezTo>
                    <a:pt x="20865" y="8802"/>
                    <a:pt x="20840" y="8845"/>
                    <a:pt x="20840" y="8845"/>
                  </a:cubicBezTo>
                  <a:cubicBezTo>
                    <a:pt x="20840" y="8845"/>
                    <a:pt x="20820" y="8809"/>
                    <a:pt x="20776" y="8831"/>
                  </a:cubicBezTo>
                  <a:cubicBezTo>
                    <a:pt x="20731" y="8852"/>
                    <a:pt x="20699" y="8896"/>
                    <a:pt x="20699" y="8896"/>
                  </a:cubicBezTo>
                  <a:cubicBezTo>
                    <a:pt x="20699" y="8896"/>
                    <a:pt x="20654" y="8881"/>
                    <a:pt x="20616" y="8889"/>
                  </a:cubicBezTo>
                  <a:cubicBezTo>
                    <a:pt x="20577" y="8896"/>
                    <a:pt x="20558" y="8932"/>
                    <a:pt x="20558" y="8932"/>
                  </a:cubicBezTo>
                  <a:cubicBezTo>
                    <a:pt x="20558" y="8932"/>
                    <a:pt x="20597" y="8903"/>
                    <a:pt x="20514" y="8881"/>
                  </a:cubicBezTo>
                  <a:cubicBezTo>
                    <a:pt x="20431" y="8860"/>
                    <a:pt x="20411" y="8852"/>
                    <a:pt x="20399" y="8860"/>
                  </a:cubicBezTo>
                  <a:cubicBezTo>
                    <a:pt x="20399" y="8860"/>
                    <a:pt x="20431" y="8831"/>
                    <a:pt x="20354" y="8831"/>
                  </a:cubicBezTo>
                  <a:cubicBezTo>
                    <a:pt x="20277" y="8831"/>
                    <a:pt x="20181" y="8867"/>
                    <a:pt x="20181" y="8867"/>
                  </a:cubicBezTo>
                  <a:lnTo>
                    <a:pt x="20130" y="8910"/>
                  </a:lnTo>
                  <a:lnTo>
                    <a:pt x="19555" y="8917"/>
                  </a:lnTo>
                  <a:cubicBezTo>
                    <a:pt x="19555" y="8917"/>
                    <a:pt x="19491" y="8889"/>
                    <a:pt x="19427" y="8968"/>
                  </a:cubicBezTo>
                  <a:cubicBezTo>
                    <a:pt x="19363" y="9048"/>
                    <a:pt x="19293" y="9149"/>
                    <a:pt x="19293" y="9149"/>
                  </a:cubicBezTo>
                  <a:cubicBezTo>
                    <a:pt x="19293" y="9149"/>
                    <a:pt x="19293" y="9192"/>
                    <a:pt x="19255" y="9243"/>
                  </a:cubicBezTo>
                  <a:cubicBezTo>
                    <a:pt x="19216" y="9293"/>
                    <a:pt x="19184" y="9293"/>
                    <a:pt x="19152" y="9293"/>
                  </a:cubicBezTo>
                  <a:cubicBezTo>
                    <a:pt x="19120" y="9293"/>
                    <a:pt x="19108" y="9264"/>
                    <a:pt x="19108" y="9293"/>
                  </a:cubicBezTo>
                  <a:cubicBezTo>
                    <a:pt x="19108" y="9322"/>
                    <a:pt x="19108" y="9366"/>
                    <a:pt x="19108" y="9366"/>
                  </a:cubicBezTo>
                  <a:cubicBezTo>
                    <a:pt x="19108" y="9366"/>
                    <a:pt x="19101" y="9337"/>
                    <a:pt x="19044" y="9387"/>
                  </a:cubicBezTo>
                  <a:cubicBezTo>
                    <a:pt x="18986" y="9438"/>
                    <a:pt x="18935" y="9553"/>
                    <a:pt x="18910" y="9582"/>
                  </a:cubicBezTo>
                  <a:cubicBezTo>
                    <a:pt x="18884" y="9611"/>
                    <a:pt x="18890" y="9611"/>
                    <a:pt x="18846" y="9611"/>
                  </a:cubicBezTo>
                  <a:cubicBezTo>
                    <a:pt x="18801" y="9611"/>
                    <a:pt x="18788" y="9633"/>
                    <a:pt x="18788" y="9655"/>
                  </a:cubicBezTo>
                  <a:cubicBezTo>
                    <a:pt x="18788" y="9676"/>
                    <a:pt x="18839" y="9712"/>
                    <a:pt x="18839" y="9712"/>
                  </a:cubicBezTo>
                  <a:cubicBezTo>
                    <a:pt x="18839" y="9712"/>
                    <a:pt x="18865" y="9727"/>
                    <a:pt x="18827" y="9799"/>
                  </a:cubicBezTo>
                  <a:cubicBezTo>
                    <a:pt x="18788" y="9871"/>
                    <a:pt x="18769" y="9936"/>
                    <a:pt x="18756" y="9965"/>
                  </a:cubicBezTo>
                  <a:cubicBezTo>
                    <a:pt x="18743" y="9994"/>
                    <a:pt x="18699" y="10030"/>
                    <a:pt x="18711" y="10052"/>
                  </a:cubicBezTo>
                  <a:cubicBezTo>
                    <a:pt x="18724" y="10074"/>
                    <a:pt x="18737" y="10110"/>
                    <a:pt x="18769" y="10088"/>
                  </a:cubicBezTo>
                  <a:cubicBezTo>
                    <a:pt x="18801" y="10066"/>
                    <a:pt x="18858" y="10001"/>
                    <a:pt x="18890" y="9922"/>
                  </a:cubicBezTo>
                  <a:cubicBezTo>
                    <a:pt x="18922" y="9842"/>
                    <a:pt x="18942" y="9741"/>
                    <a:pt x="19063" y="9647"/>
                  </a:cubicBezTo>
                  <a:cubicBezTo>
                    <a:pt x="19184" y="9553"/>
                    <a:pt x="19306" y="9503"/>
                    <a:pt x="19370" y="9452"/>
                  </a:cubicBezTo>
                  <a:cubicBezTo>
                    <a:pt x="19434" y="9402"/>
                    <a:pt x="19466" y="9351"/>
                    <a:pt x="19593" y="9315"/>
                  </a:cubicBezTo>
                  <a:cubicBezTo>
                    <a:pt x="19721" y="9279"/>
                    <a:pt x="19798" y="9257"/>
                    <a:pt x="19823" y="9279"/>
                  </a:cubicBezTo>
                  <a:cubicBezTo>
                    <a:pt x="19849" y="9300"/>
                    <a:pt x="19887" y="9337"/>
                    <a:pt x="19887" y="9431"/>
                  </a:cubicBezTo>
                  <a:cubicBezTo>
                    <a:pt x="19887" y="9525"/>
                    <a:pt x="19868" y="9546"/>
                    <a:pt x="19836" y="9561"/>
                  </a:cubicBezTo>
                  <a:cubicBezTo>
                    <a:pt x="19804" y="9575"/>
                    <a:pt x="19785" y="9626"/>
                    <a:pt x="19785" y="9626"/>
                  </a:cubicBezTo>
                  <a:lnTo>
                    <a:pt x="19779" y="9691"/>
                  </a:lnTo>
                  <a:lnTo>
                    <a:pt x="19760" y="9727"/>
                  </a:lnTo>
                  <a:cubicBezTo>
                    <a:pt x="19760" y="9727"/>
                    <a:pt x="19721" y="9669"/>
                    <a:pt x="19676" y="9647"/>
                  </a:cubicBezTo>
                  <a:cubicBezTo>
                    <a:pt x="19632" y="9626"/>
                    <a:pt x="19574" y="9647"/>
                    <a:pt x="19574" y="9647"/>
                  </a:cubicBezTo>
                  <a:lnTo>
                    <a:pt x="19542" y="9734"/>
                  </a:lnTo>
                  <a:cubicBezTo>
                    <a:pt x="19542" y="9734"/>
                    <a:pt x="19529" y="9785"/>
                    <a:pt x="19568" y="9828"/>
                  </a:cubicBezTo>
                  <a:cubicBezTo>
                    <a:pt x="19606" y="9871"/>
                    <a:pt x="19651" y="9871"/>
                    <a:pt x="19676" y="9871"/>
                  </a:cubicBezTo>
                  <a:cubicBezTo>
                    <a:pt x="19702" y="9871"/>
                    <a:pt x="19760" y="9857"/>
                    <a:pt x="19760" y="9857"/>
                  </a:cubicBezTo>
                  <a:cubicBezTo>
                    <a:pt x="19760" y="9857"/>
                    <a:pt x="19792" y="9857"/>
                    <a:pt x="19811" y="9857"/>
                  </a:cubicBezTo>
                  <a:cubicBezTo>
                    <a:pt x="19811" y="9857"/>
                    <a:pt x="19798" y="9980"/>
                    <a:pt x="19798" y="10016"/>
                  </a:cubicBezTo>
                  <a:cubicBezTo>
                    <a:pt x="19798" y="10052"/>
                    <a:pt x="19772" y="10081"/>
                    <a:pt x="19779" y="10103"/>
                  </a:cubicBezTo>
                  <a:cubicBezTo>
                    <a:pt x="19785" y="10124"/>
                    <a:pt x="19785" y="10110"/>
                    <a:pt x="19811" y="10146"/>
                  </a:cubicBezTo>
                  <a:cubicBezTo>
                    <a:pt x="19836" y="10182"/>
                    <a:pt x="19855" y="10211"/>
                    <a:pt x="19868" y="10262"/>
                  </a:cubicBezTo>
                  <a:cubicBezTo>
                    <a:pt x="19881" y="10312"/>
                    <a:pt x="19926" y="10319"/>
                    <a:pt x="19932" y="10341"/>
                  </a:cubicBezTo>
                  <a:cubicBezTo>
                    <a:pt x="19938" y="10363"/>
                    <a:pt x="20002" y="10384"/>
                    <a:pt x="20002" y="10384"/>
                  </a:cubicBezTo>
                  <a:lnTo>
                    <a:pt x="19964" y="10435"/>
                  </a:lnTo>
                  <a:cubicBezTo>
                    <a:pt x="19964" y="10435"/>
                    <a:pt x="19983" y="10449"/>
                    <a:pt x="19970" y="10478"/>
                  </a:cubicBezTo>
                  <a:cubicBezTo>
                    <a:pt x="19958" y="10507"/>
                    <a:pt x="19900" y="10543"/>
                    <a:pt x="19900" y="10543"/>
                  </a:cubicBezTo>
                  <a:lnTo>
                    <a:pt x="19875" y="10500"/>
                  </a:lnTo>
                  <a:lnTo>
                    <a:pt x="19906" y="10442"/>
                  </a:lnTo>
                  <a:lnTo>
                    <a:pt x="19830" y="10392"/>
                  </a:lnTo>
                  <a:lnTo>
                    <a:pt x="19702" y="10543"/>
                  </a:lnTo>
                  <a:lnTo>
                    <a:pt x="19574" y="10572"/>
                  </a:lnTo>
                  <a:cubicBezTo>
                    <a:pt x="19574" y="10572"/>
                    <a:pt x="19529" y="10580"/>
                    <a:pt x="19529" y="10608"/>
                  </a:cubicBezTo>
                  <a:cubicBezTo>
                    <a:pt x="19529" y="10637"/>
                    <a:pt x="19549" y="10681"/>
                    <a:pt x="19510" y="10681"/>
                  </a:cubicBezTo>
                  <a:cubicBezTo>
                    <a:pt x="19472" y="10681"/>
                    <a:pt x="19414" y="10637"/>
                    <a:pt x="19414" y="10637"/>
                  </a:cubicBezTo>
                  <a:lnTo>
                    <a:pt x="19370" y="10623"/>
                  </a:lnTo>
                  <a:lnTo>
                    <a:pt x="19319" y="10710"/>
                  </a:lnTo>
                  <a:lnTo>
                    <a:pt x="19357" y="10861"/>
                  </a:lnTo>
                  <a:lnTo>
                    <a:pt x="19229" y="10934"/>
                  </a:lnTo>
                  <a:lnTo>
                    <a:pt x="19082" y="10876"/>
                  </a:lnTo>
                  <a:cubicBezTo>
                    <a:pt x="19082" y="10876"/>
                    <a:pt x="19140" y="10934"/>
                    <a:pt x="19037" y="10992"/>
                  </a:cubicBezTo>
                  <a:cubicBezTo>
                    <a:pt x="18935" y="11049"/>
                    <a:pt x="18782" y="11071"/>
                    <a:pt x="18782" y="11071"/>
                  </a:cubicBezTo>
                  <a:cubicBezTo>
                    <a:pt x="18782" y="11071"/>
                    <a:pt x="18827" y="11071"/>
                    <a:pt x="18782" y="11158"/>
                  </a:cubicBezTo>
                  <a:cubicBezTo>
                    <a:pt x="18737" y="11244"/>
                    <a:pt x="18660" y="11367"/>
                    <a:pt x="18660" y="11367"/>
                  </a:cubicBezTo>
                  <a:lnTo>
                    <a:pt x="18680" y="11447"/>
                  </a:lnTo>
                  <a:cubicBezTo>
                    <a:pt x="18680" y="11447"/>
                    <a:pt x="18603" y="11526"/>
                    <a:pt x="18584" y="11577"/>
                  </a:cubicBezTo>
                  <a:cubicBezTo>
                    <a:pt x="18564" y="11627"/>
                    <a:pt x="18533" y="11707"/>
                    <a:pt x="18533" y="11707"/>
                  </a:cubicBezTo>
                  <a:lnTo>
                    <a:pt x="18424" y="11736"/>
                  </a:lnTo>
                  <a:lnTo>
                    <a:pt x="18373" y="11758"/>
                  </a:lnTo>
                  <a:lnTo>
                    <a:pt x="18315" y="11823"/>
                  </a:lnTo>
                  <a:lnTo>
                    <a:pt x="18200" y="11837"/>
                  </a:lnTo>
                  <a:cubicBezTo>
                    <a:pt x="18200" y="11837"/>
                    <a:pt x="18047" y="11960"/>
                    <a:pt x="18028" y="12010"/>
                  </a:cubicBezTo>
                  <a:cubicBezTo>
                    <a:pt x="18009" y="12061"/>
                    <a:pt x="18021" y="12090"/>
                    <a:pt x="18021" y="12198"/>
                  </a:cubicBezTo>
                  <a:cubicBezTo>
                    <a:pt x="18021" y="12307"/>
                    <a:pt x="18047" y="12401"/>
                    <a:pt x="17964" y="12422"/>
                  </a:cubicBezTo>
                  <a:cubicBezTo>
                    <a:pt x="17881" y="12444"/>
                    <a:pt x="17727" y="12415"/>
                    <a:pt x="17727" y="12415"/>
                  </a:cubicBezTo>
                  <a:lnTo>
                    <a:pt x="17689" y="12516"/>
                  </a:lnTo>
                  <a:lnTo>
                    <a:pt x="17734" y="12589"/>
                  </a:lnTo>
                  <a:lnTo>
                    <a:pt x="17778" y="12625"/>
                  </a:lnTo>
                  <a:cubicBezTo>
                    <a:pt x="17778" y="12625"/>
                    <a:pt x="17836" y="12639"/>
                    <a:pt x="17810" y="12682"/>
                  </a:cubicBezTo>
                  <a:cubicBezTo>
                    <a:pt x="17785" y="12726"/>
                    <a:pt x="17759" y="12813"/>
                    <a:pt x="17759" y="12813"/>
                  </a:cubicBezTo>
                  <a:cubicBezTo>
                    <a:pt x="17759" y="12813"/>
                    <a:pt x="17785" y="12885"/>
                    <a:pt x="17747" y="12856"/>
                  </a:cubicBezTo>
                  <a:cubicBezTo>
                    <a:pt x="17708" y="12827"/>
                    <a:pt x="17708" y="12798"/>
                    <a:pt x="17670" y="12813"/>
                  </a:cubicBezTo>
                  <a:cubicBezTo>
                    <a:pt x="17631" y="12827"/>
                    <a:pt x="17593" y="12834"/>
                    <a:pt x="17593" y="12834"/>
                  </a:cubicBezTo>
                  <a:cubicBezTo>
                    <a:pt x="17593" y="12834"/>
                    <a:pt x="17606" y="12682"/>
                    <a:pt x="17612" y="12617"/>
                  </a:cubicBezTo>
                  <a:cubicBezTo>
                    <a:pt x="17619" y="12552"/>
                    <a:pt x="17644" y="12502"/>
                    <a:pt x="17644" y="12502"/>
                  </a:cubicBezTo>
                  <a:lnTo>
                    <a:pt x="17753" y="12379"/>
                  </a:lnTo>
                  <a:lnTo>
                    <a:pt x="17753" y="12314"/>
                  </a:lnTo>
                  <a:cubicBezTo>
                    <a:pt x="17753" y="12314"/>
                    <a:pt x="17695" y="12343"/>
                    <a:pt x="17606" y="12357"/>
                  </a:cubicBezTo>
                  <a:cubicBezTo>
                    <a:pt x="17516" y="12372"/>
                    <a:pt x="17504" y="12350"/>
                    <a:pt x="17497" y="12372"/>
                  </a:cubicBezTo>
                  <a:cubicBezTo>
                    <a:pt x="17491" y="12393"/>
                    <a:pt x="17497" y="12444"/>
                    <a:pt x="17497" y="12473"/>
                  </a:cubicBezTo>
                  <a:cubicBezTo>
                    <a:pt x="17497" y="12502"/>
                    <a:pt x="17516" y="12502"/>
                    <a:pt x="17453" y="12581"/>
                  </a:cubicBezTo>
                  <a:cubicBezTo>
                    <a:pt x="17389" y="12661"/>
                    <a:pt x="17350" y="12740"/>
                    <a:pt x="17363" y="12784"/>
                  </a:cubicBezTo>
                  <a:cubicBezTo>
                    <a:pt x="17376" y="12827"/>
                    <a:pt x="17421" y="12856"/>
                    <a:pt x="17433" y="12885"/>
                  </a:cubicBezTo>
                  <a:cubicBezTo>
                    <a:pt x="17446" y="12914"/>
                    <a:pt x="17465" y="12914"/>
                    <a:pt x="17465" y="12957"/>
                  </a:cubicBezTo>
                  <a:cubicBezTo>
                    <a:pt x="17465" y="13000"/>
                    <a:pt x="17478" y="13044"/>
                    <a:pt x="17465" y="13094"/>
                  </a:cubicBezTo>
                  <a:cubicBezTo>
                    <a:pt x="17453" y="13145"/>
                    <a:pt x="17427" y="13152"/>
                    <a:pt x="17446" y="13196"/>
                  </a:cubicBezTo>
                  <a:cubicBezTo>
                    <a:pt x="17465" y="13239"/>
                    <a:pt x="17504" y="13297"/>
                    <a:pt x="17529" y="13297"/>
                  </a:cubicBezTo>
                  <a:cubicBezTo>
                    <a:pt x="17555" y="13297"/>
                    <a:pt x="17580" y="13290"/>
                    <a:pt x="17593" y="13311"/>
                  </a:cubicBezTo>
                  <a:cubicBezTo>
                    <a:pt x="17606" y="13333"/>
                    <a:pt x="17651" y="13318"/>
                    <a:pt x="17606" y="13355"/>
                  </a:cubicBezTo>
                  <a:cubicBezTo>
                    <a:pt x="17561" y="13391"/>
                    <a:pt x="17555" y="13362"/>
                    <a:pt x="17523" y="13405"/>
                  </a:cubicBezTo>
                  <a:cubicBezTo>
                    <a:pt x="17491" y="13448"/>
                    <a:pt x="17472" y="13448"/>
                    <a:pt x="17497" y="13485"/>
                  </a:cubicBezTo>
                  <a:cubicBezTo>
                    <a:pt x="17523" y="13521"/>
                    <a:pt x="17561" y="13542"/>
                    <a:pt x="17561" y="13542"/>
                  </a:cubicBezTo>
                  <a:lnTo>
                    <a:pt x="17478" y="13622"/>
                  </a:lnTo>
                  <a:cubicBezTo>
                    <a:pt x="17478" y="13622"/>
                    <a:pt x="17427" y="13636"/>
                    <a:pt x="17408" y="13701"/>
                  </a:cubicBezTo>
                  <a:cubicBezTo>
                    <a:pt x="17389" y="13766"/>
                    <a:pt x="17478" y="13781"/>
                    <a:pt x="17427" y="13831"/>
                  </a:cubicBezTo>
                  <a:cubicBezTo>
                    <a:pt x="17376" y="13882"/>
                    <a:pt x="17350" y="13860"/>
                    <a:pt x="17338" y="13911"/>
                  </a:cubicBezTo>
                  <a:cubicBezTo>
                    <a:pt x="17325" y="13962"/>
                    <a:pt x="17312" y="13969"/>
                    <a:pt x="17280" y="14048"/>
                  </a:cubicBezTo>
                  <a:cubicBezTo>
                    <a:pt x="17237" y="14154"/>
                    <a:pt x="17222" y="14092"/>
                    <a:pt x="17139" y="14135"/>
                  </a:cubicBezTo>
                  <a:cubicBezTo>
                    <a:pt x="17056" y="14178"/>
                    <a:pt x="17095" y="14200"/>
                    <a:pt x="17005" y="14272"/>
                  </a:cubicBezTo>
                  <a:cubicBezTo>
                    <a:pt x="16916" y="14345"/>
                    <a:pt x="16890" y="14359"/>
                    <a:pt x="16858" y="14381"/>
                  </a:cubicBezTo>
                  <a:cubicBezTo>
                    <a:pt x="16826" y="14402"/>
                    <a:pt x="16807" y="14438"/>
                    <a:pt x="16807" y="14438"/>
                  </a:cubicBezTo>
                  <a:lnTo>
                    <a:pt x="16724" y="14460"/>
                  </a:lnTo>
                  <a:cubicBezTo>
                    <a:pt x="16724" y="14460"/>
                    <a:pt x="16698" y="14540"/>
                    <a:pt x="16679" y="14626"/>
                  </a:cubicBezTo>
                  <a:cubicBezTo>
                    <a:pt x="16660" y="14713"/>
                    <a:pt x="16615" y="14821"/>
                    <a:pt x="16615" y="14821"/>
                  </a:cubicBezTo>
                  <a:lnTo>
                    <a:pt x="16577" y="14901"/>
                  </a:lnTo>
                  <a:lnTo>
                    <a:pt x="16571" y="14952"/>
                  </a:lnTo>
                  <a:lnTo>
                    <a:pt x="16520" y="15031"/>
                  </a:lnTo>
                  <a:lnTo>
                    <a:pt x="16545" y="15089"/>
                  </a:lnTo>
                  <a:lnTo>
                    <a:pt x="16590" y="15161"/>
                  </a:lnTo>
                  <a:lnTo>
                    <a:pt x="16609" y="15298"/>
                  </a:lnTo>
                  <a:lnTo>
                    <a:pt x="16615" y="15385"/>
                  </a:lnTo>
                  <a:lnTo>
                    <a:pt x="16647" y="15436"/>
                  </a:lnTo>
                  <a:lnTo>
                    <a:pt x="16673" y="15494"/>
                  </a:lnTo>
                  <a:lnTo>
                    <a:pt x="16667" y="15544"/>
                  </a:lnTo>
                  <a:lnTo>
                    <a:pt x="16647" y="15595"/>
                  </a:lnTo>
                  <a:lnTo>
                    <a:pt x="16686" y="15631"/>
                  </a:lnTo>
                  <a:lnTo>
                    <a:pt x="16711" y="15681"/>
                  </a:lnTo>
                  <a:lnTo>
                    <a:pt x="16756" y="15804"/>
                  </a:lnTo>
                  <a:cubicBezTo>
                    <a:pt x="16756" y="15804"/>
                    <a:pt x="16743" y="15869"/>
                    <a:pt x="16756" y="15884"/>
                  </a:cubicBezTo>
                  <a:cubicBezTo>
                    <a:pt x="16769" y="15898"/>
                    <a:pt x="16794" y="15963"/>
                    <a:pt x="16794" y="15963"/>
                  </a:cubicBezTo>
                  <a:lnTo>
                    <a:pt x="16820" y="16057"/>
                  </a:lnTo>
                  <a:lnTo>
                    <a:pt x="16807" y="16180"/>
                  </a:lnTo>
                  <a:lnTo>
                    <a:pt x="16794" y="16288"/>
                  </a:lnTo>
                  <a:lnTo>
                    <a:pt x="16762" y="16382"/>
                  </a:lnTo>
                  <a:lnTo>
                    <a:pt x="16724" y="16498"/>
                  </a:lnTo>
                  <a:cubicBezTo>
                    <a:pt x="16724" y="16498"/>
                    <a:pt x="16660" y="16520"/>
                    <a:pt x="16667" y="16505"/>
                  </a:cubicBezTo>
                  <a:cubicBezTo>
                    <a:pt x="16673" y="16491"/>
                    <a:pt x="16667" y="16426"/>
                    <a:pt x="16667" y="16426"/>
                  </a:cubicBezTo>
                  <a:lnTo>
                    <a:pt x="16603" y="16339"/>
                  </a:lnTo>
                  <a:cubicBezTo>
                    <a:pt x="16603" y="16339"/>
                    <a:pt x="16564" y="16281"/>
                    <a:pt x="16564" y="16267"/>
                  </a:cubicBezTo>
                  <a:cubicBezTo>
                    <a:pt x="16564" y="16252"/>
                    <a:pt x="16558" y="16180"/>
                    <a:pt x="16558" y="16180"/>
                  </a:cubicBezTo>
                  <a:cubicBezTo>
                    <a:pt x="16558" y="16180"/>
                    <a:pt x="16558" y="16137"/>
                    <a:pt x="16520" y="16108"/>
                  </a:cubicBezTo>
                  <a:cubicBezTo>
                    <a:pt x="16481" y="16079"/>
                    <a:pt x="16488" y="16093"/>
                    <a:pt x="16468" y="16079"/>
                  </a:cubicBezTo>
                  <a:cubicBezTo>
                    <a:pt x="16449" y="16064"/>
                    <a:pt x="16411" y="16036"/>
                    <a:pt x="16411" y="16036"/>
                  </a:cubicBezTo>
                  <a:cubicBezTo>
                    <a:pt x="16411" y="16036"/>
                    <a:pt x="16404" y="16014"/>
                    <a:pt x="16430" y="15956"/>
                  </a:cubicBezTo>
                  <a:cubicBezTo>
                    <a:pt x="16456" y="15898"/>
                    <a:pt x="16507" y="15819"/>
                    <a:pt x="16507" y="15819"/>
                  </a:cubicBezTo>
                  <a:lnTo>
                    <a:pt x="16379" y="15804"/>
                  </a:lnTo>
                  <a:cubicBezTo>
                    <a:pt x="16379" y="15804"/>
                    <a:pt x="16417" y="15486"/>
                    <a:pt x="16373" y="15429"/>
                  </a:cubicBezTo>
                  <a:cubicBezTo>
                    <a:pt x="16328" y="15371"/>
                    <a:pt x="16341" y="15400"/>
                    <a:pt x="16302" y="15356"/>
                  </a:cubicBezTo>
                  <a:cubicBezTo>
                    <a:pt x="16264" y="15313"/>
                    <a:pt x="16251" y="15320"/>
                    <a:pt x="16232" y="15270"/>
                  </a:cubicBezTo>
                  <a:cubicBezTo>
                    <a:pt x="16213" y="15219"/>
                    <a:pt x="16251" y="15190"/>
                    <a:pt x="16187" y="15176"/>
                  </a:cubicBezTo>
                  <a:cubicBezTo>
                    <a:pt x="16123" y="15161"/>
                    <a:pt x="16098" y="15140"/>
                    <a:pt x="16079" y="15147"/>
                  </a:cubicBezTo>
                  <a:cubicBezTo>
                    <a:pt x="16059" y="15154"/>
                    <a:pt x="16027" y="15241"/>
                    <a:pt x="16027" y="15241"/>
                  </a:cubicBezTo>
                  <a:lnTo>
                    <a:pt x="15925" y="15219"/>
                  </a:lnTo>
                  <a:cubicBezTo>
                    <a:pt x="15925" y="15219"/>
                    <a:pt x="15912" y="15140"/>
                    <a:pt x="15849" y="15132"/>
                  </a:cubicBezTo>
                  <a:cubicBezTo>
                    <a:pt x="15785" y="15125"/>
                    <a:pt x="15759" y="15118"/>
                    <a:pt x="15759" y="15118"/>
                  </a:cubicBezTo>
                  <a:cubicBezTo>
                    <a:pt x="15759" y="15118"/>
                    <a:pt x="15810" y="15089"/>
                    <a:pt x="15746" y="15053"/>
                  </a:cubicBezTo>
                  <a:cubicBezTo>
                    <a:pt x="15682" y="15017"/>
                    <a:pt x="15644" y="15009"/>
                    <a:pt x="15644" y="15009"/>
                  </a:cubicBezTo>
                  <a:lnTo>
                    <a:pt x="15612" y="15038"/>
                  </a:lnTo>
                  <a:lnTo>
                    <a:pt x="15548" y="15002"/>
                  </a:lnTo>
                  <a:lnTo>
                    <a:pt x="15516" y="15024"/>
                  </a:lnTo>
                  <a:lnTo>
                    <a:pt x="15459" y="15060"/>
                  </a:lnTo>
                  <a:lnTo>
                    <a:pt x="15388" y="15002"/>
                  </a:lnTo>
                  <a:lnTo>
                    <a:pt x="15331" y="15046"/>
                  </a:lnTo>
                  <a:lnTo>
                    <a:pt x="15069" y="15017"/>
                  </a:lnTo>
                  <a:lnTo>
                    <a:pt x="15062" y="15067"/>
                  </a:lnTo>
                  <a:lnTo>
                    <a:pt x="14979" y="15046"/>
                  </a:lnTo>
                  <a:lnTo>
                    <a:pt x="14973" y="15154"/>
                  </a:lnTo>
                  <a:lnTo>
                    <a:pt x="15133" y="15277"/>
                  </a:lnTo>
                  <a:cubicBezTo>
                    <a:pt x="15133" y="15277"/>
                    <a:pt x="15088" y="15284"/>
                    <a:pt x="15088" y="15298"/>
                  </a:cubicBezTo>
                  <a:cubicBezTo>
                    <a:pt x="15088" y="15313"/>
                    <a:pt x="15088" y="15356"/>
                    <a:pt x="15088" y="15356"/>
                  </a:cubicBezTo>
                  <a:lnTo>
                    <a:pt x="14967" y="15233"/>
                  </a:lnTo>
                  <a:lnTo>
                    <a:pt x="14832" y="15284"/>
                  </a:lnTo>
                  <a:lnTo>
                    <a:pt x="14826" y="15407"/>
                  </a:lnTo>
                  <a:lnTo>
                    <a:pt x="14788" y="15421"/>
                  </a:lnTo>
                  <a:cubicBezTo>
                    <a:pt x="14788" y="15421"/>
                    <a:pt x="14877" y="15371"/>
                    <a:pt x="14673" y="15291"/>
                  </a:cubicBezTo>
                  <a:cubicBezTo>
                    <a:pt x="14468" y="15212"/>
                    <a:pt x="14321" y="15212"/>
                    <a:pt x="14321" y="15212"/>
                  </a:cubicBezTo>
                  <a:cubicBezTo>
                    <a:pt x="14321" y="15212"/>
                    <a:pt x="14340" y="15204"/>
                    <a:pt x="14270" y="15255"/>
                  </a:cubicBezTo>
                  <a:cubicBezTo>
                    <a:pt x="14200" y="15306"/>
                    <a:pt x="14219" y="15342"/>
                    <a:pt x="14161" y="15342"/>
                  </a:cubicBezTo>
                  <a:cubicBezTo>
                    <a:pt x="14104" y="15342"/>
                    <a:pt x="14098" y="15364"/>
                    <a:pt x="14053" y="15349"/>
                  </a:cubicBezTo>
                  <a:cubicBezTo>
                    <a:pt x="14008" y="15335"/>
                    <a:pt x="13989" y="15335"/>
                    <a:pt x="13989" y="15335"/>
                  </a:cubicBezTo>
                  <a:lnTo>
                    <a:pt x="13867" y="15551"/>
                  </a:lnTo>
                  <a:cubicBezTo>
                    <a:pt x="13867" y="15551"/>
                    <a:pt x="13804" y="15580"/>
                    <a:pt x="13752" y="15609"/>
                  </a:cubicBezTo>
                  <a:cubicBezTo>
                    <a:pt x="13701" y="15638"/>
                    <a:pt x="13701" y="15667"/>
                    <a:pt x="13701" y="15681"/>
                  </a:cubicBezTo>
                  <a:cubicBezTo>
                    <a:pt x="13701" y="15696"/>
                    <a:pt x="13701" y="15725"/>
                    <a:pt x="13701" y="15725"/>
                  </a:cubicBezTo>
                  <a:lnTo>
                    <a:pt x="13561" y="15804"/>
                  </a:lnTo>
                  <a:cubicBezTo>
                    <a:pt x="13561" y="15804"/>
                    <a:pt x="13522" y="15754"/>
                    <a:pt x="13484" y="15840"/>
                  </a:cubicBezTo>
                  <a:cubicBezTo>
                    <a:pt x="13450" y="15918"/>
                    <a:pt x="13497" y="15985"/>
                    <a:pt x="13497" y="15985"/>
                  </a:cubicBezTo>
                  <a:lnTo>
                    <a:pt x="13446" y="15949"/>
                  </a:lnTo>
                  <a:cubicBezTo>
                    <a:pt x="13446" y="15949"/>
                    <a:pt x="13414" y="16057"/>
                    <a:pt x="13427" y="16101"/>
                  </a:cubicBezTo>
                  <a:cubicBezTo>
                    <a:pt x="13439" y="16144"/>
                    <a:pt x="13433" y="16166"/>
                    <a:pt x="13439" y="16209"/>
                  </a:cubicBezTo>
                  <a:cubicBezTo>
                    <a:pt x="13446" y="16252"/>
                    <a:pt x="13446" y="16223"/>
                    <a:pt x="13484" y="16325"/>
                  </a:cubicBezTo>
                  <a:cubicBezTo>
                    <a:pt x="13522" y="16426"/>
                    <a:pt x="13567" y="16433"/>
                    <a:pt x="13548" y="16505"/>
                  </a:cubicBezTo>
                  <a:cubicBezTo>
                    <a:pt x="13507" y="16659"/>
                    <a:pt x="13401" y="16693"/>
                    <a:pt x="13401" y="16693"/>
                  </a:cubicBezTo>
                  <a:lnTo>
                    <a:pt x="13388" y="16737"/>
                  </a:lnTo>
                  <a:lnTo>
                    <a:pt x="13401" y="16802"/>
                  </a:lnTo>
                  <a:lnTo>
                    <a:pt x="13401" y="16874"/>
                  </a:lnTo>
                  <a:lnTo>
                    <a:pt x="13395" y="16917"/>
                  </a:lnTo>
                  <a:lnTo>
                    <a:pt x="13401" y="16989"/>
                  </a:lnTo>
                  <a:lnTo>
                    <a:pt x="13395" y="17040"/>
                  </a:lnTo>
                  <a:lnTo>
                    <a:pt x="13395" y="17105"/>
                  </a:lnTo>
                  <a:lnTo>
                    <a:pt x="13427" y="17206"/>
                  </a:lnTo>
                  <a:lnTo>
                    <a:pt x="13458" y="17329"/>
                  </a:lnTo>
                  <a:cubicBezTo>
                    <a:pt x="13458" y="17329"/>
                    <a:pt x="13458" y="17372"/>
                    <a:pt x="13458" y="17401"/>
                  </a:cubicBezTo>
                  <a:cubicBezTo>
                    <a:pt x="13458" y="17430"/>
                    <a:pt x="13420" y="17466"/>
                    <a:pt x="13395" y="17488"/>
                  </a:cubicBezTo>
                  <a:cubicBezTo>
                    <a:pt x="13369" y="17510"/>
                    <a:pt x="13420" y="17589"/>
                    <a:pt x="13420" y="17633"/>
                  </a:cubicBezTo>
                  <a:cubicBezTo>
                    <a:pt x="13420" y="17676"/>
                    <a:pt x="13433" y="17835"/>
                    <a:pt x="13446" y="17864"/>
                  </a:cubicBezTo>
                  <a:cubicBezTo>
                    <a:pt x="13458" y="17893"/>
                    <a:pt x="13548" y="18066"/>
                    <a:pt x="13548" y="18095"/>
                  </a:cubicBezTo>
                  <a:cubicBezTo>
                    <a:pt x="13548" y="18124"/>
                    <a:pt x="13625" y="18102"/>
                    <a:pt x="13682" y="18261"/>
                  </a:cubicBezTo>
                  <a:cubicBezTo>
                    <a:pt x="13740" y="18420"/>
                    <a:pt x="13676" y="18391"/>
                    <a:pt x="13752" y="18500"/>
                  </a:cubicBezTo>
                  <a:cubicBezTo>
                    <a:pt x="13835" y="18616"/>
                    <a:pt x="13938" y="18529"/>
                    <a:pt x="13957" y="18521"/>
                  </a:cubicBezTo>
                  <a:cubicBezTo>
                    <a:pt x="13976" y="18514"/>
                    <a:pt x="13944" y="18355"/>
                    <a:pt x="13982" y="18485"/>
                  </a:cubicBezTo>
                  <a:cubicBezTo>
                    <a:pt x="14021" y="18615"/>
                    <a:pt x="14014" y="18630"/>
                    <a:pt x="14021" y="18652"/>
                  </a:cubicBezTo>
                  <a:lnTo>
                    <a:pt x="14046" y="18680"/>
                  </a:lnTo>
                  <a:lnTo>
                    <a:pt x="14091" y="18666"/>
                  </a:lnTo>
                  <a:lnTo>
                    <a:pt x="14123" y="18652"/>
                  </a:lnTo>
                  <a:lnTo>
                    <a:pt x="14187" y="18673"/>
                  </a:lnTo>
                  <a:lnTo>
                    <a:pt x="14232" y="18702"/>
                  </a:lnTo>
                  <a:lnTo>
                    <a:pt x="14270" y="18688"/>
                  </a:lnTo>
                  <a:lnTo>
                    <a:pt x="14270" y="18615"/>
                  </a:lnTo>
                  <a:lnTo>
                    <a:pt x="14366" y="18594"/>
                  </a:lnTo>
                  <a:lnTo>
                    <a:pt x="14404" y="18579"/>
                  </a:lnTo>
                  <a:lnTo>
                    <a:pt x="14500" y="18456"/>
                  </a:lnTo>
                  <a:lnTo>
                    <a:pt x="14590" y="18500"/>
                  </a:lnTo>
                  <a:lnTo>
                    <a:pt x="14653" y="18514"/>
                  </a:lnTo>
                  <a:lnTo>
                    <a:pt x="14698" y="18514"/>
                  </a:lnTo>
                  <a:lnTo>
                    <a:pt x="14737" y="18464"/>
                  </a:lnTo>
                  <a:lnTo>
                    <a:pt x="14762" y="18413"/>
                  </a:lnTo>
                  <a:lnTo>
                    <a:pt x="14775" y="18377"/>
                  </a:lnTo>
                  <a:lnTo>
                    <a:pt x="14858" y="18326"/>
                  </a:lnTo>
                  <a:lnTo>
                    <a:pt x="14845" y="18189"/>
                  </a:lnTo>
                  <a:lnTo>
                    <a:pt x="14915" y="18153"/>
                  </a:lnTo>
                  <a:lnTo>
                    <a:pt x="14960" y="17820"/>
                  </a:lnTo>
                  <a:lnTo>
                    <a:pt x="15178" y="17719"/>
                  </a:lnTo>
                  <a:lnTo>
                    <a:pt x="15254" y="17662"/>
                  </a:lnTo>
                  <a:lnTo>
                    <a:pt x="15337" y="17633"/>
                  </a:lnTo>
                  <a:lnTo>
                    <a:pt x="15420" y="17633"/>
                  </a:lnTo>
                  <a:lnTo>
                    <a:pt x="15497" y="17662"/>
                  </a:lnTo>
                  <a:lnTo>
                    <a:pt x="15427" y="18102"/>
                  </a:lnTo>
                  <a:lnTo>
                    <a:pt x="15414" y="18182"/>
                  </a:lnTo>
                  <a:lnTo>
                    <a:pt x="15420" y="18319"/>
                  </a:lnTo>
                  <a:lnTo>
                    <a:pt x="15408" y="18442"/>
                  </a:lnTo>
                  <a:lnTo>
                    <a:pt x="15331" y="18377"/>
                  </a:lnTo>
                  <a:lnTo>
                    <a:pt x="15229" y="18478"/>
                  </a:lnTo>
                  <a:lnTo>
                    <a:pt x="15280" y="18572"/>
                  </a:lnTo>
                  <a:lnTo>
                    <a:pt x="15293" y="18695"/>
                  </a:lnTo>
                  <a:lnTo>
                    <a:pt x="15293" y="18854"/>
                  </a:lnTo>
                  <a:lnTo>
                    <a:pt x="15165" y="19230"/>
                  </a:lnTo>
                  <a:lnTo>
                    <a:pt x="15139" y="19324"/>
                  </a:lnTo>
                  <a:lnTo>
                    <a:pt x="15299" y="19302"/>
                  </a:lnTo>
                  <a:lnTo>
                    <a:pt x="15606" y="19287"/>
                  </a:lnTo>
                  <a:lnTo>
                    <a:pt x="15702" y="19208"/>
                  </a:lnTo>
                  <a:lnTo>
                    <a:pt x="15740" y="19194"/>
                  </a:lnTo>
                  <a:lnTo>
                    <a:pt x="15817" y="19208"/>
                  </a:lnTo>
                  <a:lnTo>
                    <a:pt x="15938" y="19251"/>
                  </a:lnTo>
                  <a:lnTo>
                    <a:pt x="16034" y="19259"/>
                  </a:lnTo>
                  <a:lnTo>
                    <a:pt x="16040" y="19338"/>
                  </a:lnTo>
                  <a:lnTo>
                    <a:pt x="16059" y="19374"/>
                  </a:lnTo>
                  <a:lnTo>
                    <a:pt x="16130" y="19432"/>
                  </a:lnTo>
                  <a:lnTo>
                    <a:pt x="16194" y="19475"/>
                  </a:lnTo>
                  <a:lnTo>
                    <a:pt x="16174" y="19750"/>
                  </a:lnTo>
                  <a:lnTo>
                    <a:pt x="16098" y="20494"/>
                  </a:lnTo>
                  <a:lnTo>
                    <a:pt x="16117" y="20552"/>
                  </a:lnTo>
                  <a:lnTo>
                    <a:pt x="16111" y="20415"/>
                  </a:lnTo>
                  <a:lnTo>
                    <a:pt x="16104" y="20538"/>
                  </a:lnTo>
                  <a:lnTo>
                    <a:pt x="16277" y="20754"/>
                  </a:lnTo>
                  <a:lnTo>
                    <a:pt x="16302" y="20834"/>
                  </a:lnTo>
                  <a:lnTo>
                    <a:pt x="16321" y="20870"/>
                  </a:lnTo>
                  <a:lnTo>
                    <a:pt x="16373" y="20921"/>
                  </a:lnTo>
                  <a:lnTo>
                    <a:pt x="16404" y="21022"/>
                  </a:lnTo>
                  <a:lnTo>
                    <a:pt x="16462" y="21087"/>
                  </a:lnTo>
                  <a:lnTo>
                    <a:pt x="16513" y="21094"/>
                  </a:lnTo>
                  <a:lnTo>
                    <a:pt x="16667" y="21123"/>
                  </a:lnTo>
                  <a:lnTo>
                    <a:pt x="16865" y="21087"/>
                  </a:lnTo>
                  <a:lnTo>
                    <a:pt x="16941" y="21043"/>
                  </a:lnTo>
                  <a:lnTo>
                    <a:pt x="16973" y="20957"/>
                  </a:lnTo>
                  <a:lnTo>
                    <a:pt x="17101" y="20979"/>
                  </a:lnTo>
                  <a:lnTo>
                    <a:pt x="17382" y="21304"/>
                  </a:lnTo>
                  <a:lnTo>
                    <a:pt x="17369" y="21390"/>
                  </a:lnTo>
                  <a:lnTo>
                    <a:pt x="17376" y="21484"/>
                  </a:lnTo>
                  <a:lnTo>
                    <a:pt x="17382" y="21528"/>
                  </a:lnTo>
                  <a:lnTo>
                    <a:pt x="17344" y="21571"/>
                  </a:lnTo>
                  <a:lnTo>
                    <a:pt x="17280" y="21600"/>
                  </a:lnTo>
                  <a:lnTo>
                    <a:pt x="17235" y="21557"/>
                  </a:lnTo>
                  <a:lnTo>
                    <a:pt x="17229" y="21405"/>
                  </a:lnTo>
                  <a:lnTo>
                    <a:pt x="17293" y="21275"/>
                  </a:lnTo>
                  <a:lnTo>
                    <a:pt x="17139" y="21267"/>
                  </a:lnTo>
                  <a:lnTo>
                    <a:pt x="17031" y="21080"/>
                  </a:lnTo>
                  <a:lnTo>
                    <a:pt x="16948" y="21087"/>
                  </a:lnTo>
                  <a:lnTo>
                    <a:pt x="16877" y="21181"/>
                  </a:lnTo>
                  <a:lnTo>
                    <a:pt x="16743" y="21224"/>
                  </a:lnTo>
                  <a:lnTo>
                    <a:pt x="16750" y="21340"/>
                  </a:lnTo>
                  <a:lnTo>
                    <a:pt x="16807" y="21383"/>
                  </a:lnTo>
                  <a:lnTo>
                    <a:pt x="16769" y="21448"/>
                  </a:lnTo>
                  <a:lnTo>
                    <a:pt x="16609" y="21398"/>
                  </a:lnTo>
                  <a:lnTo>
                    <a:pt x="16609" y="21282"/>
                  </a:lnTo>
                  <a:lnTo>
                    <a:pt x="16360" y="21217"/>
                  </a:lnTo>
                  <a:lnTo>
                    <a:pt x="16283" y="21145"/>
                  </a:lnTo>
                  <a:lnTo>
                    <a:pt x="16206" y="21109"/>
                  </a:lnTo>
                  <a:lnTo>
                    <a:pt x="16200" y="20993"/>
                  </a:lnTo>
                  <a:lnTo>
                    <a:pt x="15951" y="20754"/>
                  </a:lnTo>
                  <a:lnTo>
                    <a:pt x="15887" y="20783"/>
                  </a:lnTo>
                  <a:lnTo>
                    <a:pt x="15893" y="20848"/>
                  </a:lnTo>
                  <a:lnTo>
                    <a:pt x="15861" y="20841"/>
                  </a:lnTo>
                  <a:lnTo>
                    <a:pt x="15810" y="20798"/>
                  </a:lnTo>
                  <a:lnTo>
                    <a:pt x="15804" y="20509"/>
                  </a:lnTo>
                  <a:lnTo>
                    <a:pt x="15880" y="20538"/>
                  </a:lnTo>
                  <a:lnTo>
                    <a:pt x="16021" y="20523"/>
                  </a:lnTo>
                  <a:lnTo>
                    <a:pt x="15944" y="20328"/>
                  </a:lnTo>
                  <a:lnTo>
                    <a:pt x="15906" y="20285"/>
                  </a:lnTo>
                  <a:lnTo>
                    <a:pt x="15785" y="20234"/>
                  </a:lnTo>
                  <a:lnTo>
                    <a:pt x="15740" y="20212"/>
                  </a:lnTo>
                  <a:lnTo>
                    <a:pt x="15708" y="20263"/>
                  </a:lnTo>
                  <a:lnTo>
                    <a:pt x="15663" y="20184"/>
                  </a:lnTo>
                  <a:lnTo>
                    <a:pt x="15721" y="20111"/>
                  </a:lnTo>
                  <a:lnTo>
                    <a:pt x="15618" y="20075"/>
                  </a:lnTo>
                  <a:lnTo>
                    <a:pt x="15503" y="19996"/>
                  </a:lnTo>
                  <a:lnTo>
                    <a:pt x="15491" y="19866"/>
                  </a:lnTo>
                  <a:lnTo>
                    <a:pt x="15401" y="19902"/>
                  </a:lnTo>
                  <a:lnTo>
                    <a:pt x="15267" y="19858"/>
                  </a:lnTo>
                  <a:lnTo>
                    <a:pt x="15197" y="19851"/>
                  </a:lnTo>
                  <a:lnTo>
                    <a:pt x="15094" y="19851"/>
                  </a:lnTo>
                  <a:lnTo>
                    <a:pt x="15043" y="19822"/>
                  </a:lnTo>
                  <a:lnTo>
                    <a:pt x="15005" y="19786"/>
                  </a:lnTo>
                  <a:lnTo>
                    <a:pt x="14992" y="19721"/>
                  </a:lnTo>
                  <a:lnTo>
                    <a:pt x="14967" y="19685"/>
                  </a:lnTo>
                  <a:lnTo>
                    <a:pt x="14922" y="19678"/>
                  </a:lnTo>
                  <a:lnTo>
                    <a:pt x="14871" y="19678"/>
                  </a:lnTo>
                  <a:lnTo>
                    <a:pt x="14813" y="19685"/>
                  </a:lnTo>
                  <a:lnTo>
                    <a:pt x="14769" y="19692"/>
                  </a:lnTo>
                  <a:lnTo>
                    <a:pt x="14737" y="19678"/>
                  </a:lnTo>
                  <a:lnTo>
                    <a:pt x="14679" y="19613"/>
                  </a:lnTo>
                  <a:lnTo>
                    <a:pt x="14487" y="19374"/>
                  </a:lnTo>
                  <a:lnTo>
                    <a:pt x="14417" y="19280"/>
                  </a:lnTo>
                  <a:lnTo>
                    <a:pt x="14372" y="19186"/>
                  </a:lnTo>
                  <a:lnTo>
                    <a:pt x="14302" y="19136"/>
                  </a:lnTo>
                  <a:lnTo>
                    <a:pt x="14257" y="19157"/>
                  </a:lnTo>
                  <a:lnTo>
                    <a:pt x="14091" y="19129"/>
                  </a:lnTo>
                  <a:lnTo>
                    <a:pt x="13957" y="19121"/>
                  </a:lnTo>
                  <a:lnTo>
                    <a:pt x="13810" y="19157"/>
                  </a:lnTo>
                  <a:lnTo>
                    <a:pt x="13708" y="19201"/>
                  </a:lnTo>
                  <a:cubicBezTo>
                    <a:pt x="13708" y="19201"/>
                    <a:pt x="13733" y="19251"/>
                    <a:pt x="13618" y="19230"/>
                  </a:cubicBezTo>
                  <a:cubicBezTo>
                    <a:pt x="13503" y="19208"/>
                    <a:pt x="13407" y="19179"/>
                    <a:pt x="13407" y="19179"/>
                  </a:cubicBezTo>
                  <a:lnTo>
                    <a:pt x="13356" y="19165"/>
                  </a:lnTo>
                  <a:lnTo>
                    <a:pt x="13331" y="19107"/>
                  </a:lnTo>
                  <a:lnTo>
                    <a:pt x="13273" y="19071"/>
                  </a:lnTo>
                  <a:lnTo>
                    <a:pt x="13254" y="19027"/>
                  </a:lnTo>
                  <a:lnTo>
                    <a:pt x="13145" y="19013"/>
                  </a:lnTo>
                  <a:lnTo>
                    <a:pt x="13062" y="19006"/>
                  </a:lnTo>
                  <a:cubicBezTo>
                    <a:pt x="13062" y="19006"/>
                    <a:pt x="13018" y="19020"/>
                    <a:pt x="12966" y="18991"/>
                  </a:cubicBezTo>
                  <a:cubicBezTo>
                    <a:pt x="12915" y="18962"/>
                    <a:pt x="12858" y="18890"/>
                    <a:pt x="12858" y="18890"/>
                  </a:cubicBezTo>
                  <a:lnTo>
                    <a:pt x="12781" y="18789"/>
                  </a:lnTo>
                  <a:cubicBezTo>
                    <a:pt x="12781" y="18789"/>
                    <a:pt x="12819" y="18774"/>
                    <a:pt x="12730" y="18738"/>
                  </a:cubicBezTo>
                  <a:cubicBezTo>
                    <a:pt x="12640" y="18702"/>
                    <a:pt x="12679" y="18753"/>
                    <a:pt x="12583" y="18709"/>
                  </a:cubicBezTo>
                  <a:cubicBezTo>
                    <a:pt x="12487" y="18666"/>
                    <a:pt x="12378" y="18529"/>
                    <a:pt x="12378" y="18529"/>
                  </a:cubicBezTo>
                  <a:lnTo>
                    <a:pt x="12327" y="18435"/>
                  </a:lnTo>
                  <a:lnTo>
                    <a:pt x="12257" y="18370"/>
                  </a:lnTo>
                  <a:lnTo>
                    <a:pt x="12136" y="18297"/>
                  </a:lnTo>
                  <a:lnTo>
                    <a:pt x="12033" y="18218"/>
                  </a:lnTo>
                  <a:lnTo>
                    <a:pt x="11995" y="18124"/>
                  </a:lnTo>
                  <a:lnTo>
                    <a:pt x="12008" y="17965"/>
                  </a:lnTo>
                  <a:lnTo>
                    <a:pt x="12053" y="17871"/>
                  </a:lnTo>
                  <a:lnTo>
                    <a:pt x="12097" y="17792"/>
                  </a:lnTo>
                  <a:lnTo>
                    <a:pt x="12104" y="17676"/>
                  </a:lnTo>
                  <a:lnTo>
                    <a:pt x="12078" y="17582"/>
                  </a:lnTo>
                  <a:lnTo>
                    <a:pt x="12021" y="17488"/>
                  </a:lnTo>
                  <a:lnTo>
                    <a:pt x="11950" y="17394"/>
                  </a:lnTo>
                  <a:lnTo>
                    <a:pt x="11918" y="17329"/>
                  </a:lnTo>
                  <a:lnTo>
                    <a:pt x="11874" y="17141"/>
                  </a:lnTo>
                  <a:lnTo>
                    <a:pt x="11842" y="17069"/>
                  </a:lnTo>
                  <a:lnTo>
                    <a:pt x="11791" y="17004"/>
                  </a:lnTo>
                  <a:lnTo>
                    <a:pt x="11759" y="16953"/>
                  </a:lnTo>
                  <a:lnTo>
                    <a:pt x="11727" y="16881"/>
                  </a:lnTo>
                  <a:lnTo>
                    <a:pt x="11624" y="1685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3" name="Shape"/>
            <p:cNvSpPr/>
            <p:nvPr/>
          </p:nvSpPr>
          <p:spPr>
            <a:xfrm>
              <a:off x="427726" y="1634217"/>
              <a:ext cx="72806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00"/>
                  </a:moveTo>
                  <a:cubicBezTo>
                    <a:pt x="0" y="12600"/>
                    <a:pt x="1964" y="21000"/>
                    <a:pt x="2618" y="20400"/>
                  </a:cubicBezTo>
                  <a:cubicBezTo>
                    <a:pt x="3273" y="19800"/>
                    <a:pt x="7855" y="17400"/>
                    <a:pt x="7855" y="17400"/>
                  </a:cubicBezTo>
                  <a:lnTo>
                    <a:pt x="11127" y="21600"/>
                  </a:lnTo>
                  <a:lnTo>
                    <a:pt x="17345" y="16200"/>
                  </a:lnTo>
                  <a:lnTo>
                    <a:pt x="18000" y="11400"/>
                  </a:lnTo>
                  <a:lnTo>
                    <a:pt x="21600" y="9000"/>
                  </a:lnTo>
                  <a:lnTo>
                    <a:pt x="18327" y="0"/>
                  </a:lnTo>
                  <a:lnTo>
                    <a:pt x="16364" y="4800"/>
                  </a:lnTo>
                  <a:lnTo>
                    <a:pt x="9164" y="600"/>
                  </a:lnTo>
                  <a:lnTo>
                    <a:pt x="10473" y="6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4" name="Shape"/>
            <p:cNvSpPr/>
            <p:nvPr/>
          </p:nvSpPr>
          <p:spPr>
            <a:xfrm>
              <a:off x="2746933" y="3262371"/>
              <a:ext cx="311276" cy="14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6195"/>
                  </a:moveTo>
                  <a:cubicBezTo>
                    <a:pt x="0" y="6195"/>
                    <a:pt x="825" y="1674"/>
                    <a:pt x="1500" y="1172"/>
                  </a:cubicBezTo>
                  <a:cubicBezTo>
                    <a:pt x="2175" y="670"/>
                    <a:pt x="2925" y="0"/>
                    <a:pt x="3300" y="0"/>
                  </a:cubicBezTo>
                  <a:cubicBezTo>
                    <a:pt x="3675" y="0"/>
                    <a:pt x="5925" y="1172"/>
                    <a:pt x="6600" y="1172"/>
                  </a:cubicBezTo>
                  <a:cubicBezTo>
                    <a:pt x="7275" y="1172"/>
                    <a:pt x="8775" y="1507"/>
                    <a:pt x="9000" y="1674"/>
                  </a:cubicBezTo>
                  <a:cubicBezTo>
                    <a:pt x="9225" y="1842"/>
                    <a:pt x="10125" y="2847"/>
                    <a:pt x="10275" y="3516"/>
                  </a:cubicBezTo>
                  <a:cubicBezTo>
                    <a:pt x="10425" y="4186"/>
                    <a:pt x="10650" y="6195"/>
                    <a:pt x="11175" y="6195"/>
                  </a:cubicBezTo>
                  <a:cubicBezTo>
                    <a:pt x="11700" y="6195"/>
                    <a:pt x="11625" y="5693"/>
                    <a:pt x="12525" y="6698"/>
                  </a:cubicBezTo>
                  <a:cubicBezTo>
                    <a:pt x="13425" y="7702"/>
                    <a:pt x="15600" y="9544"/>
                    <a:pt x="15600" y="9544"/>
                  </a:cubicBezTo>
                  <a:cubicBezTo>
                    <a:pt x="15600" y="9544"/>
                    <a:pt x="16125" y="10716"/>
                    <a:pt x="16200" y="11051"/>
                  </a:cubicBezTo>
                  <a:cubicBezTo>
                    <a:pt x="16275" y="11386"/>
                    <a:pt x="15750" y="13060"/>
                    <a:pt x="16575" y="13060"/>
                  </a:cubicBezTo>
                  <a:cubicBezTo>
                    <a:pt x="17400" y="13060"/>
                    <a:pt x="18300" y="12726"/>
                    <a:pt x="18600" y="12726"/>
                  </a:cubicBezTo>
                  <a:cubicBezTo>
                    <a:pt x="18900" y="12726"/>
                    <a:pt x="18750" y="14902"/>
                    <a:pt x="18900" y="15907"/>
                  </a:cubicBezTo>
                  <a:cubicBezTo>
                    <a:pt x="19050" y="16912"/>
                    <a:pt x="19500" y="17414"/>
                    <a:pt x="20325" y="17414"/>
                  </a:cubicBezTo>
                  <a:cubicBezTo>
                    <a:pt x="21150" y="17414"/>
                    <a:pt x="21600" y="17581"/>
                    <a:pt x="21600" y="17581"/>
                  </a:cubicBezTo>
                  <a:cubicBezTo>
                    <a:pt x="21600" y="17581"/>
                    <a:pt x="15375" y="21600"/>
                    <a:pt x="15450" y="21098"/>
                  </a:cubicBezTo>
                  <a:cubicBezTo>
                    <a:pt x="15525" y="20595"/>
                    <a:pt x="15975" y="16744"/>
                    <a:pt x="15975" y="16744"/>
                  </a:cubicBezTo>
                  <a:cubicBezTo>
                    <a:pt x="15975" y="16744"/>
                    <a:pt x="15375" y="16409"/>
                    <a:pt x="14475" y="15237"/>
                  </a:cubicBezTo>
                  <a:cubicBezTo>
                    <a:pt x="13575" y="14065"/>
                    <a:pt x="13350" y="12726"/>
                    <a:pt x="13200" y="11721"/>
                  </a:cubicBezTo>
                  <a:cubicBezTo>
                    <a:pt x="13050" y="10716"/>
                    <a:pt x="13050" y="9879"/>
                    <a:pt x="12525" y="9879"/>
                  </a:cubicBezTo>
                  <a:cubicBezTo>
                    <a:pt x="12000" y="9879"/>
                    <a:pt x="10125" y="10046"/>
                    <a:pt x="10125" y="10046"/>
                  </a:cubicBezTo>
                  <a:cubicBezTo>
                    <a:pt x="10125" y="10046"/>
                    <a:pt x="9450" y="7033"/>
                    <a:pt x="9225" y="6698"/>
                  </a:cubicBezTo>
                  <a:cubicBezTo>
                    <a:pt x="9000" y="6363"/>
                    <a:pt x="8325" y="6363"/>
                    <a:pt x="8100" y="5860"/>
                  </a:cubicBezTo>
                  <a:cubicBezTo>
                    <a:pt x="7875" y="5358"/>
                    <a:pt x="5850" y="3516"/>
                    <a:pt x="5850" y="3516"/>
                  </a:cubicBezTo>
                  <a:lnTo>
                    <a:pt x="5175" y="2512"/>
                  </a:lnTo>
                  <a:cubicBezTo>
                    <a:pt x="5175" y="2512"/>
                    <a:pt x="3825" y="1340"/>
                    <a:pt x="3000" y="1842"/>
                  </a:cubicBezTo>
                  <a:cubicBezTo>
                    <a:pt x="2175" y="2344"/>
                    <a:pt x="1725" y="2847"/>
                    <a:pt x="1500" y="3516"/>
                  </a:cubicBezTo>
                  <a:cubicBezTo>
                    <a:pt x="1275" y="4186"/>
                    <a:pt x="1125" y="6363"/>
                    <a:pt x="1125" y="6363"/>
                  </a:cubicBezTo>
                  <a:lnTo>
                    <a:pt x="450" y="6698"/>
                  </a:lnTo>
                  <a:lnTo>
                    <a:pt x="0" y="619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5" name="Shape"/>
            <p:cNvSpPr/>
            <p:nvPr/>
          </p:nvSpPr>
          <p:spPr>
            <a:xfrm>
              <a:off x="3074254" y="3413504"/>
              <a:ext cx="182313" cy="7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0960" fill="norm" stroke="1" extrusionOk="0">
                  <a:moveTo>
                    <a:pt x="144" y="13494"/>
                  </a:moveTo>
                  <a:cubicBezTo>
                    <a:pt x="-219" y="13728"/>
                    <a:pt x="6637" y="16718"/>
                    <a:pt x="6637" y="15750"/>
                  </a:cubicBezTo>
                  <a:cubicBezTo>
                    <a:pt x="6637" y="14783"/>
                    <a:pt x="7011" y="13494"/>
                    <a:pt x="6887" y="11559"/>
                  </a:cubicBezTo>
                  <a:cubicBezTo>
                    <a:pt x="6762" y="9625"/>
                    <a:pt x="5763" y="8980"/>
                    <a:pt x="5638" y="6724"/>
                  </a:cubicBezTo>
                  <a:cubicBezTo>
                    <a:pt x="5513" y="4467"/>
                    <a:pt x="4889" y="4144"/>
                    <a:pt x="5638" y="2532"/>
                  </a:cubicBezTo>
                  <a:cubicBezTo>
                    <a:pt x="6387" y="921"/>
                    <a:pt x="4390" y="921"/>
                    <a:pt x="7386" y="598"/>
                  </a:cubicBezTo>
                  <a:cubicBezTo>
                    <a:pt x="10383" y="276"/>
                    <a:pt x="10507" y="-369"/>
                    <a:pt x="11381" y="276"/>
                  </a:cubicBezTo>
                  <a:cubicBezTo>
                    <a:pt x="12255" y="921"/>
                    <a:pt x="14003" y="2210"/>
                    <a:pt x="14628" y="3500"/>
                  </a:cubicBezTo>
                  <a:cubicBezTo>
                    <a:pt x="15252" y="4789"/>
                    <a:pt x="15377" y="6724"/>
                    <a:pt x="16376" y="7691"/>
                  </a:cubicBezTo>
                  <a:cubicBezTo>
                    <a:pt x="17374" y="8658"/>
                    <a:pt x="18498" y="8980"/>
                    <a:pt x="18873" y="8980"/>
                  </a:cubicBezTo>
                  <a:cubicBezTo>
                    <a:pt x="19247" y="8980"/>
                    <a:pt x="19497" y="8980"/>
                    <a:pt x="20121" y="9625"/>
                  </a:cubicBezTo>
                  <a:cubicBezTo>
                    <a:pt x="20746" y="10270"/>
                    <a:pt x="21245" y="11237"/>
                    <a:pt x="20995" y="12204"/>
                  </a:cubicBezTo>
                  <a:cubicBezTo>
                    <a:pt x="20746" y="13171"/>
                    <a:pt x="17250" y="13171"/>
                    <a:pt x="16875" y="13171"/>
                  </a:cubicBezTo>
                  <a:cubicBezTo>
                    <a:pt x="16500" y="13171"/>
                    <a:pt x="16625" y="16718"/>
                    <a:pt x="15502" y="16718"/>
                  </a:cubicBezTo>
                  <a:cubicBezTo>
                    <a:pt x="14378" y="16718"/>
                    <a:pt x="12880" y="14461"/>
                    <a:pt x="12505" y="13816"/>
                  </a:cubicBezTo>
                  <a:cubicBezTo>
                    <a:pt x="12131" y="13171"/>
                    <a:pt x="10507" y="12204"/>
                    <a:pt x="10507" y="12849"/>
                  </a:cubicBezTo>
                  <a:cubicBezTo>
                    <a:pt x="10507" y="13494"/>
                    <a:pt x="11631" y="19941"/>
                    <a:pt x="11631" y="19941"/>
                  </a:cubicBezTo>
                  <a:cubicBezTo>
                    <a:pt x="11631" y="19941"/>
                    <a:pt x="11007" y="21231"/>
                    <a:pt x="10757" y="20909"/>
                  </a:cubicBezTo>
                  <a:cubicBezTo>
                    <a:pt x="10507" y="20586"/>
                    <a:pt x="9633" y="16395"/>
                    <a:pt x="9009" y="16395"/>
                  </a:cubicBezTo>
                  <a:cubicBezTo>
                    <a:pt x="8385" y="16395"/>
                    <a:pt x="5263" y="17362"/>
                    <a:pt x="3516" y="17362"/>
                  </a:cubicBezTo>
                  <a:cubicBezTo>
                    <a:pt x="1768" y="17362"/>
                    <a:pt x="644" y="18974"/>
                    <a:pt x="144" y="17362"/>
                  </a:cubicBezTo>
                  <a:cubicBezTo>
                    <a:pt x="-355" y="15750"/>
                    <a:pt x="644" y="13171"/>
                    <a:pt x="144" y="13494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6" name="Shape"/>
            <p:cNvSpPr/>
            <p:nvPr/>
          </p:nvSpPr>
          <p:spPr>
            <a:xfrm>
              <a:off x="2928510" y="3462150"/>
              <a:ext cx="68092" cy="3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800"/>
                  </a:moveTo>
                  <a:cubicBezTo>
                    <a:pt x="2057" y="800"/>
                    <a:pt x="6171" y="0"/>
                    <a:pt x="7543" y="0"/>
                  </a:cubicBezTo>
                  <a:cubicBezTo>
                    <a:pt x="8914" y="0"/>
                    <a:pt x="17143" y="800"/>
                    <a:pt x="17829" y="800"/>
                  </a:cubicBezTo>
                  <a:cubicBezTo>
                    <a:pt x="18514" y="800"/>
                    <a:pt x="17486" y="8800"/>
                    <a:pt x="18171" y="8800"/>
                  </a:cubicBezTo>
                  <a:cubicBezTo>
                    <a:pt x="18857" y="8800"/>
                    <a:pt x="21600" y="10400"/>
                    <a:pt x="21600" y="10400"/>
                  </a:cubicBezTo>
                  <a:lnTo>
                    <a:pt x="16800" y="21600"/>
                  </a:lnTo>
                  <a:lnTo>
                    <a:pt x="12343" y="17600"/>
                  </a:lnTo>
                  <a:lnTo>
                    <a:pt x="0" y="8000"/>
                  </a:lnTo>
                  <a:lnTo>
                    <a:pt x="2057" y="8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7" name="Shape"/>
            <p:cNvSpPr/>
            <p:nvPr/>
          </p:nvSpPr>
          <p:spPr>
            <a:xfrm>
              <a:off x="2842410" y="3750513"/>
              <a:ext cx="1528897" cy="292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4582" y="298"/>
                  </a:moveTo>
                  <a:lnTo>
                    <a:pt x="5248" y="202"/>
                  </a:lnTo>
                  <a:lnTo>
                    <a:pt x="5217" y="129"/>
                  </a:lnTo>
                  <a:cubicBezTo>
                    <a:pt x="5217" y="129"/>
                    <a:pt x="5619" y="153"/>
                    <a:pt x="5666" y="185"/>
                  </a:cubicBezTo>
                  <a:cubicBezTo>
                    <a:pt x="5712" y="218"/>
                    <a:pt x="5836" y="339"/>
                    <a:pt x="5882" y="395"/>
                  </a:cubicBezTo>
                  <a:cubicBezTo>
                    <a:pt x="5929" y="452"/>
                    <a:pt x="5929" y="492"/>
                    <a:pt x="5929" y="492"/>
                  </a:cubicBezTo>
                  <a:lnTo>
                    <a:pt x="6702" y="387"/>
                  </a:lnTo>
                  <a:cubicBezTo>
                    <a:pt x="6702" y="387"/>
                    <a:pt x="6826" y="363"/>
                    <a:pt x="6965" y="387"/>
                  </a:cubicBezTo>
                  <a:cubicBezTo>
                    <a:pt x="7104" y="411"/>
                    <a:pt x="7491" y="492"/>
                    <a:pt x="7491" y="492"/>
                  </a:cubicBezTo>
                  <a:cubicBezTo>
                    <a:pt x="7491" y="492"/>
                    <a:pt x="7631" y="532"/>
                    <a:pt x="7708" y="500"/>
                  </a:cubicBezTo>
                  <a:cubicBezTo>
                    <a:pt x="7785" y="468"/>
                    <a:pt x="7878" y="419"/>
                    <a:pt x="7878" y="419"/>
                  </a:cubicBezTo>
                  <a:cubicBezTo>
                    <a:pt x="7878" y="419"/>
                    <a:pt x="7971" y="395"/>
                    <a:pt x="8064" y="403"/>
                  </a:cubicBezTo>
                  <a:cubicBezTo>
                    <a:pt x="8157" y="411"/>
                    <a:pt x="8280" y="427"/>
                    <a:pt x="8280" y="427"/>
                  </a:cubicBezTo>
                  <a:lnTo>
                    <a:pt x="8280" y="355"/>
                  </a:lnTo>
                  <a:lnTo>
                    <a:pt x="8528" y="363"/>
                  </a:lnTo>
                  <a:lnTo>
                    <a:pt x="8528" y="435"/>
                  </a:lnTo>
                  <a:lnTo>
                    <a:pt x="8621" y="540"/>
                  </a:lnTo>
                  <a:lnTo>
                    <a:pt x="8868" y="572"/>
                  </a:lnTo>
                  <a:lnTo>
                    <a:pt x="9070" y="653"/>
                  </a:lnTo>
                  <a:lnTo>
                    <a:pt x="9240" y="613"/>
                  </a:lnTo>
                  <a:lnTo>
                    <a:pt x="9224" y="830"/>
                  </a:lnTo>
                  <a:lnTo>
                    <a:pt x="8714" y="839"/>
                  </a:lnTo>
                  <a:lnTo>
                    <a:pt x="8745" y="984"/>
                  </a:lnTo>
                  <a:cubicBezTo>
                    <a:pt x="8745" y="984"/>
                    <a:pt x="9286" y="951"/>
                    <a:pt x="9410" y="951"/>
                  </a:cubicBezTo>
                  <a:cubicBezTo>
                    <a:pt x="9534" y="951"/>
                    <a:pt x="9611" y="943"/>
                    <a:pt x="9735" y="976"/>
                  </a:cubicBezTo>
                  <a:cubicBezTo>
                    <a:pt x="9859" y="1008"/>
                    <a:pt x="9921" y="1048"/>
                    <a:pt x="9967" y="1064"/>
                  </a:cubicBezTo>
                  <a:cubicBezTo>
                    <a:pt x="10013" y="1080"/>
                    <a:pt x="10122" y="1105"/>
                    <a:pt x="10184" y="1113"/>
                  </a:cubicBezTo>
                  <a:cubicBezTo>
                    <a:pt x="10245" y="1121"/>
                    <a:pt x="10323" y="1145"/>
                    <a:pt x="10369" y="1201"/>
                  </a:cubicBezTo>
                  <a:cubicBezTo>
                    <a:pt x="10416" y="1258"/>
                    <a:pt x="10447" y="1379"/>
                    <a:pt x="10354" y="1435"/>
                  </a:cubicBezTo>
                  <a:cubicBezTo>
                    <a:pt x="10261" y="1492"/>
                    <a:pt x="10276" y="1564"/>
                    <a:pt x="10276" y="1564"/>
                  </a:cubicBezTo>
                  <a:lnTo>
                    <a:pt x="10323" y="1596"/>
                  </a:lnTo>
                  <a:lnTo>
                    <a:pt x="10555" y="1588"/>
                  </a:lnTo>
                  <a:lnTo>
                    <a:pt x="10586" y="1516"/>
                  </a:lnTo>
                  <a:lnTo>
                    <a:pt x="10756" y="1459"/>
                  </a:lnTo>
                  <a:lnTo>
                    <a:pt x="10911" y="1532"/>
                  </a:lnTo>
                  <a:lnTo>
                    <a:pt x="11096" y="1548"/>
                  </a:lnTo>
                  <a:lnTo>
                    <a:pt x="11174" y="1645"/>
                  </a:lnTo>
                  <a:lnTo>
                    <a:pt x="12412" y="1685"/>
                  </a:lnTo>
                  <a:lnTo>
                    <a:pt x="12474" y="1742"/>
                  </a:lnTo>
                  <a:lnTo>
                    <a:pt x="12644" y="1798"/>
                  </a:lnTo>
                  <a:lnTo>
                    <a:pt x="12845" y="1806"/>
                  </a:lnTo>
                  <a:lnTo>
                    <a:pt x="13263" y="1919"/>
                  </a:lnTo>
                  <a:lnTo>
                    <a:pt x="13417" y="2032"/>
                  </a:lnTo>
                  <a:lnTo>
                    <a:pt x="13433" y="2088"/>
                  </a:lnTo>
                  <a:lnTo>
                    <a:pt x="13634" y="2153"/>
                  </a:lnTo>
                  <a:lnTo>
                    <a:pt x="13727" y="2225"/>
                  </a:lnTo>
                  <a:lnTo>
                    <a:pt x="13866" y="2298"/>
                  </a:lnTo>
                  <a:cubicBezTo>
                    <a:pt x="13866" y="2298"/>
                    <a:pt x="14005" y="2508"/>
                    <a:pt x="14067" y="2661"/>
                  </a:cubicBezTo>
                  <a:cubicBezTo>
                    <a:pt x="14129" y="2814"/>
                    <a:pt x="14129" y="2919"/>
                    <a:pt x="14129" y="2919"/>
                  </a:cubicBezTo>
                  <a:lnTo>
                    <a:pt x="14145" y="2975"/>
                  </a:lnTo>
                  <a:lnTo>
                    <a:pt x="14377" y="2967"/>
                  </a:lnTo>
                  <a:lnTo>
                    <a:pt x="14423" y="3007"/>
                  </a:lnTo>
                  <a:lnTo>
                    <a:pt x="14114" y="3144"/>
                  </a:lnTo>
                  <a:lnTo>
                    <a:pt x="14439" y="3282"/>
                  </a:lnTo>
                  <a:lnTo>
                    <a:pt x="14315" y="3467"/>
                  </a:lnTo>
                  <a:lnTo>
                    <a:pt x="14609" y="3548"/>
                  </a:lnTo>
                  <a:lnTo>
                    <a:pt x="14794" y="3507"/>
                  </a:lnTo>
                  <a:lnTo>
                    <a:pt x="14779" y="3604"/>
                  </a:lnTo>
                  <a:lnTo>
                    <a:pt x="15212" y="3652"/>
                  </a:lnTo>
                  <a:cubicBezTo>
                    <a:pt x="15212" y="3652"/>
                    <a:pt x="15150" y="3814"/>
                    <a:pt x="15088" y="3862"/>
                  </a:cubicBezTo>
                  <a:cubicBezTo>
                    <a:pt x="15027" y="3910"/>
                    <a:pt x="15290" y="3910"/>
                    <a:pt x="15290" y="3910"/>
                  </a:cubicBezTo>
                  <a:lnTo>
                    <a:pt x="15506" y="3789"/>
                  </a:lnTo>
                  <a:lnTo>
                    <a:pt x="15707" y="3765"/>
                  </a:lnTo>
                  <a:cubicBezTo>
                    <a:pt x="15707" y="3765"/>
                    <a:pt x="16048" y="3830"/>
                    <a:pt x="16202" y="3862"/>
                  </a:cubicBezTo>
                  <a:cubicBezTo>
                    <a:pt x="16357" y="3894"/>
                    <a:pt x="16496" y="3943"/>
                    <a:pt x="16496" y="3943"/>
                  </a:cubicBezTo>
                  <a:lnTo>
                    <a:pt x="16574" y="3975"/>
                  </a:lnTo>
                  <a:lnTo>
                    <a:pt x="16636" y="4023"/>
                  </a:lnTo>
                  <a:lnTo>
                    <a:pt x="16837" y="4031"/>
                  </a:lnTo>
                  <a:lnTo>
                    <a:pt x="16914" y="4144"/>
                  </a:lnTo>
                  <a:lnTo>
                    <a:pt x="17100" y="4185"/>
                  </a:lnTo>
                  <a:lnTo>
                    <a:pt x="17053" y="4297"/>
                  </a:lnTo>
                  <a:lnTo>
                    <a:pt x="17131" y="4370"/>
                  </a:lnTo>
                  <a:lnTo>
                    <a:pt x="17131" y="4443"/>
                  </a:lnTo>
                  <a:lnTo>
                    <a:pt x="17409" y="4467"/>
                  </a:lnTo>
                  <a:lnTo>
                    <a:pt x="17533" y="4305"/>
                  </a:lnTo>
                  <a:lnTo>
                    <a:pt x="17641" y="4297"/>
                  </a:lnTo>
                  <a:cubicBezTo>
                    <a:pt x="17641" y="4297"/>
                    <a:pt x="17920" y="4402"/>
                    <a:pt x="17951" y="4402"/>
                  </a:cubicBezTo>
                  <a:cubicBezTo>
                    <a:pt x="17982" y="4402"/>
                    <a:pt x="18245" y="4386"/>
                    <a:pt x="18245" y="4386"/>
                  </a:cubicBezTo>
                  <a:lnTo>
                    <a:pt x="18353" y="4443"/>
                  </a:lnTo>
                  <a:lnTo>
                    <a:pt x="18972" y="4491"/>
                  </a:lnTo>
                  <a:lnTo>
                    <a:pt x="19189" y="4443"/>
                  </a:lnTo>
                  <a:lnTo>
                    <a:pt x="19313" y="4507"/>
                  </a:lnTo>
                  <a:lnTo>
                    <a:pt x="19668" y="4612"/>
                  </a:lnTo>
                  <a:lnTo>
                    <a:pt x="19978" y="4717"/>
                  </a:lnTo>
                  <a:lnTo>
                    <a:pt x="20117" y="4830"/>
                  </a:lnTo>
                  <a:lnTo>
                    <a:pt x="20256" y="4983"/>
                  </a:lnTo>
                  <a:lnTo>
                    <a:pt x="20349" y="5047"/>
                  </a:lnTo>
                  <a:cubicBezTo>
                    <a:pt x="20349" y="5047"/>
                    <a:pt x="20411" y="5080"/>
                    <a:pt x="20488" y="5071"/>
                  </a:cubicBezTo>
                  <a:cubicBezTo>
                    <a:pt x="20566" y="5063"/>
                    <a:pt x="20659" y="5039"/>
                    <a:pt x="20659" y="5039"/>
                  </a:cubicBezTo>
                  <a:lnTo>
                    <a:pt x="20767" y="5096"/>
                  </a:lnTo>
                  <a:lnTo>
                    <a:pt x="21123" y="5088"/>
                  </a:lnTo>
                  <a:lnTo>
                    <a:pt x="21123" y="5225"/>
                  </a:lnTo>
                  <a:lnTo>
                    <a:pt x="21278" y="5362"/>
                  </a:lnTo>
                  <a:lnTo>
                    <a:pt x="21525" y="5442"/>
                  </a:lnTo>
                  <a:cubicBezTo>
                    <a:pt x="21525" y="5442"/>
                    <a:pt x="21587" y="5636"/>
                    <a:pt x="21587" y="5749"/>
                  </a:cubicBezTo>
                  <a:cubicBezTo>
                    <a:pt x="21587" y="5862"/>
                    <a:pt x="21556" y="6063"/>
                    <a:pt x="21556" y="6063"/>
                  </a:cubicBezTo>
                  <a:cubicBezTo>
                    <a:pt x="21556" y="6063"/>
                    <a:pt x="21448" y="6329"/>
                    <a:pt x="21308" y="6410"/>
                  </a:cubicBezTo>
                  <a:cubicBezTo>
                    <a:pt x="21169" y="6490"/>
                    <a:pt x="20798" y="6628"/>
                    <a:pt x="20798" y="6628"/>
                  </a:cubicBezTo>
                  <a:cubicBezTo>
                    <a:pt x="20798" y="6628"/>
                    <a:pt x="20612" y="6644"/>
                    <a:pt x="20504" y="6740"/>
                  </a:cubicBezTo>
                  <a:cubicBezTo>
                    <a:pt x="20396" y="6837"/>
                    <a:pt x="20241" y="7055"/>
                    <a:pt x="20241" y="7055"/>
                  </a:cubicBezTo>
                  <a:lnTo>
                    <a:pt x="20055" y="7345"/>
                  </a:lnTo>
                  <a:lnTo>
                    <a:pt x="19622" y="7224"/>
                  </a:lnTo>
                  <a:lnTo>
                    <a:pt x="19606" y="7345"/>
                  </a:lnTo>
                  <a:lnTo>
                    <a:pt x="19699" y="7418"/>
                  </a:lnTo>
                  <a:lnTo>
                    <a:pt x="19606" y="7490"/>
                  </a:lnTo>
                  <a:lnTo>
                    <a:pt x="19529" y="7579"/>
                  </a:lnTo>
                  <a:lnTo>
                    <a:pt x="19498" y="7676"/>
                  </a:lnTo>
                  <a:lnTo>
                    <a:pt x="19374" y="7660"/>
                  </a:lnTo>
                  <a:lnTo>
                    <a:pt x="19343" y="7797"/>
                  </a:lnTo>
                  <a:lnTo>
                    <a:pt x="19529" y="7813"/>
                  </a:lnTo>
                  <a:lnTo>
                    <a:pt x="19576" y="8313"/>
                  </a:lnTo>
                  <a:lnTo>
                    <a:pt x="19452" y="8313"/>
                  </a:lnTo>
                  <a:lnTo>
                    <a:pt x="19467" y="8546"/>
                  </a:lnTo>
                  <a:lnTo>
                    <a:pt x="19313" y="8595"/>
                  </a:lnTo>
                  <a:lnTo>
                    <a:pt x="19328" y="8716"/>
                  </a:lnTo>
                  <a:lnTo>
                    <a:pt x="19390" y="8845"/>
                  </a:lnTo>
                  <a:lnTo>
                    <a:pt x="19436" y="8901"/>
                  </a:lnTo>
                  <a:lnTo>
                    <a:pt x="19514" y="8933"/>
                  </a:lnTo>
                  <a:lnTo>
                    <a:pt x="19251" y="8990"/>
                  </a:lnTo>
                  <a:lnTo>
                    <a:pt x="19173" y="9119"/>
                  </a:lnTo>
                  <a:lnTo>
                    <a:pt x="19204" y="9312"/>
                  </a:lnTo>
                  <a:cubicBezTo>
                    <a:pt x="19204" y="9312"/>
                    <a:pt x="19204" y="9345"/>
                    <a:pt x="19096" y="9425"/>
                  </a:cubicBezTo>
                  <a:cubicBezTo>
                    <a:pt x="18988" y="9506"/>
                    <a:pt x="18554" y="9788"/>
                    <a:pt x="18554" y="9788"/>
                  </a:cubicBezTo>
                  <a:lnTo>
                    <a:pt x="18384" y="9949"/>
                  </a:lnTo>
                  <a:lnTo>
                    <a:pt x="18415" y="10119"/>
                  </a:lnTo>
                  <a:lnTo>
                    <a:pt x="18477" y="10224"/>
                  </a:lnTo>
                  <a:lnTo>
                    <a:pt x="18322" y="10256"/>
                  </a:lnTo>
                  <a:lnTo>
                    <a:pt x="18245" y="10369"/>
                  </a:lnTo>
                  <a:lnTo>
                    <a:pt x="18198" y="10425"/>
                  </a:lnTo>
                  <a:lnTo>
                    <a:pt x="18059" y="10417"/>
                  </a:lnTo>
                  <a:lnTo>
                    <a:pt x="17935" y="10344"/>
                  </a:lnTo>
                  <a:lnTo>
                    <a:pt x="17765" y="10328"/>
                  </a:lnTo>
                  <a:lnTo>
                    <a:pt x="17703" y="10369"/>
                  </a:lnTo>
                  <a:lnTo>
                    <a:pt x="17641" y="10465"/>
                  </a:lnTo>
                  <a:lnTo>
                    <a:pt x="17084" y="10506"/>
                  </a:lnTo>
                  <a:lnTo>
                    <a:pt x="16899" y="10538"/>
                  </a:lnTo>
                  <a:lnTo>
                    <a:pt x="16821" y="10611"/>
                  </a:lnTo>
                  <a:lnTo>
                    <a:pt x="16883" y="10715"/>
                  </a:lnTo>
                  <a:lnTo>
                    <a:pt x="16466" y="10748"/>
                  </a:lnTo>
                  <a:lnTo>
                    <a:pt x="16295" y="10748"/>
                  </a:lnTo>
                  <a:lnTo>
                    <a:pt x="16202" y="10756"/>
                  </a:lnTo>
                  <a:lnTo>
                    <a:pt x="16172" y="10860"/>
                  </a:lnTo>
                  <a:lnTo>
                    <a:pt x="15986" y="10933"/>
                  </a:lnTo>
                  <a:lnTo>
                    <a:pt x="15584" y="11054"/>
                  </a:lnTo>
                  <a:cubicBezTo>
                    <a:pt x="15584" y="11054"/>
                    <a:pt x="15321" y="11086"/>
                    <a:pt x="15321" y="11102"/>
                  </a:cubicBezTo>
                  <a:cubicBezTo>
                    <a:pt x="15321" y="11118"/>
                    <a:pt x="15166" y="11223"/>
                    <a:pt x="15166" y="11223"/>
                  </a:cubicBezTo>
                  <a:lnTo>
                    <a:pt x="14980" y="11215"/>
                  </a:lnTo>
                  <a:lnTo>
                    <a:pt x="14934" y="11288"/>
                  </a:lnTo>
                  <a:lnTo>
                    <a:pt x="14965" y="11360"/>
                  </a:lnTo>
                  <a:lnTo>
                    <a:pt x="14887" y="11401"/>
                  </a:lnTo>
                  <a:cubicBezTo>
                    <a:pt x="14887" y="11401"/>
                    <a:pt x="14825" y="11433"/>
                    <a:pt x="14872" y="11594"/>
                  </a:cubicBezTo>
                  <a:cubicBezTo>
                    <a:pt x="14918" y="11755"/>
                    <a:pt x="14996" y="11828"/>
                    <a:pt x="15027" y="11933"/>
                  </a:cubicBezTo>
                  <a:cubicBezTo>
                    <a:pt x="15057" y="12038"/>
                    <a:pt x="15181" y="12126"/>
                    <a:pt x="15042" y="12239"/>
                  </a:cubicBezTo>
                  <a:cubicBezTo>
                    <a:pt x="14903" y="12352"/>
                    <a:pt x="14593" y="12473"/>
                    <a:pt x="14593" y="12473"/>
                  </a:cubicBezTo>
                  <a:cubicBezTo>
                    <a:pt x="14593" y="12473"/>
                    <a:pt x="14485" y="12578"/>
                    <a:pt x="14423" y="12634"/>
                  </a:cubicBezTo>
                  <a:cubicBezTo>
                    <a:pt x="14361" y="12691"/>
                    <a:pt x="14315" y="12804"/>
                    <a:pt x="14315" y="12804"/>
                  </a:cubicBezTo>
                  <a:lnTo>
                    <a:pt x="14268" y="12868"/>
                  </a:lnTo>
                  <a:lnTo>
                    <a:pt x="14114" y="12884"/>
                  </a:lnTo>
                  <a:lnTo>
                    <a:pt x="13804" y="12820"/>
                  </a:lnTo>
                  <a:lnTo>
                    <a:pt x="13758" y="12892"/>
                  </a:lnTo>
                  <a:lnTo>
                    <a:pt x="13773" y="13005"/>
                  </a:lnTo>
                  <a:lnTo>
                    <a:pt x="13170" y="13376"/>
                  </a:lnTo>
                  <a:cubicBezTo>
                    <a:pt x="13170" y="13376"/>
                    <a:pt x="13092" y="13449"/>
                    <a:pt x="13092" y="13521"/>
                  </a:cubicBezTo>
                  <a:cubicBezTo>
                    <a:pt x="13092" y="13594"/>
                    <a:pt x="13201" y="13594"/>
                    <a:pt x="13154" y="13634"/>
                  </a:cubicBezTo>
                  <a:cubicBezTo>
                    <a:pt x="13108" y="13674"/>
                    <a:pt x="12644" y="14077"/>
                    <a:pt x="12644" y="14077"/>
                  </a:cubicBezTo>
                  <a:cubicBezTo>
                    <a:pt x="12644" y="14077"/>
                    <a:pt x="12551" y="14239"/>
                    <a:pt x="12334" y="14263"/>
                  </a:cubicBezTo>
                  <a:cubicBezTo>
                    <a:pt x="12118" y="14287"/>
                    <a:pt x="12087" y="14263"/>
                    <a:pt x="11978" y="14247"/>
                  </a:cubicBezTo>
                  <a:cubicBezTo>
                    <a:pt x="11870" y="14231"/>
                    <a:pt x="11855" y="14215"/>
                    <a:pt x="11793" y="14239"/>
                  </a:cubicBezTo>
                  <a:cubicBezTo>
                    <a:pt x="11731" y="14263"/>
                    <a:pt x="11653" y="14319"/>
                    <a:pt x="11530" y="14295"/>
                  </a:cubicBezTo>
                  <a:cubicBezTo>
                    <a:pt x="11406" y="14271"/>
                    <a:pt x="11251" y="14215"/>
                    <a:pt x="11251" y="14215"/>
                  </a:cubicBezTo>
                  <a:lnTo>
                    <a:pt x="11158" y="14158"/>
                  </a:lnTo>
                  <a:lnTo>
                    <a:pt x="10880" y="14118"/>
                  </a:lnTo>
                  <a:lnTo>
                    <a:pt x="10725" y="14077"/>
                  </a:lnTo>
                  <a:lnTo>
                    <a:pt x="10663" y="13819"/>
                  </a:lnTo>
                  <a:cubicBezTo>
                    <a:pt x="10663" y="13819"/>
                    <a:pt x="10725" y="13803"/>
                    <a:pt x="10741" y="13763"/>
                  </a:cubicBezTo>
                  <a:cubicBezTo>
                    <a:pt x="10756" y="13723"/>
                    <a:pt x="10694" y="13690"/>
                    <a:pt x="10694" y="13690"/>
                  </a:cubicBezTo>
                  <a:lnTo>
                    <a:pt x="10478" y="13594"/>
                  </a:lnTo>
                  <a:lnTo>
                    <a:pt x="10416" y="13747"/>
                  </a:lnTo>
                  <a:lnTo>
                    <a:pt x="10400" y="13916"/>
                  </a:lnTo>
                  <a:cubicBezTo>
                    <a:pt x="10400" y="13916"/>
                    <a:pt x="10323" y="13932"/>
                    <a:pt x="10307" y="13981"/>
                  </a:cubicBezTo>
                  <a:cubicBezTo>
                    <a:pt x="10292" y="14029"/>
                    <a:pt x="10307" y="14158"/>
                    <a:pt x="10385" y="14215"/>
                  </a:cubicBezTo>
                  <a:cubicBezTo>
                    <a:pt x="10462" y="14271"/>
                    <a:pt x="10818" y="14473"/>
                    <a:pt x="10818" y="14473"/>
                  </a:cubicBezTo>
                  <a:cubicBezTo>
                    <a:pt x="10818" y="14473"/>
                    <a:pt x="10864" y="14473"/>
                    <a:pt x="10880" y="14521"/>
                  </a:cubicBezTo>
                  <a:cubicBezTo>
                    <a:pt x="10895" y="14569"/>
                    <a:pt x="10926" y="14602"/>
                    <a:pt x="10864" y="14658"/>
                  </a:cubicBezTo>
                  <a:cubicBezTo>
                    <a:pt x="10802" y="14714"/>
                    <a:pt x="10772" y="14779"/>
                    <a:pt x="10880" y="14803"/>
                  </a:cubicBezTo>
                  <a:cubicBezTo>
                    <a:pt x="10988" y="14827"/>
                    <a:pt x="11050" y="14827"/>
                    <a:pt x="11112" y="14860"/>
                  </a:cubicBezTo>
                  <a:cubicBezTo>
                    <a:pt x="11174" y="14892"/>
                    <a:pt x="11174" y="14908"/>
                    <a:pt x="11143" y="14997"/>
                  </a:cubicBezTo>
                  <a:cubicBezTo>
                    <a:pt x="11112" y="15085"/>
                    <a:pt x="11050" y="15166"/>
                    <a:pt x="10988" y="15230"/>
                  </a:cubicBezTo>
                  <a:cubicBezTo>
                    <a:pt x="10926" y="15295"/>
                    <a:pt x="10957" y="15359"/>
                    <a:pt x="10710" y="15424"/>
                  </a:cubicBezTo>
                  <a:cubicBezTo>
                    <a:pt x="10462" y="15488"/>
                    <a:pt x="10354" y="15521"/>
                    <a:pt x="9936" y="15561"/>
                  </a:cubicBezTo>
                  <a:cubicBezTo>
                    <a:pt x="9518" y="15601"/>
                    <a:pt x="9410" y="15609"/>
                    <a:pt x="9364" y="15609"/>
                  </a:cubicBezTo>
                  <a:cubicBezTo>
                    <a:pt x="9317" y="15609"/>
                    <a:pt x="9070" y="15650"/>
                    <a:pt x="9070" y="15650"/>
                  </a:cubicBezTo>
                  <a:lnTo>
                    <a:pt x="8961" y="15682"/>
                  </a:lnTo>
                  <a:lnTo>
                    <a:pt x="8745" y="15601"/>
                  </a:lnTo>
                  <a:lnTo>
                    <a:pt x="8636" y="15593"/>
                  </a:lnTo>
                  <a:lnTo>
                    <a:pt x="8512" y="15746"/>
                  </a:lnTo>
                  <a:lnTo>
                    <a:pt x="8698" y="15892"/>
                  </a:lnTo>
                  <a:lnTo>
                    <a:pt x="8714" y="16077"/>
                  </a:lnTo>
                  <a:lnTo>
                    <a:pt x="8714" y="16319"/>
                  </a:lnTo>
                  <a:lnTo>
                    <a:pt x="8482" y="16432"/>
                  </a:lnTo>
                  <a:lnTo>
                    <a:pt x="8048" y="16448"/>
                  </a:lnTo>
                  <a:lnTo>
                    <a:pt x="7940" y="16359"/>
                  </a:lnTo>
                  <a:lnTo>
                    <a:pt x="7754" y="16351"/>
                  </a:lnTo>
                  <a:lnTo>
                    <a:pt x="7661" y="16295"/>
                  </a:lnTo>
                  <a:lnTo>
                    <a:pt x="7290" y="16577"/>
                  </a:lnTo>
                  <a:cubicBezTo>
                    <a:pt x="7290" y="16577"/>
                    <a:pt x="7429" y="16609"/>
                    <a:pt x="7476" y="16633"/>
                  </a:cubicBezTo>
                  <a:cubicBezTo>
                    <a:pt x="7522" y="16658"/>
                    <a:pt x="7553" y="16762"/>
                    <a:pt x="7553" y="16762"/>
                  </a:cubicBezTo>
                  <a:lnTo>
                    <a:pt x="7600" y="16891"/>
                  </a:lnTo>
                  <a:lnTo>
                    <a:pt x="7677" y="17004"/>
                  </a:lnTo>
                  <a:lnTo>
                    <a:pt x="7445" y="17085"/>
                  </a:lnTo>
                  <a:lnTo>
                    <a:pt x="7368" y="17230"/>
                  </a:lnTo>
                  <a:lnTo>
                    <a:pt x="7352" y="17561"/>
                  </a:lnTo>
                  <a:lnTo>
                    <a:pt x="7259" y="17561"/>
                  </a:lnTo>
                  <a:lnTo>
                    <a:pt x="7197" y="17609"/>
                  </a:lnTo>
                  <a:lnTo>
                    <a:pt x="7228" y="17770"/>
                  </a:lnTo>
                  <a:lnTo>
                    <a:pt x="6950" y="17730"/>
                  </a:lnTo>
                  <a:lnTo>
                    <a:pt x="6470" y="17988"/>
                  </a:lnTo>
                  <a:cubicBezTo>
                    <a:pt x="6470" y="17988"/>
                    <a:pt x="6192" y="18198"/>
                    <a:pt x="6207" y="18270"/>
                  </a:cubicBezTo>
                  <a:cubicBezTo>
                    <a:pt x="6223" y="18343"/>
                    <a:pt x="6300" y="18359"/>
                    <a:pt x="6346" y="18391"/>
                  </a:cubicBezTo>
                  <a:cubicBezTo>
                    <a:pt x="6393" y="18423"/>
                    <a:pt x="6455" y="18423"/>
                    <a:pt x="6501" y="18480"/>
                  </a:cubicBezTo>
                  <a:cubicBezTo>
                    <a:pt x="6547" y="18536"/>
                    <a:pt x="6640" y="18576"/>
                    <a:pt x="6733" y="18585"/>
                  </a:cubicBezTo>
                  <a:cubicBezTo>
                    <a:pt x="6826" y="18593"/>
                    <a:pt x="6903" y="18576"/>
                    <a:pt x="6934" y="18593"/>
                  </a:cubicBezTo>
                  <a:cubicBezTo>
                    <a:pt x="6965" y="18609"/>
                    <a:pt x="6996" y="18601"/>
                    <a:pt x="6981" y="18673"/>
                  </a:cubicBezTo>
                  <a:cubicBezTo>
                    <a:pt x="6965" y="18746"/>
                    <a:pt x="7012" y="18810"/>
                    <a:pt x="7012" y="18810"/>
                  </a:cubicBezTo>
                  <a:cubicBezTo>
                    <a:pt x="7012" y="18810"/>
                    <a:pt x="7074" y="18851"/>
                    <a:pt x="7058" y="18875"/>
                  </a:cubicBezTo>
                  <a:cubicBezTo>
                    <a:pt x="7043" y="18899"/>
                    <a:pt x="6841" y="18980"/>
                    <a:pt x="6841" y="18980"/>
                  </a:cubicBezTo>
                  <a:cubicBezTo>
                    <a:pt x="6841" y="18980"/>
                    <a:pt x="6470" y="19125"/>
                    <a:pt x="6393" y="19173"/>
                  </a:cubicBezTo>
                  <a:cubicBezTo>
                    <a:pt x="6315" y="19222"/>
                    <a:pt x="6253" y="19342"/>
                    <a:pt x="6253" y="19407"/>
                  </a:cubicBezTo>
                  <a:cubicBezTo>
                    <a:pt x="6253" y="19471"/>
                    <a:pt x="6176" y="19552"/>
                    <a:pt x="6176" y="19552"/>
                  </a:cubicBezTo>
                  <a:lnTo>
                    <a:pt x="6006" y="19576"/>
                  </a:lnTo>
                  <a:cubicBezTo>
                    <a:pt x="6006" y="19576"/>
                    <a:pt x="5898" y="19512"/>
                    <a:pt x="5789" y="19480"/>
                  </a:cubicBezTo>
                  <a:cubicBezTo>
                    <a:pt x="5681" y="19447"/>
                    <a:pt x="5619" y="19447"/>
                    <a:pt x="5619" y="19447"/>
                  </a:cubicBezTo>
                  <a:lnTo>
                    <a:pt x="5666" y="19528"/>
                  </a:lnTo>
                  <a:lnTo>
                    <a:pt x="5650" y="19625"/>
                  </a:lnTo>
                  <a:lnTo>
                    <a:pt x="5650" y="19689"/>
                  </a:lnTo>
                  <a:lnTo>
                    <a:pt x="5712" y="19729"/>
                  </a:lnTo>
                  <a:lnTo>
                    <a:pt x="5758" y="19762"/>
                  </a:lnTo>
                  <a:lnTo>
                    <a:pt x="5650" y="19802"/>
                  </a:lnTo>
                  <a:cubicBezTo>
                    <a:pt x="5650" y="19802"/>
                    <a:pt x="5542" y="19770"/>
                    <a:pt x="5526" y="19899"/>
                  </a:cubicBezTo>
                  <a:cubicBezTo>
                    <a:pt x="5511" y="20028"/>
                    <a:pt x="5526" y="20100"/>
                    <a:pt x="5526" y="20100"/>
                  </a:cubicBezTo>
                  <a:lnTo>
                    <a:pt x="5495" y="20229"/>
                  </a:lnTo>
                  <a:lnTo>
                    <a:pt x="5464" y="20302"/>
                  </a:lnTo>
                  <a:lnTo>
                    <a:pt x="5604" y="20294"/>
                  </a:lnTo>
                  <a:lnTo>
                    <a:pt x="5402" y="20383"/>
                  </a:lnTo>
                  <a:lnTo>
                    <a:pt x="5325" y="20503"/>
                  </a:lnTo>
                  <a:lnTo>
                    <a:pt x="5387" y="20584"/>
                  </a:lnTo>
                  <a:lnTo>
                    <a:pt x="5542" y="20641"/>
                  </a:lnTo>
                  <a:lnTo>
                    <a:pt x="5743" y="20673"/>
                  </a:lnTo>
                  <a:lnTo>
                    <a:pt x="5789" y="20826"/>
                  </a:lnTo>
                  <a:lnTo>
                    <a:pt x="6114" y="21060"/>
                  </a:lnTo>
                  <a:lnTo>
                    <a:pt x="6424" y="21221"/>
                  </a:lnTo>
                  <a:lnTo>
                    <a:pt x="6609" y="21277"/>
                  </a:lnTo>
                  <a:cubicBezTo>
                    <a:pt x="6609" y="21277"/>
                    <a:pt x="6841" y="21294"/>
                    <a:pt x="6919" y="21294"/>
                  </a:cubicBezTo>
                  <a:cubicBezTo>
                    <a:pt x="6996" y="21294"/>
                    <a:pt x="7120" y="21326"/>
                    <a:pt x="7120" y="21326"/>
                  </a:cubicBezTo>
                  <a:lnTo>
                    <a:pt x="6996" y="21350"/>
                  </a:lnTo>
                  <a:lnTo>
                    <a:pt x="6749" y="21326"/>
                  </a:lnTo>
                  <a:lnTo>
                    <a:pt x="6532" y="21318"/>
                  </a:lnTo>
                  <a:lnTo>
                    <a:pt x="6362" y="21382"/>
                  </a:lnTo>
                  <a:lnTo>
                    <a:pt x="6269" y="21503"/>
                  </a:lnTo>
                  <a:lnTo>
                    <a:pt x="6207" y="21544"/>
                  </a:lnTo>
                  <a:lnTo>
                    <a:pt x="5975" y="21390"/>
                  </a:lnTo>
                  <a:lnTo>
                    <a:pt x="5650" y="21350"/>
                  </a:lnTo>
                  <a:lnTo>
                    <a:pt x="5588" y="21415"/>
                  </a:lnTo>
                  <a:lnTo>
                    <a:pt x="5681" y="21471"/>
                  </a:lnTo>
                  <a:lnTo>
                    <a:pt x="5666" y="21536"/>
                  </a:lnTo>
                  <a:lnTo>
                    <a:pt x="5418" y="21527"/>
                  </a:lnTo>
                  <a:lnTo>
                    <a:pt x="5402" y="21600"/>
                  </a:lnTo>
                  <a:lnTo>
                    <a:pt x="5279" y="21592"/>
                  </a:lnTo>
                  <a:lnTo>
                    <a:pt x="5170" y="21415"/>
                  </a:lnTo>
                  <a:lnTo>
                    <a:pt x="4923" y="21350"/>
                  </a:lnTo>
                  <a:lnTo>
                    <a:pt x="4737" y="21334"/>
                  </a:lnTo>
                  <a:lnTo>
                    <a:pt x="4582" y="21277"/>
                  </a:lnTo>
                  <a:lnTo>
                    <a:pt x="4381" y="21277"/>
                  </a:lnTo>
                  <a:lnTo>
                    <a:pt x="3855" y="21084"/>
                  </a:lnTo>
                  <a:lnTo>
                    <a:pt x="3716" y="20899"/>
                  </a:lnTo>
                  <a:lnTo>
                    <a:pt x="3360" y="20689"/>
                  </a:lnTo>
                  <a:lnTo>
                    <a:pt x="3097" y="20592"/>
                  </a:lnTo>
                  <a:lnTo>
                    <a:pt x="2849" y="20286"/>
                  </a:lnTo>
                  <a:lnTo>
                    <a:pt x="2834" y="20076"/>
                  </a:lnTo>
                  <a:lnTo>
                    <a:pt x="2880" y="19947"/>
                  </a:lnTo>
                  <a:lnTo>
                    <a:pt x="2710" y="19528"/>
                  </a:lnTo>
                  <a:lnTo>
                    <a:pt x="2679" y="19463"/>
                  </a:lnTo>
                  <a:cubicBezTo>
                    <a:pt x="2679" y="19463"/>
                    <a:pt x="2819" y="19447"/>
                    <a:pt x="2834" y="19359"/>
                  </a:cubicBezTo>
                  <a:cubicBezTo>
                    <a:pt x="2849" y="19270"/>
                    <a:pt x="2679" y="19109"/>
                    <a:pt x="2679" y="19109"/>
                  </a:cubicBezTo>
                  <a:lnTo>
                    <a:pt x="2973" y="18963"/>
                  </a:lnTo>
                  <a:lnTo>
                    <a:pt x="3360" y="18875"/>
                  </a:lnTo>
                  <a:cubicBezTo>
                    <a:pt x="3360" y="18875"/>
                    <a:pt x="3453" y="18665"/>
                    <a:pt x="3422" y="18576"/>
                  </a:cubicBezTo>
                  <a:cubicBezTo>
                    <a:pt x="3391" y="18488"/>
                    <a:pt x="3267" y="18464"/>
                    <a:pt x="3267" y="18464"/>
                  </a:cubicBezTo>
                  <a:lnTo>
                    <a:pt x="3143" y="18480"/>
                  </a:lnTo>
                  <a:lnTo>
                    <a:pt x="3066" y="18480"/>
                  </a:lnTo>
                  <a:lnTo>
                    <a:pt x="2911" y="18423"/>
                  </a:lnTo>
                  <a:lnTo>
                    <a:pt x="2834" y="18375"/>
                  </a:lnTo>
                  <a:lnTo>
                    <a:pt x="2973" y="18262"/>
                  </a:lnTo>
                  <a:lnTo>
                    <a:pt x="3174" y="18302"/>
                  </a:lnTo>
                  <a:lnTo>
                    <a:pt x="3577" y="18359"/>
                  </a:lnTo>
                  <a:lnTo>
                    <a:pt x="3654" y="18278"/>
                  </a:lnTo>
                  <a:lnTo>
                    <a:pt x="3716" y="18060"/>
                  </a:lnTo>
                  <a:lnTo>
                    <a:pt x="3716" y="17754"/>
                  </a:lnTo>
                  <a:lnTo>
                    <a:pt x="3747" y="17649"/>
                  </a:lnTo>
                  <a:lnTo>
                    <a:pt x="4010" y="17456"/>
                  </a:lnTo>
                  <a:lnTo>
                    <a:pt x="3917" y="17238"/>
                  </a:lnTo>
                  <a:lnTo>
                    <a:pt x="4103" y="16795"/>
                  </a:lnTo>
                  <a:lnTo>
                    <a:pt x="4072" y="16674"/>
                  </a:lnTo>
                  <a:lnTo>
                    <a:pt x="3994" y="16633"/>
                  </a:lnTo>
                  <a:lnTo>
                    <a:pt x="3917" y="16593"/>
                  </a:lnTo>
                  <a:lnTo>
                    <a:pt x="3762" y="16593"/>
                  </a:lnTo>
                  <a:cubicBezTo>
                    <a:pt x="3762" y="16593"/>
                    <a:pt x="3623" y="16529"/>
                    <a:pt x="3639" y="16472"/>
                  </a:cubicBezTo>
                  <a:cubicBezTo>
                    <a:pt x="3654" y="16416"/>
                    <a:pt x="3685" y="16206"/>
                    <a:pt x="3685" y="16206"/>
                  </a:cubicBezTo>
                  <a:cubicBezTo>
                    <a:pt x="3685" y="16206"/>
                    <a:pt x="3762" y="16174"/>
                    <a:pt x="3855" y="16109"/>
                  </a:cubicBezTo>
                  <a:cubicBezTo>
                    <a:pt x="3948" y="16045"/>
                    <a:pt x="3933" y="15900"/>
                    <a:pt x="3933" y="15900"/>
                  </a:cubicBezTo>
                  <a:lnTo>
                    <a:pt x="3871" y="15617"/>
                  </a:lnTo>
                  <a:lnTo>
                    <a:pt x="3747" y="15408"/>
                  </a:lnTo>
                  <a:cubicBezTo>
                    <a:pt x="3747" y="15408"/>
                    <a:pt x="3700" y="15319"/>
                    <a:pt x="3700" y="15295"/>
                  </a:cubicBezTo>
                  <a:cubicBezTo>
                    <a:pt x="3700" y="15271"/>
                    <a:pt x="3716" y="15182"/>
                    <a:pt x="3716" y="15182"/>
                  </a:cubicBezTo>
                  <a:lnTo>
                    <a:pt x="4134" y="14553"/>
                  </a:lnTo>
                  <a:lnTo>
                    <a:pt x="4242" y="14150"/>
                  </a:lnTo>
                  <a:lnTo>
                    <a:pt x="4366" y="14142"/>
                  </a:lnTo>
                  <a:lnTo>
                    <a:pt x="4428" y="14094"/>
                  </a:lnTo>
                  <a:lnTo>
                    <a:pt x="4412" y="14029"/>
                  </a:lnTo>
                  <a:lnTo>
                    <a:pt x="4443" y="13779"/>
                  </a:lnTo>
                  <a:lnTo>
                    <a:pt x="4660" y="13731"/>
                  </a:lnTo>
                  <a:cubicBezTo>
                    <a:pt x="4660" y="13731"/>
                    <a:pt x="4784" y="13674"/>
                    <a:pt x="4753" y="13529"/>
                  </a:cubicBezTo>
                  <a:cubicBezTo>
                    <a:pt x="4722" y="13384"/>
                    <a:pt x="4706" y="13320"/>
                    <a:pt x="4644" y="13263"/>
                  </a:cubicBezTo>
                  <a:cubicBezTo>
                    <a:pt x="4582" y="13207"/>
                    <a:pt x="4505" y="13207"/>
                    <a:pt x="4582" y="13102"/>
                  </a:cubicBezTo>
                  <a:cubicBezTo>
                    <a:pt x="4660" y="12997"/>
                    <a:pt x="4799" y="12771"/>
                    <a:pt x="4799" y="12771"/>
                  </a:cubicBezTo>
                  <a:cubicBezTo>
                    <a:pt x="4799" y="12771"/>
                    <a:pt x="4815" y="12715"/>
                    <a:pt x="4753" y="12650"/>
                  </a:cubicBezTo>
                  <a:cubicBezTo>
                    <a:pt x="4691" y="12586"/>
                    <a:pt x="4629" y="12610"/>
                    <a:pt x="4598" y="12562"/>
                  </a:cubicBezTo>
                  <a:cubicBezTo>
                    <a:pt x="4567" y="12513"/>
                    <a:pt x="4567" y="12473"/>
                    <a:pt x="4567" y="12449"/>
                  </a:cubicBezTo>
                  <a:cubicBezTo>
                    <a:pt x="4567" y="12425"/>
                    <a:pt x="4582" y="12392"/>
                    <a:pt x="4582" y="12392"/>
                  </a:cubicBezTo>
                  <a:cubicBezTo>
                    <a:pt x="4582" y="12392"/>
                    <a:pt x="4691" y="12409"/>
                    <a:pt x="4722" y="12304"/>
                  </a:cubicBezTo>
                  <a:cubicBezTo>
                    <a:pt x="4753" y="12199"/>
                    <a:pt x="4815" y="12046"/>
                    <a:pt x="4815" y="12046"/>
                  </a:cubicBezTo>
                  <a:lnTo>
                    <a:pt x="4861" y="11868"/>
                  </a:lnTo>
                  <a:lnTo>
                    <a:pt x="4938" y="11497"/>
                  </a:lnTo>
                  <a:lnTo>
                    <a:pt x="5000" y="11417"/>
                  </a:lnTo>
                  <a:lnTo>
                    <a:pt x="5093" y="11352"/>
                  </a:lnTo>
                  <a:cubicBezTo>
                    <a:pt x="5093" y="11352"/>
                    <a:pt x="5078" y="11207"/>
                    <a:pt x="5047" y="11151"/>
                  </a:cubicBezTo>
                  <a:cubicBezTo>
                    <a:pt x="5016" y="11094"/>
                    <a:pt x="5016" y="11110"/>
                    <a:pt x="4969" y="11054"/>
                  </a:cubicBezTo>
                  <a:cubicBezTo>
                    <a:pt x="4923" y="10998"/>
                    <a:pt x="4861" y="11022"/>
                    <a:pt x="4923" y="10973"/>
                  </a:cubicBezTo>
                  <a:cubicBezTo>
                    <a:pt x="4985" y="10925"/>
                    <a:pt x="5016" y="10877"/>
                    <a:pt x="5062" y="10836"/>
                  </a:cubicBezTo>
                  <a:cubicBezTo>
                    <a:pt x="5108" y="10796"/>
                    <a:pt x="5124" y="10780"/>
                    <a:pt x="5124" y="10723"/>
                  </a:cubicBezTo>
                  <a:cubicBezTo>
                    <a:pt x="5124" y="10667"/>
                    <a:pt x="5031" y="10586"/>
                    <a:pt x="5031" y="10586"/>
                  </a:cubicBezTo>
                  <a:lnTo>
                    <a:pt x="5139" y="10562"/>
                  </a:lnTo>
                  <a:cubicBezTo>
                    <a:pt x="5139" y="10562"/>
                    <a:pt x="5263" y="9716"/>
                    <a:pt x="5263" y="9514"/>
                  </a:cubicBezTo>
                  <a:cubicBezTo>
                    <a:pt x="5263" y="9312"/>
                    <a:pt x="5201" y="9345"/>
                    <a:pt x="5093" y="9143"/>
                  </a:cubicBezTo>
                  <a:cubicBezTo>
                    <a:pt x="4985" y="8942"/>
                    <a:pt x="4938" y="8885"/>
                    <a:pt x="4629" y="8780"/>
                  </a:cubicBezTo>
                  <a:cubicBezTo>
                    <a:pt x="4319" y="8675"/>
                    <a:pt x="3561" y="8450"/>
                    <a:pt x="3561" y="8450"/>
                  </a:cubicBezTo>
                  <a:lnTo>
                    <a:pt x="3453" y="8321"/>
                  </a:lnTo>
                  <a:lnTo>
                    <a:pt x="2927" y="8200"/>
                  </a:lnTo>
                  <a:lnTo>
                    <a:pt x="2788" y="7990"/>
                  </a:lnTo>
                  <a:lnTo>
                    <a:pt x="2525" y="7861"/>
                  </a:lnTo>
                  <a:lnTo>
                    <a:pt x="2571" y="7724"/>
                  </a:lnTo>
                  <a:cubicBezTo>
                    <a:pt x="2571" y="7724"/>
                    <a:pt x="2029" y="6998"/>
                    <a:pt x="1890" y="6869"/>
                  </a:cubicBezTo>
                  <a:cubicBezTo>
                    <a:pt x="1751" y="6740"/>
                    <a:pt x="1735" y="6660"/>
                    <a:pt x="1735" y="6587"/>
                  </a:cubicBezTo>
                  <a:cubicBezTo>
                    <a:pt x="1735" y="6515"/>
                    <a:pt x="1704" y="6313"/>
                    <a:pt x="1550" y="6200"/>
                  </a:cubicBezTo>
                  <a:cubicBezTo>
                    <a:pt x="1395" y="6087"/>
                    <a:pt x="1333" y="6095"/>
                    <a:pt x="1256" y="6071"/>
                  </a:cubicBezTo>
                  <a:cubicBezTo>
                    <a:pt x="1178" y="6047"/>
                    <a:pt x="1209" y="6079"/>
                    <a:pt x="1132" y="6007"/>
                  </a:cubicBezTo>
                  <a:cubicBezTo>
                    <a:pt x="1055" y="5934"/>
                    <a:pt x="1147" y="5926"/>
                    <a:pt x="1039" y="5870"/>
                  </a:cubicBezTo>
                  <a:cubicBezTo>
                    <a:pt x="931" y="5813"/>
                    <a:pt x="884" y="5845"/>
                    <a:pt x="838" y="5789"/>
                  </a:cubicBezTo>
                  <a:cubicBezTo>
                    <a:pt x="792" y="5733"/>
                    <a:pt x="807" y="5668"/>
                    <a:pt x="559" y="5555"/>
                  </a:cubicBezTo>
                  <a:cubicBezTo>
                    <a:pt x="312" y="5442"/>
                    <a:pt x="281" y="5491"/>
                    <a:pt x="188" y="5386"/>
                  </a:cubicBezTo>
                  <a:cubicBezTo>
                    <a:pt x="95" y="5281"/>
                    <a:pt x="111" y="5192"/>
                    <a:pt x="49" y="5104"/>
                  </a:cubicBezTo>
                  <a:cubicBezTo>
                    <a:pt x="-13" y="5015"/>
                    <a:pt x="18" y="4991"/>
                    <a:pt x="2" y="4918"/>
                  </a:cubicBezTo>
                  <a:cubicBezTo>
                    <a:pt x="-13" y="4846"/>
                    <a:pt x="49" y="4805"/>
                    <a:pt x="281" y="4676"/>
                  </a:cubicBezTo>
                  <a:cubicBezTo>
                    <a:pt x="513" y="4547"/>
                    <a:pt x="683" y="4539"/>
                    <a:pt x="683" y="4475"/>
                  </a:cubicBezTo>
                  <a:cubicBezTo>
                    <a:pt x="683" y="4410"/>
                    <a:pt x="637" y="4322"/>
                    <a:pt x="637" y="4322"/>
                  </a:cubicBezTo>
                  <a:lnTo>
                    <a:pt x="498" y="4314"/>
                  </a:lnTo>
                  <a:lnTo>
                    <a:pt x="420" y="4362"/>
                  </a:lnTo>
                  <a:lnTo>
                    <a:pt x="266" y="4338"/>
                  </a:lnTo>
                  <a:lnTo>
                    <a:pt x="327" y="4185"/>
                  </a:lnTo>
                  <a:lnTo>
                    <a:pt x="312" y="3975"/>
                  </a:lnTo>
                  <a:lnTo>
                    <a:pt x="529" y="3806"/>
                  </a:lnTo>
                  <a:lnTo>
                    <a:pt x="389" y="3652"/>
                  </a:lnTo>
                  <a:lnTo>
                    <a:pt x="637" y="3483"/>
                  </a:lnTo>
                  <a:lnTo>
                    <a:pt x="637" y="3314"/>
                  </a:lnTo>
                  <a:lnTo>
                    <a:pt x="606" y="3249"/>
                  </a:lnTo>
                  <a:lnTo>
                    <a:pt x="915" y="3144"/>
                  </a:lnTo>
                  <a:lnTo>
                    <a:pt x="962" y="3007"/>
                  </a:lnTo>
                  <a:lnTo>
                    <a:pt x="1209" y="2983"/>
                  </a:lnTo>
                  <a:lnTo>
                    <a:pt x="1132" y="2878"/>
                  </a:lnTo>
                  <a:lnTo>
                    <a:pt x="1271" y="2733"/>
                  </a:lnTo>
                  <a:lnTo>
                    <a:pt x="1983" y="2435"/>
                  </a:lnTo>
                  <a:lnTo>
                    <a:pt x="1735" y="2362"/>
                  </a:lnTo>
                  <a:lnTo>
                    <a:pt x="1704" y="2314"/>
                  </a:lnTo>
                  <a:lnTo>
                    <a:pt x="1921" y="1709"/>
                  </a:lnTo>
                  <a:lnTo>
                    <a:pt x="1906" y="1338"/>
                  </a:lnTo>
                  <a:lnTo>
                    <a:pt x="2029" y="1185"/>
                  </a:lnTo>
                  <a:lnTo>
                    <a:pt x="2138" y="1097"/>
                  </a:lnTo>
                  <a:lnTo>
                    <a:pt x="2215" y="927"/>
                  </a:lnTo>
                  <a:lnTo>
                    <a:pt x="2323" y="830"/>
                  </a:lnTo>
                  <a:lnTo>
                    <a:pt x="2525" y="782"/>
                  </a:lnTo>
                  <a:lnTo>
                    <a:pt x="2555" y="653"/>
                  </a:lnTo>
                  <a:lnTo>
                    <a:pt x="2710" y="645"/>
                  </a:lnTo>
                  <a:lnTo>
                    <a:pt x="2865" y="379"/>
                  </a:lnTo>
                  <a:lnTo>
                    <a:pt x="2973" y="363"/>
                  </a:lnTo>
                  <a:lnTo>
                    <a:pt x="3159" y="411"/>
                  </a:lnTo>
                  <a:lnTo>
                    <a:pt x="3205" y="226"/>
                  </a:lnTo>
                  <a:lnTo>
                    <a:pt x="3546" y="266"/>
                  </a:lnTo>
                  <a:lnTo>
                    <a:pt x="4335" y="0"/>
                  </a:lnTo>
                  <a:lnTo>
                    <a:pt x="4428" y="32"/>
                  </a:lnTo>
                  <a:lnTo>
                    <a:pt x="4134" y="177"/>
                  </a:lnTo>
                  <a:lnTo>
                    <a:pt x="4335" y="387"/>
                  </a:lnTo>
                  <a:lnTo>
                    <a:pt x="4165" y="435"/>
                  </a:lnTo>
                  <a:lnTo>
                    <a:pt x="4149" y="621"/>
                  </a:lnTo>
                  <a:lnTo>
                    <a:pt x="4227" y="790"/>
                  </a:lnTo>
                  <a:lnTo>
                    <a:pt x="4490" y="855"/>
                  </a:lnTo>
                  <a:lnTo>
                    <a:pt x="4737" y="847"/>
                  </a:lnTo>
                  <a:lnTo>
                    <a:pt x="4815" y="798"/>
                  </a:lnTo>
                  <a:lnTo>
                    <a:pt x="4799" y="669"/>
                  </a:lnTo>
                  <a:lnTo>
                    <a:pt x="4660" y="556"/>
                  </a:lnTo>
                  <a:lnTo>
                    <a:pt x="4536" y="443"/>
                  </a:lnTo>
                  <a:lnTo>
                    <a:pt x="4582" y="29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8" name="Shape"/>
            <p:cNvSpPr/>
            <p:nvPr/>
          </p:nvSpPr>
          <p:spPr>
            <a:xfrm>
              <a:off x="3497898" y="6474747"/>
              <a:ext cx="43836" cy="3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20" y="10800"/>
                  </a:moveTo>
                  <a:cubicBezTo>
                    <a:pt x="9720" y="9600"/>
                    <a:pt x="7560" y="0"/>
                    <a:pt x="7560" y="0"/>
                  </a:cubicBezTo>
                  <a:lnTo>
                    <a:pt x="21600" y="1200"/>
                  </a:lnTo>
                  <a:lnTo>
                    <a:pt x="17280" y="12600"/>
                  </a:lnTo>
                  <a:cubicBezTo>
                    <a:pt x="17280" y="12600"/>
                    <a:pt x="9720" y="13800"/>
                    <a:pt x="9720" y="15000"/>
                  </a:cubicBezTo>
                  <a:cubicBezTo>
                    <a:pt x="9720" y="16200"/>
                    <a:pt x="4320" y="21600"/>
                    <a:pt x="4320" y="21600"/>
                  </a:cubicBezTo>
                  <a:cubicBezTo>
                    <a:pt x="4320" y="21600"/>
                    <a:pt x="0" y="21000"/>
                    <a:pt x="0" y="19800"/>
                  </a:cubicBezTo>
                  <a:cubicBezTo>
                    <a:pt x="0" y="18600"/>
                    <a:pt x="2160" y="16800"/>
                    <a:pt x="2160" y="16800"/>
                  </a:cubicBezTo>
                  <a:lnTo>
                    <a:pt x="9720" y="108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59" name="Shape"/>
            <p:cNvSpPr/>
            <p:nvPr/>
          </p:nvSpPr>
          <p:spPr>
            <a:xfrm>
              <a:off x="3549222" y="6473200"/>
              <a:ext cx="60671" cy="4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004"/>
                  </a:moveTo>
                  <a:cubicBezTo>
                    <a:pt x="686" y="16545"/>
                    <a:pt x="12686" y="0"/>
                    <a:pt x="12686" y="0"/>
                  </a:cubicBezTo>
                  <a:lnTo>
                    <a:pt x="15086" y="5974"/>
                  </a:lnTo>
                  <a:lnTo>
                    <a:pt x="21257" y="7353"/>
                  </a:lnTo>
                  <a:lnTo>
                    <a:pt x="21600" y="10111"/>
                  </a:lnTo>
                  <a:lnTo>
                    <a:pt x="9600" y="11030"/>
                  </a:lnTo>
                  <a:lnTo>
                    <a:pt x="9943" y="16085"/>
                  </a:lnTo>
                  <a:lnTo>
                    <a:pt x="6857" y="15166"/>
                  </a:lnTo>
                  <a:lnTo>
                    <a:pt x="4800" y="16085"/>
                  </a:lnTo>
                  <a:lnTo>
                    <a:pt x="2743" y="21600"/>
                  </a:lnTo>
                  <a:lnTo>
                    <a:pt x="0" y="1700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60" name="Shape"/>
            <p:cNvSpPr/>
            <p:nvPr/>
          </p:nvSpPr>
          <p:spPr>
            <a:xfrm>
              <a:off x="4755438" y="1148414"/>
              <a:ext cx="328094" cy="17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3284" y="4354"/>
                  </a:moveTo>
                  <a:cubicBezTo>
                    <a:pt x="3284" y="4354"/>
                    <a:pt x="3211" y="2110"/>
                    <a:pt x="3357" y="2110"/>
                  </a:cubicBezTo>
                  <a:cubicBezTo>
                    <a:pt x="3503" y="2110"/>
                    <a:pt x="4962" y="4635"/>
                    <a:pt x="4962" y="4635"/>
                  </a:cubicBezTo>
                  <a:lnTo>
                    <a:pt x="5035" y="8282"/>
                  </a:lnTo>
                  <a:lnTo>
                    <a:pt x="6641" y="6739"/>
                  </a:lnTo>
                  <a:cubicBezTo>
                    <a:pt x="6641" y="6739"/>
                    <a:pt x="7370" y="7300"/>
                    <a:pt x="7443" y="6318"/>
                  </a:cubicBezTo>
                  <a:cubicBezTo>
                    <a:pt x="7516" y="5336"/>
                    <a:pt x="7151" y="3232"/>
                    <a:pt x="7516" y="3513"/>
                  </a:cubicBezTo>
                  <a:cubicBezTo>
                    <a:pt x="7881" y="3793"/>
                    <a:pt x="8319" y="5757"/>
                    <a:pt x="8830" y="5056"/>
                  </a:cubicBezTo>
                  <a:cubicBezTo>
                    <a:pt x="9341" y="4354"/>
                    <a:pt x="9778" y="3232"/>
                    <a:pt x="9778" y="3232"/>
                  </a:cubicBezTo>
                  <a:cubicBezTo>
                    <a:pt x="9778" y="3232"/>
                    <a:pt x="10727" y="4495"/>
                    <a:pt x="10946" y="4495"/>
                  </a:cubicBezTo>
                  <a:cubicBezTo>
                    <a:pt x="11165" y="4495"/>
                    <a:pt x="13135" y="4635"/>
                    <a:pt x="13135" y="4635"/>
                  </a:cubicBezTo>
                  <a:lnTo>
                    <a:pt x="14522" y="2671"/>
                  </a:lnTo>
                  <a:cubicBezTo>
                    <a:pt x="14522" y="2671"/>
                    <a:pt x="16200" y="2671"/>
                    <a:pt x="16346" y="2391"/>
                  </a:cubicBezTo>
                  <a:cubicBezTo>
                    <a:pt x="16492" y="2110"/>
                    <a:pt x="16419" y="-134"/>
                    <a:pt x="16638" y="6"/>
                  </a:cubicBezTo>
                  <a:cubicBezTo>
                    <a:pt x="16857" y="147"/>
                    <a:pt x="18097" y="2391"/>
                    <a:pt x="18097" y="2391"/>
                  </a:cubicBezTo>
                  <a:cubicBezTo>
                    <a:pt x="18097" y="2391"/>
                    <a:pt x="19338" y="3793"/>
                    <a:pt x="19338" y="4074"/>
                  </a:cubicBezTo>
                  <a:cubicBezTo>
                    <a:pt x="19338" y="4354"/>
                    <a:pt x="17586" y="5757"/>
                    <a:pt x="18608" y="6318"/>
                  </a:cubicBezTo>
                  <a:cubicBezTo>
                    <a:pt x="19630" y="6879"/>
                    <a:pt x="19776" y="6318"/>
                    <a:pt x="19922" y="6318"/>
                  </a:cubicBezTo>
                  <a:cubicBezTo>
                    <a:pt x="20068" y="6318"/>
                    <a:pt x="21600" y="7861"/>
                    <a:pt x="21600" y="7861"/>
                  </a:cubicBezTo>
                  <a:cubicBezTo>
                    <a:pt x="21600" y="7861"/>
                    <a:pt x="21454" y="8983"/>
                    <a:pt x="21089" y="9263"/>
                  </a:cubicBezTo>
                  <a:cubicBezTo>
                    <a:pt x="20724" y="9544"/>
                    <a:pt x="19703" y="10947"/>
                    <a:pt x="19703" y="11227"/>
                  </a:cubicBezTo>
                  <a:cubicBezTo>
                    <a:pt x="19703" y="11508"/>
                    <a:pt x="19265" y="14172"/>
                    <a:pt x="18535" y="14734"/>
                  </a:cubicBezTo>
                  <a:cubicBezTo>
                    <a:pt x="17805" y="15295"/>
                    <a:pt x="17659" y="14874"/>
                    <a:pt x="17368" y="15435"/>
                  </a:cubicBezTo>
                  <a:cubicBezTo>
                    <a:pt x="17076" y="15996"/>
                    <a:pt x="16054" y="17258"/>
                    <a:pt x="15908" y="17398"/>
                  </a:cubicBezTo>
                  <a:cubicBezTo>
                    <a:pt x="15762" y="17539"/>
                    <a:pt x="15397" y="18240"/>
                    <a:pt x="15324" y="17819"/>
                  </a:cubicBezTo>
                  <a:cubicBezTo>
                    <a:pt x="15251" y="17398"/>
                    <a:pt x="15251" y="16697"/>
                    <a:pt x="14959" y="17258"/>
                  </a:cubicBezTo>
                  <a:cubicBezTo>
                    <a:pt x="14668" y="17819"/>
                    <a:pt x="14157" y="19082"/>
                    <a:pt x="13719" y="18801"/>
                  </a:cubicBezTo>
                  <a:cubicBezTo>
                    <a:pt x="13281" y="18521"/>
                    <a:pt x="12114" y="17398"/>
                    <a:pt x="12114" y="17398"/>
                  </a:cubicBezTo>
                  <a:cubicBezTo>
                    <a:pt x="12114" y="17398"/>
                    <a:pt x="12478" y="20204"/>
                    <a:pt x="12186" y="20344"/>
                  </a:cubicBezTo>
                  <a:cubicBezTo>
                    <a:pt x="11895" y="20484"/>
                    <a:pt x="7881" y="21466"/>
                    <a:pt x="7881" y="21466"/>
                  </a:cubicBezTo>
                  <a:cubicBezTo>
                    <a:pt x="7881" y="21466"/>
                    <a:pt x="8319" y="18941"/>
                    <a:pt x="8027" y="18941"/>
                  </a:cubicBezTo>
                  <a:cubicBezTo>
                    <a:pt x="7735" y="18941"/>
                    <a:pt x="4962" y="17258"/>
                    <a:pt x="4962" y="17258"/>
                  </a:cubicBezTo>
                  <a:lnTo>
                    <a:pt x="3138" y="17959"/>
                  </a:lnTo>
                  <a:cubicBezTo>
                    <a:pt x="3138" y="17959"/>
                    <a:pt x="2554" y="17118"/>
                    <a:pt x="2773" y="16978"/>
                  </a:cubicBezTo>
                  <a:cubicBezTo>
                    <a:pt x="2992" y="16837"/>
                    <a:pt x="4597" y="16136"/>
                    <a:pt x="4597" y="16136"/>
                  </a:cubicBezTo>
                  <a:cubicBezTo>
                    <a:pt x="4597" y="16136"/>
                    <a:pt x="3576" y="12349"/>
                    <a:pt x="3065" y="12069"/>
                  </a:cubicBezTo>
                  <a:cubicBezTo>
                    <a:pt x="2554" y="11788"/>
                    <a:pt x="1095" y="11928"/>
                    <a:pt x="1095" y="11928"/>
                  </a:cubicBezTo>
                  <a:cubicBezTo>
                    <a:pt x="1095" y="11928"/>
                    <a:pt x="1824" y="10105"/>
                    <a:pt x="1970" y="10105"/>
                  </a:cubicBezTo>
                  <a:cubicBezTo>
                    <a:pt x="2116" y="10105"/>
                    <a:pt x="3503" y="10105"/>
                    <a:pt x="3503" y="10105"/>
                  </a:cubicBezTo>
                  <a:lnTo>
                    <a:pt x="2846" y="8422"/>
                  </a:lnTo>
                  <a:lnTo>
                    <a:pt x="3430" y="6318"/>
                  </a:lnTo>
                  <a:lnTo>
                    <a:pt x="2262" y="5757"/>
                  </a:lnTo>
                  <a:lnTo>
                    <a:pt x="0" y="8141"/>
                  </a:lnTo>
                  <a:lnTo>
                    <a:pt x="0" y="6458"/>
                  </a:lnTo>
                  <a:lnTo>
                    <a:pt x="1241" y="5336"/>
                  </a:lnTo>
                  <a:lnTo>
                    <a:pt x="1168" y="4074"/>
                  </a:lnTo>
                  <a:lnTo>
                    <a:pt x="2116" y="4074"/>
                  </a:lnTo>
                  <a:lnTo>
                    <a:pt x="3284" y="435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61" name="Shape"/>
            <p:cNvSpPr/>
            <p:nvPr/>
          </p:nvSpPr>
          <p:spPr>
            <a:xfrm>
              <a:off x="3154863" y="0"/>
              <a:ext cx="1953590" cy="151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85" fill="norm" stroke="1" extrusionOk="0">
                  <a:moveTo>
                    <a:pt x="2801" y="4669"/>
                  </a:moveTo>
                  <a:cubicBezTo>
                    <a:pt x="2656" y="4837"/>
                    <a:pt x="2712" y="5079"/>
                    <a:pt x="2259" y="5100"/>
                  </a:cubicBezTo>
                  <a:cubicBezTo>
                    <a:pt x="1806" y="5121"/>
                    <a:pt x="1386" y="5184"/>
                    <a:pt x="1361" y="5195"/>
                  </a:cubicBezTo>
                  <a:cubicBezTo>
                    <a:pt x="1337" y="5205"/>
                    <a:pt x="1127" y="5248"/>
                    <a:pt x="1127" y="5248"/>
                  </a:cubicBezTo>
                  <a:lnTo>
                    <a:pt x="1013" y="5205"/>
                  </a:lnTo>
                  <a:cubicBezTo>
                    <a:pt x="1013" y="5205"/>
                    <a:pt x="124" y="5321"/>
                    <a:pt x="107" y="5353"/>
                  </a:cubicBezTo>
                  <a:cubicBezTo>
                    <a:pt x="91" y="5384"/>
                    <a:pt x="-14" y="5468"/>
                    <a:pt x="2" y="5510"/>
                  </a:cubicBezTo>
                  <a:cubicBezTo>
                    <a:pt x="18" y="5552"/>
                    <a:pt x="83" y="5952"/>
                    <a:pt x="132" y="5942"/>
                  </a:cubicBezTo>
                  <a:cubicBezTo>
                    <a:pt x="180" y="5931"/>
                    <a:pt x="496" y="6005"/>
                    <a:pt x="512" y="6026"/>
                  </a:cubicBezTo>
                  <a:cubicBezTo>
                    <a:pt x="528" y="6047"/>
                    <a:pt x="568" y="6194"/>
                    <a:pt x="585" y="6194"/>
                  </a:cubicBezTo>
                  <a:cubicBezTo>
                    <a:pt x="601" y="6194"/>
                    <a:pt x="949" y="6215"/>
                    <a:pt x="949" y="6215"/>
                  </a:cubicBezTo>
                  <a:cubicBezTo>
                    <a:pt x="949" y="6215"/>
                    <a:pt x="1005" y="5910"/>
                    <a:pt x="1022" y="5952"/>
                  </a:cubicBezTo>
                  <a:cubicBezTo>
                    <a:pt x="1038" y="5994"/>
                    <a:pt x="1086" y="6247"/>
                    <a:pt x="1199" y="6257"/>
                  </a:cubicBezTo>
                  <a:cubicBezTo>
                    <a:pt x="1313" y="6268"/>
                    <a:pt x="2251" y="6194"/>
                    <a:pt x="2251" y="6194"/>
                  </a:cubicBezTo>
                  <a:lnTo>
                    <a:pt x="2267" y="6530"/>
                  </a:lnTo>
                  <a:cubicBezTo>
                    <a:pt x="2267" y="6530"/>
                    <a:pt x="1458" y="6594"/>
                    <a:pt x="1297" y="6604"/>
                  </a:cubicBezTo>
                  <a:cubicBezTo>
                    <a:pt x="1135" y="6615"/>
                    <a:pt x="868" y="6741"/>
                    <a:pt x="868" y="6741"/>
                  </a:cubicBezTo>
                  <a:lnTo>
                    <a:pt x="900" y="6825"/>
                  </a:lnTo>
                  <a:cubicBezTo>
                    <a:pt x="900" y="6825"/>
                    <a:pt x="536" y="6835"/>
                    <a:pt x="520" y="6835"/>
                  </a:cubicBezTo>
                  <a:cubicBezTo>
                    <a:pt x="504" y="6835"/>
                    <a:pt x="407" y="6793"/>
                    <a:pt x="407" y="6793"/>
                  </a:cubicBezTo>
                  <a:cubicBezTo>
                    <a:pt x="407" y="6793"/>
                    <a:pt x="261" y="6783"/>
                    <a:pt x="261" y="6814"/>
                  </a:cubicBezTo>
                  <a:cubicBezTo>
                    <a:pt x="261" y="6846"/>
                    <a:pt x="285" y="7098"/>
                    <a:pt x="310" y="7098"/>
                  </a:cubicBezTo>
                  <a:cubicBezTo>
                    <a:pt x="334" y="7098"/>
                    <a:pt x="795" y="7309"/>
                    <a:pt x="795" y="7309"/>
                  </a:cubicBezTo>
                  <a:lnTo>
                    <a:pt x="795" y="7466"/>
                  </a:lnTo>
                  <a:cubicBezTo>
                    <a:pt x="795" y="7466"/>
                    <a:pt x="1410" y="7782"/>
                    <a:pt x="1410" y="7761"/>
                  </a:cubicBezTo>
                  <a:cubicBezTo>
                    <a:pt x="1410" y="7740"/>
                    <a:pt x="1418" y="7372"/>
                    <a:pt x="1450" y="7372"/>
                  </a:cubicBezTo>
                  <a:cubicBezTo>
                    <a:pt x="1483" y="7372"/>
                    <a:pt x="1653" y="7466"/>
                    <a:pt x="1677" y="7477"/>
                  </a:cubicBezTo>
                  <a:cubicBezTo>
                    <a:pt x="1701" y="7487"/>
                    <a:pt x="1919" y="7382"/>
                    <a:pt x="1936" y="7382"/>
                  </a:cubicBezTo>
                  <a:cubicBezTo>
                    <a:pt x="1952" y="7382"/>
                    <a:pt x="2130" y="7393"/>
                    <a:pt x="2162" y="7414"/>
                  </a:cubicBezTo>
                  <a:cubicBezTo>
                    <a:pt x="2195" y="7435"/>
                    <a:pt x="2275" y="7603"/>
                    <a:pt x="2275" y="7603"/>
                  </a:cubicBezTo>
                  <a:lnTo>
                    <a:pt x="2356" y="7624"/>
                  </a:lnTo>
                  <a:cubicBezTo>
                    <a:pt x="2356" y="7624"/>
                    <a:pt x="2405" y="7487"/>
                    <a:pt x="2421" y="7487"/>
                  </a:cubicBezTo>
                  <a:cubicBezTo>
                    <a:pt x="2437" y="7487"/>
                    <a:pt x="2915" y="7498"/>
                    <a:pt x="2915" y="7498"/>
                  </a:cubicBezTo>
                  <a:cubicBezTo>
                    <a:pt x="2915" y="7498"/>
                    <a:pt x="3036" y="7319"/>
                    <a:pt x="3052" y="7309"/>
                  </a:cubicBezTo>
                  <a:cubicBezTo>
                    <a:pt x="3068" y="7298"/>
                    <a:pt x="3141" y="7235"/>
                    <a:pt x="3157" y="7246"/>
                  </a:cubicBezTo>
                  <a:cubicBezTo>
                    <a:pt x="3173" y="7256"/>
                    <a:pt x="3222" y="7288"/>
                    <a:pt x="3222" y="7319"/>
                  </a:cubicBezTo>
                  <a:cubicBezTo>
                    <a:pt x="3222" y="7351"/>
                    <a:pt x="3262" y="7466"/>
                    <a:pt x="3262" y="7466"/>
                  </a:cubicBezTo>
                  <a:lnTo>
                    <a:pt x="3465" y="7330"/>
                  </a:lnTo>
                  <a:cubicBezTo>
                    <a:pt x="3465" y="7330"/>
                    <a:pt x="4233" y="7593"/>
                    <a:pt x="4266" y="7624"/>
                  </a:cubicBezTo>
                  <a:cubicBezTo>
                    <a:pt x="4298" y="7656"/>
                    <a:pt x="4427" y="7908"/>
                    <a:pt x="4427" y="7908"/>
                  </a:cubicBezTo>
                  <a:cubicBezTo>
                    <a:pt x="4427" y="7908"/>
                    <a:pt x="4524" y="7971"/>
                    <a:pt x="4581" y="7971"/>
                  </a:cubicBezTo>
                  <a:cubicBezTo>
                    <a:pt x="4638" y="7971"/>
                    <a:pt x="4719" y="7940"/>
                    <a:pt x="4799" y="7961"/>
                  </a:cubicBezTo>
                  <a:cubicBezTo>
                    <a:pt x="4880" y="7982"/>
                    <a:pt x="4937" y="7992"/>
                    <a:pt x="4937" y="8066"/>
                  </a:cubicBezTo>
                  <a:cubicBezTo>
                    <a:pt x="4937" y="8139"/>
                    <a:pt x="4937" y="8266"/>
                    <a:pt x="4937" y="8287"/>
                  </a:cubicBezTo>
                  <a:cubicBezTo>
                    <a:pt x="4937" y="8308"/>
                    <a:pt x="4937" y="8413"/>
                    <a:pt x="4994" y="8423"/>
                  </a:cubicBezTo>
                  <a:cubicBezTo>
                    <a:pt x="5050" y="8434"/>
                    <a:pt x="5147" y="8455"/>
                    <a:pt x="5172" y="8476"/>
                  </a:cubicBezTo>
                  <a:cubicBezTo>
                    <a:pt x="5196" y="8497"/>
                    <a:pt x="5253" y="8518"/>
                    <a:pt x="5301" y="8592"/>
                  </a:cubicBezTo>
                  <a:cubicBezTo>
                    <a:pt x="5350" y="8665"/>
                    <a:pt x="5414" y="8791"/>
                    <a:pt x="5447" y="8855"/>
                  </a:cubicBezTo>
                  <a:cubicBezTo>
                    <a:pt x="5479" y="8918"/>
                    <a:pt x="5447" y="8907"/>
                    <a:pt x="5560" y="8907"/>
                  </a:cubicBezTo>
                  <a:cubicBezTo>
                    <a:pt x="5673" y="8907"/>
                    <a:pt x="5722" y="8897"/>
                    <a:pt x="5722" y="8897"/>
                  </a:cubicBezTo>
                  <a:lnTo>
                    <a:pt x="5730" y="8981"/>
                  </a:lnTo>
                  <a:lnTo>
                    <a:pt x="5762" y="9065"/>
                  </a:lnTo>
                  <a:cubicBezTo>
                    <a:pt x="5762" y="9065"/>
                    <a:pt x="5738" y="9138"/>
                    <a:pt x="5730" y="9159"/>
                  </a:cubicBezTo>
                  <a:cubicBezTo>
                    <a:pt x="5722" y="9181"/>
                    <a:pt x="5689" y="9370"/>
                    <a:pt x="5689" y="9370"/>
                  </a:cubicBezTo>
                  <a:lnTo>
                    <a:pt x="5778" y="9485"/>
                  </a:lnTo>
                  <a:lnTo>
                    <a:pt x="5900" y="9748"/>
                  </a:lnTo>
                  <a:lnTo>
                    <a:pt x="5997" y="9801"/>
                  </a:lnTo>
                  <a:lnTo>
                    <a:pt x="5997" y="9917"/>
                  </a:lnTo>
                  <a:lnTo>
                    <a:pt x="5940" y="9959"/>
                  </a:lnTo>
                  <a:lnTo>
                    <a:pt x="6086" y="10159"/>
                  </a:lnTo>
                  <a:cubicBezTo>
                    <a:pt x="6086" y="10159"/>
                    <a:pt x="6086" y="10369"/>
                    <a:pt x="6110" y="10390"/>
                  </a:cubicBezTo>
                  <a:cubicBezTo>
                    <a:pt x="6134" y="10411"/>
                    <a:pt x="6272" y="10495"/>
                    <a:pt x="6272" y="10495"/>
                  </a:cubicBezTo>
                  <a:cubicBezTo>
                    <a:pt x="6272" y="10495"/>
                    <a:pt x="6264" y="10705"/>
                    <a:pt x="6272" y="10726"/>
                  </a:cubicBezTo>
                  <a:cubicBezTo>
                    <a:pt x="6280" y="10747"/>
                    <a:pt x="6296" y="10863"/>
                    <a:pt x="6296" y="10863"/>
                  </a:cubicBezTo>
                  <a:cubicBezTo>
                    <a:pt x="6296" y="10863"/>
                    <a:pt x="6086" y="10874"/>
                    <a:pt x="6086" y="10916"/>
                  </a:cubicBezTo>
                  <a:cubicBezTo>
                    <a:pt x="6086" y="10958"/>
                    <a:pt x="6070" y="11147"/>
                    <a:pt x="6070" y="11147"/>
                  </a:cubicBezTo>
                  <a:cubicBezTo>
                    <a:pt x="6070" y="11147"/>
                    <a:pt x="5948" y="11200"/>
                    <a:pt x="5940" y="11263"/>
                  </a:cubicBezTo>
                  <a:cubicBezTo>
                    <a:pt x="5932" y="11326"/>
                    <a:pt x="5964" y="11399"/>
                    <a:pt x="5997" y="11410"/>
                  </a:cubicBezTo>
                  <a:cubicBezTo>
                    <a:pt x="6029" y="11420"/>
                    <a:pt x="6078" y="11441"/>
                    <a:pt x="6078" y="11441"/>
                  </a:cubicBezTo>
                  <a:cubicBezTo>
                    <a:pt x="6078" y="11441"/>
                    <a:pt x="5819" y="11683"/>
                    <a:pt x="5843" y="11683"/>
                  </a:cubicBezTo>
                  <a:cubicBezTo>
                    <a:pt x="5867" y="11683"/>
                    <a:pt x="6264" y="11810"/>
                    <a:pt x="6280" y="11778"/>
                  </a:cubicBezTo>
                  <a:cubicBezTo>
                    <a:pt x="6296" y="11746"/>
                    <a:pt x="6312" y="11526"/>
                    <a:pt x="6345" y="11463"/>
                  </a:cubicBezTo>
                  <a:cubicBezTo>
                    <a:pt x="6377" y="11399"/>
                    <a:pt x="6369" y="11389"/>
                    <a:pt x="6385" y="11389"/>
                  </a:cubicBezTo>
                  <a:cubicBezTo>
                    <a:pt x="6401" y="11389"/>
                    <a:pt x="6563" y="11494"/>
                    <a:pt x="6563" y="11494"/>
                  </a:cubicBezTo>
                  <a:lnTo>
                    <a:pt x="6555" y="11568"/>
                  </a:lnTo>
                  <a:lnTo>
                    <a:pt x="7137" y="11694"/>
                  </a:lnTo>
                  <a:cubicBezTo>
                    <a:pt x="7137" y="11694"/>
                    <a:pt x="7113" y="11831"/>
                    <a:pt x="7129" y="11841"/>
                  </a:cubicBezTo>
                  <a:cubicBezTo>
                    <a:pt x="7146" y="11852"/>
                    <a:pt x="7324" y="11820"/>
                    <a:pt x="7380" y="11820"/>
                  </a:cubicBezTo>
                  <a:cubicBezTo>
                    <a:pt x="7437" y="11820"/>
                    <a:pt x="7445" y="11831"/>
                    <a:pt x="7445" y="11862"/>
                  </a:cubicBezTo>
                  <a:cubicBezTo>
                    <a:pt x="7445" y="11894"/>
                    <a:pt x="7445" y="11925"/>
                    <a:pt x="7445" y="11925"/>
                  </a:cubicBezTo>
                  <a:lnTo>
                    <a:pt x="7720" y="12020"/>
                  </a:lnTo>
                  <a:lnTo>
                    <a:pt x="7760" y="12051"/>
                  </a:lnTo>
                  <a:lnTo>
                    <a:pt x="7671" y="12136"/>
                  </a:lnTo>
                  <a:lnTo>
                    <a:pt x="7623" y="12188"/>
                  </a:lnTo>
                  <a:lnTo>
                    <a:pt x="7696" y="12241"/>
                  </a:lnTo>
                  <a:lnTo>
                    <a:pt x="7566" y="12367"/>
                  </a:lnTo>
                  <a:lnTo>
                    <a:pt x="7728" y="12462"/>
                  </a:lnTo>
                  <a:lnTo>
                    <a:pt x="7736" y="12598"/>
                  </a:lnTo>
                  <a:lnTo>
                    <a:pt x="7566" y="12640"/>
                  </a:lnTo>
                  <a:lnTo>
                    <a:pt x="7736" y="12830"/>
                  </a:lnTo>
                  <a:cubicBezTo>
                    <a:pt x="7736" y="12830"/>
                    <a:pt x="7817" y="12903"/>
                    <a:pt x="7785" y="12924"/>
                  </a:cubicBezTo>
                  <a:cubicBezTo>
                    <a:pt x="7752" y="12945"/>
                    <a:pt x="7607" y="12998"/>
                    <a:pt x="7566" y="12966"/>
                  </a:cubicBezTo>
                  <a:cubicBezTo>
                    <a:pt x="7526" y="12935"/>
                    <a:pt x="7275" y="12798"/>
                    <a:pt x="7146" y="12703"/>
                  </a:cubicBezTo>
                  <a:cubicBezTo>
                    <a:pt x="7016" y="12609"/>
                    <a:pt x="7178" y="12556"/>
                    <a:pt x="6927" y="12546"/>
                  </a:cubicBezTo>
                  <a:cubicBezTo>
                    <a:pt x="6676" y="12535"/>
                    <a:pt x="6450" y="12504"/>
                    <a:pt x="6434" y="12514"/>
                  </a:cubicBezTo>
                  <a:cubicBezTo>
                    <a:pt x="6417" y="12525"/>
                    <a:pt x="6272" y="12567"/>
                    <a:pt x="6272" y="12567"/>
                  </a:cubicBezTo>
                  <a:cubicBezTo>
                    <a:pt x="6272" y="12567"/>
                    <a:pt x="6248" y="12630"/>
                    <a:pt x="6264" y="12651"/>
                  </a:cubicBezTo>
                  <a:cubicBezTo>
                    <a:pt x="6280" y="12672"/>
                    <a:pt x="6393" y="12693"/>
                    <a:pt x="6426" y="12693"/>
                  </a:cubicBezTo>
                  <a:cubicBezTo>
                    <a:pt x="6458" y="12693"/>
                    <a:pt x="6531" y="12788"/>
                    <a:pt x="6620" y="12809"/>
                  </a:cubicBezTo>
                  <a:cubicBezTo>
                    <a:pt x="6709" y="12830"/>
                    <a:pt x="6879" y="12830"/>
                    <a:pt x="6903" y="12840"/>
                  </a:cubicBezTo>
                  <a:cubicBezTo>
                    <a:pt x="6927" y="12851"/>
                    <a:pt x="6935" y="12903"/>
                    <a:pt x="6959" y="12945"/>
                  </a:cubicBezTo>
                  <a:cubicBezTo>
                    <a:pt x="6984" y="12987"/>
                    <a:pt x="6984" y="13061"/>
                    <a:pt x="7048" y="13114"/>
                  </a:cubicBezTo>
                  <a:cubicBezTo>
                    <a:pt x="7113" y="13166"/>
                    <a:pt x="7073" y="13198"/>
                    <a:pt x="7170" y="13198"/>
                  </a:cubicBezTo>
                  <a:cubicBezTo>
                    <a:pt x="7267" y="13198"/>
                    <a:pt x="7251" y="13177"/>
                    <a:pt x="7307" y="13166"/>
                  </a:cubicBezTo>
                  <a:cubicBezTo>
                    <a:pt x="7364" y="13156"/>
                    <a:pt x="7299" y="13114"/>
                    <a:pt x="7380" y="13156"/>
                  </a:cubicBezTo>
                  <a:cubicBezTo>
                    <a:pt x="7461" y="13198"/>
                    <a:pt x="7429" y="13198"/>
                    <a:pt x="7461" y="13219"/>
                  </a:cubicBezTo>
                  <a:cubicBezTo>
                    <a:pt x="7493" y="13240"/>
                    <a:pt x="7744" y="13198"/>
                    <a:pt x="7744" y="13198"/>
                  </a:cubicBezTo>
                  <a:cubicBezTo>
                    <a:pt x="7744" y="13198"/>
                    <a:pt x="7744" y="13387"/>
                    <a:pt x="7744" y="13440"/>
                  </a:cubicBezTo>
                  <a:cubicBezTo>
                    <a:pt x="7744" y="13492"/>
                    <a:pt x="7688" y="13766"/>
                    <a:pt x="7688" y="13766"/>
                  </a:cubicBezTo>
                  <a:lnTo>
                    <a:pt x="7882" y="13892"/>
                  </a:lnTo>
                  <a:lnTo>
                    <a:pt x="7785" y="14418"/>
                  </a:lnTo>
                  <a:lnTo>
                    <a:pt x="7615" y="14281"/>
                  </a:lnTo>
                  <a:lnTo>
                    <a:pt x="7720" y="15238"/>
                  </a:lnTo>
                  <a:cubicBezTo>
                    <a:pt x="7720" y="15238"/>
                    <a:pt x="7841" y="15290"/>
                    <a:pt x="7793" y="15427"/>
                  </a:cubicBezTo>
                  <a:cubicBezTo>
                    <a:pt x="7744" y="15564"/>
                    <a:pt x="7704" y="15732"/>
                    <a:pt x="7679" y="15753"/>
                  </a:cubicBezTo>
                  <a:cubicBezTo>
                    <a:pt x="7655" y="15774"/>
                    <a:pt x="7170" y="15743"/>
                    <a:pt x="7170" y="15743"/>
                  </a:cubicBezTo>
                  <a:lnTo>
                    <a:pt x="7194" y="15480"/>
                  </a:lnTo>
                  <a:cubicBezTo>
                    <a:pt x="7194" y="15480"/>
                    <a:pt x="7510" y="15616"/>
                    <a:pt x="7510" y="15595"/>
                  </a:cubicBezTo>
                  <a:cubicBezTo>
                    <a:pt x="7510" y="15574"/>
                    <a:pt x="7534" y="15353"/>
                    <a:pt x="7534" y="15353"/>
                  </a:cubicBezTo>
                  <a:lnTo>
                    <a:pt x="7032" y="15143"/>
                  </a:lnTo>
                  <a:lnTo>
                    <a:pt x="6733" y="15501"/>
                  </a:lnTo>
                  <a:lnTo>
                    <a:pt x="6757" y="15848"/>
                  </a:lnTo>
                  <a:lnTo>
                    <a:pt x="6709" y="16026"/>
                  </a:lnTo>
                  <a:lnTo>
                    <a:pt x="6895" y="16321"/>
                  </a:lnTo>
                  <a:lnTo>
                    <a:pt x="6830" y="16563"/>
                  </a:lnTo>
                  <a:cubicBezTo>
                    <a:pt x="6830" y="16563"/>
                    <a:pt x="6951" y="16742"/>
                    <a:pt x="6951" y="16763"/>
                  </a:cubicBezTo>
                  <a:cubicBezTo>
                    <a:pt x="6951" y="16784"/>
                    <a:pt x="6684" y="16857"/>
                    <a:pt x="6733" y="16889"/>
                  </a:cubicBezTo>
                  <a:cubicBezTo>
                    <a:pt x="6782" y="16920"/>
                    <a:pt x="7008" y="17026"/>
                    <a:pt x="7008" y="17026"/>
                  </a:cubicBezTo>
                  <a:cubicBezTo>
                    <a:pt x="7008" y="17026"/>
                    <a:pt x="6838" y="17183"/>
                    <a:pt x="6887" y="17183"/>
                  </a:cubicBezTo>
                  <a:cubicBezTo>
                    <a:pt x="6935" y="17183"/>
                    <a:pt x="7113" y="17183"/>
                    <a:pt x="7113" y="17183"/>
                  </a:cubicBezTo>
                  <a:cubicBezTo>
                    <a:pt x="7113" y="17183"/>
                    <a:pt x="7178" y="17478"/>
                    <a:pt x="7178" y="17541"/>
                  </a:cubicBezTo>
                  <a:cubicBezTo>
                    <a:pt x="7178" y="17604"/>
                    <a:pt x="7259" y="17751"/>
                    <a:pt x="7275" y="17783"/>
                  </a:cubicBezTo>
                  <a:cubicBezTo>
                    <a:pt x="7291" y="17814"/>
                    <a:pt x="7340" y="17940"/>
                    <a:pt x="7340" y="17940"/>
                  </a:cubicBezTo>
                  <a:cubicBezTo>
                    <a:pt x="7340" y="17940"/>
                    <a:pt x="7186" y="18088"/>
                    <a:pt x="7283" y="18077"/>
                  </a:cubicBezTo>
                  <a:cubicBezTo>
                    <a:pt x="7380" y="18067"/>
                    <a:pt x="7898" y="17793"/>
                    <a:pt x="7890" y="17825"/>
                  </a:cubicBezTo>
                  <a:cubicBezTo>
                    <a:pt x="7882" y="17856"/>
                    <a:pt x="7857" y="18172"/>
                    <a:pt x="7841" y="18161"/>
                  </a:cubicBezTo>
                  <a:cubicBezTo>
                    <a:pt x="7825" y="18151"/>
                    <a:pt x="7720" y="18151"/>
                    <a:pt x="7720" y="18182"/>
                  </a:cubicBezTo>
                  <a:cubicBezTo>
                    <a:pt x="7720" y="18214"/>
                    <a:pt x="7720" y="18330"/>
                    <a:pt x="7704" y="18340"/>
                  </a:cubicBezTo>
                  <a:cubicBezTo>
                    <a:pt x="7688" y="18351"/>
                    <a:pt x="7558" y="18330"/>
                    <a:pt x="7558" y="18361"/>
                  </a:cubicBezTo>
                  <a:cubicBezTo>
                    <a:pt x="7558" y="18393"/>
                    <a:pt x="7453" y="18561"/>
                    <a:pt x="7453" y="18561"/>
                  </a:cubicBezTo>
                  <a:cubicBezTo>
                    <a:pt x="7453" y="18561"/>
                    <a:pt x="7461" y="18876"/>
                    <a:pt x="7469" y="18855"/>
                  </a:cubicBezTo>
                  <a:cubicBezTo>
                    <a:pt x="7477" y="18834"/>
                    <a:pt x="7671" y="18918"/>
                    <a:pt x="7671" y="18918"/>
                  </a:cubicBezTo>
                  <a:lnTo>
                    <a:pt x="7639" y="19087"/>
                  </a:lnTo>
                  <a:cubicBezTo>
                    <a:pt x="7639" y="19087"/>
                    <a:pt x="7631" y="19213"/>
                    <a:pt x="7679" y="19213"/>
                  </a:cubicBezTo>
                  <a:cubicBezTo>
                    <a:pt x="7728" y="19213"/>
                    <a:pt x="7857" y="19244"/>
                    <a:pt x="7857" y="19244"/>
                  </a:cubicBezTo>
                  <a:lnTo>
                    <a:pt x="7817" y="19455"/>
                  </a:lnTo>
                  <a:cubicBezTo>
                    <a:pt x="7817" y="19455"/>
                    <a:pt x="8027" y="19465"/>
                    <a:pt x="8035" y="19497"/>
                  </a:cubicBezTo>
                  <a:cubicBezTo>
                    <a:pt x="8044" y="19528"/>
                    <a:pt x="7987" y="19728"/>
                    <a:pt x="8003" y="19739"/>
                  </a:cubicBezTo>
                  <a:cubicBezTo>
                    <a:pt x="8019" y="19749"/>
                    <a:pt x="8294" y="19718"/>
                    <a:pt x="8294" y="19718"/>
                  </a:cubicBezTo>
                  <a:cubicBezTo>
                    <a:pt x="8294" y="19718"/>
                    <a:pt x="8424" y="19718"/>
                    <a:pt x="8424" y="19781"/>
                  </a:cubicBezTo>
                  <a:cubicBezTo>
                    <a:pt x="8424" y="19844"/>
                    <a:pt x="8197" y="19770"/>
                    <a:pt x="8399" y="19938"/>
                  </a:cubicBezTo>
                  <a:cubicBezTo>
                    <a:pt x="8602" y="20107"/>
                    <a:pt x="8610" y="20159"/>
                    <a:pt x="8610" y="20212"/>
                  </a:cubicBezTo>
                  <a:cubicBezTo>
                    <a:pt x="8610" y="20264"/>
                    <a:pt x="8731" y="20517"/>
                    <a:pt x="8731" y="20569"/>
                  </a:cubicBezTo>
                  <a:cubicBezTo>
                    <a:pt x="8731" y="20622"/>
                    <a:pt x="8707" y="20832"/>
                    <a:pt x="8780" y="20832"/>
                  </a:cubicBezTo>
                  <a:cubicBezTo>
                    <a:pt x="8853" y="20832"/>
                    <a:pt x="8942" y="20864"/>
                    <a:pt x="9128" y="20748"/>
                  </a:cubicBezTo>
                  <a:cubicBezTo>
                    <a:pt x="9314" y="20633"/>
                    <a:pt x="9346" y="20580"/>
                    <a:pt x="9354" y="20538"/>
                  </a:cubicBezTo>
                  <a:cubicBezTo>
                    <a:pt x="9362" y="20496"/>
                    <a:pt x="9435" y="20475"/>
                    <a:pt x="9435" y="20496"/>
                  </a:cubicBezTo>
                  <a:cubicBezTo>
                    <a:pt x="9435" y="20517"/>
                    <a:pt x="9435" y="20622"/>
                    <a:pt x="9435" y="20622"/>
                  </a:cubicBezTo>
                  <a:cubicBezTo>
                    <a:pt x="9435" y="20622"/>
                    <a:pt x="9395" y="20811"/>
                    <a:pt x="9467" y="20885"/>
                  </a:cubicBezTo>
                  <a:cubicBezTo>
                    <a:pt x="9540" y="20959"/>
                    <a:pt x="9597" y="21001"/>
                    <a:pt x="9645" y="21001"/>
                  </a:cubicBezTo>
                  <a:cubicBezTo>
                    <a:pt x="9694" y="21001"/>
                    <a:pt x="9953" y="20969"/>
                    <a:pt x="9953" y="20969"/>
                  </a:cubicBezTo>
                  <a:lnTo>
                    <a:pt x="10009" y="21064"/>
                  </a:lnTo>
                  <a:cubicBezTo>
                    <a:pt x="10009" y="21064"/>
                    <a:pt x="10009" y="21253"/>
                    <a:pt x="10026" y="21253"/>
                  </a:cubicBezTo>
                  <a:cubicBezTo>
                    <a:pt x="10042" y="21253"/>
                    <a:pt x="10236" y="21190"/>
                    <a:pt x="10236" y="21190"/>
                  </a:cubicBezTo>
                  <a:cubicBezTo>
                    <a:pt x="10236" y="21190"/>
                    <a:pt x="10260" y="21558"/>
                    <a:pt x="10284" y="21558"/>
                  </a:cubicBezTo>
                  <a:cubicBezTo>
                    <a:pt x="10309" y="21558"/>
                    <a:pt x="10414" y="21600"/>
                    <a:pt x="10414" y="21579"/>
                  </a:cubicBezTo>
                  <a:cubicBezTo>
                    <a:pt x="10414" y="21558"/>
                    <a:pt x="10373" y="21390"/>
                    <a:pt x="10398" y="21390"/>
                  </a:cubicBezTo>
                  <a:cubicBezTo>
                    <a:pt x="10422" y="21390"/>
                    <a:pt x="10559" y="21379"/>
                    <a:pt x="10559" y="21327"/>
                  </a:cubicBezTo>
                  <a:cubicBezTo>
                    <a:pt x="10559" y="21274"/>
                    <a:pt x="10495" y="21106"/>
                    <a:pt x="10495" y="21106"/>
                  </a:cubicBezTo>
                  <a:lnTo>
                    <a:pt x="10179" y="20959"/>
                  </a:lnTo>
                  <a:cubicBezTo>
                    <a:pt x="10179" y="20959"/>
                    <a:pt x="10430" y="20843"/>
                    <a:pt x="10438" y="20822"/>
                  </a:cubicBezTo>
                  <a:cubicBezTo>
                    <a:pt x="10446" y="20801"/>
                    <a:pt x="10462" y="20569"/>
                    <a:pt x="10462" y="20569"/>
                  </a:cubicBezTo>
                  <a:cubicBezTo>
                    <a:pt x="10462" y="20569"/>
                    <a:pt x="10697" y="20412"/>
                    <a:pt x="10681" y="20380"/>
                  </a:cubicBezTo>
                  <a:cubicBezTo>
                    <a:pt x="10665" y="20349"/>
                    <a:pt x="10568" y="20254"/>
                    <a:pt x="10600" y="20191"/>
                  </a:cubicBezTo>
                  <a:cubicBezTo>
                    <a:pt x="10632" y="20128"/>
                    <a:pt x="10729" y="19960"/>
                    <a:pt x="10729" y="19960"/>
                  </a:cubicBezTo>
                  <a:lnTo>
                    <a:pt x="10721" y="19686"/>
                  </a:lnTo>
                  <a:lnTo>
                    <a:pt x="10851" y="19518"/>
                  </a:lnTo>
                  <a:lnTo>
                    <a:pt x="10778" y="19434"/>
                  </a:lnTo>
                  <a:cubicBezTo>
                    <a:pt x="10778" y="19434"/>
                    <a:pt x="10818" y="19297"/>
                    <a:pt x="10818" y="19244"/>
                  </a:cubicBezTo>
                  <a:cubicBezTo>
                    <a:pt x="10818" y="19192"/>
                    <a:pt x="10802" y="19160"/>
                    <a:pt x="10818" y="19150"/>
                  </a:cubicBezTo>
                  <a:cubicBezTo>
                    <a:pt x="10835" y="19139"/>
                    <a:pt x="11029" y="19139"/>
                    <a:pt x="11029" y="19139"/>
                  </a:cubicBezTo>
                  <a:cubicBezTo>
                    <a:pt x="11029" y="19139"/>
                    <a:pt x="11102" y="19087"/>
                    <a:pt x="11102" y="18971"/>
                  </a:cubicBezTo>
                  <a:cubicBezTo>
                    <a:pt x="11102" y="18855"/>
                    <a:pt x="11102" y="18782"/>
                    <a:pt x="11102" y="18782"/>
                  </a:cubicBezTo>
                  <a:cubicBezTo>
                    <a:pt x="11102" y="18782"/>
                    <a:pt x="11263" y="18803"/>
                    <a:pt x="11263" y="18761"/>
                  </a:cubicBezTo>
                  <a:cubicBezTo>
                    <a:pt x="11263" y="18719"/>
                    <a:pt x="11223" y="18571"/>
                    <a:pt x="11223" y="18540"/>
                  </a:cubicBezTo>
                  <a:cubicBezTo>
                    <a:pt x="11223" y="18508"/>
                    <a:pt x="11271" y="18287"/>
                    <a:pt x="11271" y="18287"/>
                  </a:cubicBezTo>
                  <a:lnTo>
                    <a:pt x="11069" y="18203"/>
                  </a:lnTo>
                  <a:cubicBezTo>
                    <a:pt x="11069" y="18203"/>
                    <a:pt x="11069" y="18098"/>
                    <a:pt x="11085" y="18067"/>
                  </a:cubicBezTo>
                  <a:cubicBezTo>
                    <a:pt x="11102" y="18035"/>
                    <a:pt x="11336" y="18035"/>
                    <a:pt x="11336" y="18035"/>
                  </a:cubicBezTo>
                  <a:cubicBezTo>
                    <a:pt x="11336" y="18035"/>
                    <a:pt x="11385" y="17793"/>
                    <a:pt x="11352" y="17678"/>
                  </a:cubicBezTo>
                  <a:cubicBezTo>
                    <a:pt x="11320" y="17562"/>
                    <a:pt x="11247" y="17436"/>
                    <a:pt x="11271" y="17436"/>
                  </a:cubicBezTo>
                  <a:cubicBezTo>
                    <a:pt x="11296" y="17436"/>
                    <a:pt x="11401" y="17394"/>
                    <a:pt x="11401" y="17394"/>
                  </a:cubicBezTo>
                  <a:cubicBezTo>
                    <a:pt x="11401" y="17394"/>
                    <a:pt x="11474" y="17446"/>
                    <a:pt x="11506" y="17404"/>
                  </a:cubicBezTo>
                  <a:cubicBezTo>
                    <a:pt x="11538" y="17362"/>
                    <a:pt x="11587" y="17267"/>
                    <a:pt x="11587" y="17246"/>
                  </a:cubicBezTo>
                  <a:cubicBezTo>
                    <a:pt x="11587" y="17225"/>
                    <a:pt x="11538" y="17110"/>
                    <a:pt x="11546" y="17078"/>
                  </a:cubicBezTo>
                  <a:cubicBezTo>
                    <a:pt x="11555" y="17047"/>
                    <a:pt x="11870" y="17026"/>
                    <a:pt x="11870" y="17026"/>
                  </a:cubicBezTo>
                  <a:cubicBezTo>
                    <a:pt x="11870" y="17026"/>
                    <a:pt x="11975" y="17131"/>
                    <a:pt x="12226" y="16941"/>
                  </a:cubicBezTo>
                  <a:cubicBezTo>
                    <a:pt x="12477" y="16752"/>
                    <a:pt x="12477" y="16689"/>
                    <a:pt x="12477" y="16689"/>
                  </a:cubicBezTo>
                  <a:cubicBezTo>
                    <a:pt x="12477" y="16689"/>
                    <a:pt x="12428" y="16426"/>
                    <a:pt x="12558" y="16416"/>
                  </a:cubicBezTo>
                  <a:cubicBezTo>
                    <a:pt x="12687" y="16405"/>
                    <a:pt x="12719" y="16510"/>
                    <a:pt x="12719" y="16531"/>
                  </a:cubicBezTo>
                  <a:cubicBezTo>
                    <a:pt x="12719" y="16552"/>
                    <a:pt x="12630" y="16742"/>
                    <a:pt x="12630" y="16742"/>
                  </a:cubicBezTo>
                  <a:lnTo>
                    <a:pt x="12566" y="16962"/>
                  </a:lnTo>
                  <a:cubicBezTo>
                    <a:pt x="12566" y="16962"/>
                    <a:pt x="12558" y="17026"/>
                    <a:pt x="12622" y="16994"/>
                  </a:cubicBezTo>
                  <a:cubicBezTo>
                    <a:pt x="12687" y="16962"/>
                    <a:pt x="12930" y="16742"/>
                    <a:pt x="12962" y="16742"/>
                  </a:cubicBezTo>
                  <a:cubicBezTo>
                    <a:pt x="12995" y="16742"/>
                    <a:pt x="13116" y="16899"/>
                    <a:pt x="13140" y="16847"/>
                  </a:cubicBezTo>
                  <a:cubicBezTo>
                    <a:pt x="13164" y="16794"/>
                    <a:pt x="13148" y="16195"/>
                    <a:pt x="13326" y="16163"/>
                  </a:cubicBezTo>
                  <a:cubicBezTo>
                    <a:pt x="13504" y="16132"/>
                    <a:pt x="13828" y="15932"/>
                    <a:pt x="13828" y="15932"/>
                  </a:cubicBezTo>
                  <a:cubicBezTo>
                    <a:pt x="13828" y="15932"/>
                    <a:pt x="13957" y="15700"/>
                    <a:pt x="13998" y="15637"/>
                  </a:cubicBezTo>
                  <a:cubicBezTo>
                    <a:pt x="14038" y="15574"/>
                    <a:pt x="14054" y="15553"/>
                    <a:pt x="14111" y="15532"/>
                  </a:cubicBezTo>
                  <a:cubicBezTo>
                    <a:pt x="14168" y="15511"/>
                    <a:pt x="14329" y="15511"/>
                    <a:pt x="14337" y="15490"/>
                  </a:cubicBezTo>
                  <a:cubicBezTo>
                    <a:pt x="14346" y="15469"/>
                    <a:pt x="14337" y="15133"/>
                    <a:pt x="14329" y="15112"/>
                  </a:cubicBezTo>
                  <a:cubicBezTo>
                    <a:pt x="14321" y="15091"/>
                    <a:pt x="14127" y="14807"/>
                    <a:pt x="14143" y="14807"/>
                  </a:cubicBezTo>
                  <a:cubicBezTo>
                    <a:pt x="14159" y="14807"/>
                    <a:pt x="14240" y="14722"/>
                    <a:pt x="14240" y="14722"/>
                  </a:cubicBezTo>
                  <a:lnTo>
                    <a:pt x="14588" y="14954"/>
                  </a:lnTo>
                  <a:lnTo>
                    <a:pt x="15009" y="14985"/>
                  </a:lnTo>
                  <a:cubicBezTo>
                    <a:pt x="15009" y="14985"/>
                    <a:pt x="15001" y="14828"/>
                    <a:pt x="15017" y="14817"/>
                  </a:cubicBezTo>
                  <a:cubicBezTo>
                    <a:pt x="15033" y="14807"/>
                    <a:pt x="15284" y="14912"/>
                    <a:pt x="15284" y="14912"/>
                  </a:cubicBezTo>
                  <a:lnTo>
                    <a:pt x="15422" y="14712"/>
                  </a:lnTo>
                  <a:lnTo>
                    <a:pt x="15616" y="14859"/>
                  </a:lnTo>
                  <a:lnTo>
                    <a:pt x="16044" y="14712"/>
                  </a:lnTo>
                  <a:cubicBezTo>
                    <a:pt x="16044" y="14712"/>
                    <a:pt x="16093" y="14607"/>
                    <a:pt x="16117" y="14596"/>
                  </a:cubicBezTo>
                  <a:cubicBezTo>
                    <a:pt x="16142" y="14586"/>
                    <a:pt x="16344" y="14596"/>
                    <a:pt x="16344" y="14596"/>
                  </a:cubicBezTo>
                  <a:lnTo>
                    <a:pt x="16514" y="14428"/>
                  </a:lnTo>
                  <a:lnTo>
                    <a:pt x="16506" y="14239"/>
                  </a:lnTo>
                  <a:cubicBezTo>
                    <a:pt x="16506" y="14239"/>
                    <a:pt x="16554" y="14176"/>
                    <a:pt x="16586" y="14186"/>
                  </a:cubicBezTo>
                  <a:cubicBezTo>
                    <a:pt x="16619" y="14197"/>
                    <a:pt x="16764" y="14302"/>
                    <a:pt x="16764" y="14302"/>
                  </a:cubicBezTo>
                  <a:lnTo>
                    <a:pt x="16789" y="14060"/>
                  </a:lnTo>
                  <a:lnTo>
                    <a:pt x="17015" y="13965"/>
                  </a:lnTo>
                  <a:cubicBezTo>
                    <a:pt x="17015" y="13965"/>
                    <a:pt x="17128" y="14039"/>
                    <a:pt x="17145" y="14039"/>
                  </a:cubicBezTo>
                  <a:cubicBezTo>
                    <a:pt x="17161" y="14039"/>
                    <a:pt x="17290" y="13766"/>
                    <a:pt x="17290" y="13766"/>
                  </a:cubicBezTo>
                  <a:lnTo>
                    <a:pt x="17719" y="13850"/>
                  </a:lnTo>
                  <a:lnTo>
                    <a:pt x="17727" y="13745"/>
                  </a:lnTo>
                  <a:lnTo>
                    <a:pt x="17662" y="13713"/>
                  </a:lnTo>
                  <a:lnTo>
                    <a:pt x="17759" y="13534"/>
                  </a:lnTo>
                  <a:cubicBezTo>
                    <a:pt x="17759" y="13534"/>
                    <a:pt x="17857" y="13566"/>
                    <a:pt x="17865" y="13545"/>
                  </a:cubicBezTo>
                  <a:cubicBezTo>
                    <a:pt x="17873" y="13524"/>
                    <a:pt x="17946" y="13166"/>
                    <a:pt x="17946" y="13166"/>
                  </a:cubicBezTo>
                  <a:lnTo>
                    <a:pt x="18140" y="13082"/>
                  </a:lnTo>
                  <a:lnTo>
                    <a:pt x="17711" y="13082"/>
                  </a:lnTo>
                  <a:cubicBezTo>
                    <a:pt x="17711" y="13082"/>
                    <a:pt x="17476" y="12893"/>
                    <a:pt x="17412" y="12882"/>
                  </a:cubicBezTo>
                  <a:cubicBezTo>
                    <a:pt x="17347" y="12872"/>
                    <a:pt x="17315" y="12935"/>
                    <a:pt x="17266" y="12966"/>
                  </a:cubicBezTo>
                  <a:cubicBezTo>
                    <a:pt x="17217" y="12998"/>
                    <a:pt x="17031" y="13114"/>
                    <a:pt x="16991" y="13103"/>
                  </a:cubicBezTo>
                  <a:cubicBezTo>
                    <a:pt x="16950" y="13093"/>
                    <a:pt x="16643" y="12987"/>
                    <a:pt x="16643" y="12987"/>
                  </a:cubicBezTo>
                  <a:lnTo>
                    <a:pt x="16692" y="12703"/>
                  </a:lnTo>
                  <a:lnTo>
                    <a:pt x="16926" y="12577"/>
                  </a:lnTo>
                  <a:cubicBezTo>
                    <a:pt x="16926" y="12577"/>
                    <a:pt x="16991" y="12388"/>
                    <a:pt x="16975" y="12388"/>
                  </a:cubicBezTo>
                  <a:cubicBezTo>
                    <a:pt x="16959" y="12388"/>
                    <a:pt x="16053" y="12514"/>
                    <a:pt x="16053" y="12514"/>
                  </a:cubicBezTo>
                  <a:lnTo>
                    <a:pt x="15972" y="12777"/>
                  </a:lnTo>
                  <a:lnTo>
                    <a:pt x="15923" y="12440"/>
                  </a:lnTo>
                  <a:lnTo>
                    <a:pt x="16012" y="12367"/>
                  </a:lnTo>
                  <a:lnTo>
                    <a:pt x="16085" y="12167"/>
                  </a:lnTo>
                  <a:lnTo>
                    <a:pt x="16975" y="12167"/>
                  </a:lnTo>
                  <a:lnTo>
                    <a:pt x="16716" y="11936"/>
                  </a:lnTo>
                  <a:lnTo>
                    <a:pt x="15972" y="11936"/>
                  </a:lnTo>
                  <a:lnTo>
                    <a:pt x="16012" y="11694"/>
                  </a:lnTo>
                  <a:lnTo>
                    <a:pt x="15980" y="11515"/>
                  </a:lnTo>
                  <a:lnTo>
                    <a:pt x="16125" y="11547"/>
                  </a:lnTo>
                  <a:lnTo>
                    <a:pt x="16206" y="11641"/>
                  </a:lnTo>
                  <a:lnTo>
                    <a:pt x="16497" y="11589"/>
                  </a:lnTo>
                  <a:lnTo>
                    <a:pt x="17363" y="11988"/>
                  </a:lnTo>
                  <a:cubicBezTo>
                    <a:pt x="17363" y="11988"/>
                    <a:pt x="17768" y="12724"/>
                    <a:pt x="17857" y="12745"/>
                  </a:cubicBezTo>
                  <a:cubicBezTo>
                    <a:pt x="17946" y="12767"/>
                    <a:pt x="18318" y="12830"/>
                    <a:pt x="18334" y="12777"/>
                  </a:cubicBezTo>
                  <a:cubicBezTo>
                    <a:pt x="18350" y="12724"/>
                    <a:pt x="18415" y="12409"/>
                    <a:pt x="18415" y="12377"/>
                  </a:cubicBezTo>
                  <a:cubicBezTo>
                    <a:pt x="18415" y="12346"/>
                    <a:pt x="18277" y="11894"/>
                    <a:pt x="18277" y="11894"/>
                  </a:cubicBezTo>
                  <a:lnTo>
                    <a:pt x="17921" y="11526"/>
                  </a:lnTo>
                  <a:cubicBezTo>
                    <a:pt x="17921" y="11526"/>
                    <a:pt x="17671" y="11399"/>
                    <a:pt x="17671" y="11378"/>
                  </a:cubicBezTo>
                  <a:cubicBezTo>
                    <a:pt x="17671" y="11357"/>
                    <a:pt x="17776" y="11158"/>
                    <a:pt x="17792" y="11179"/>
                  </a:cubicBezTo>
                  <a:cubicBezTo>
                    <a:pt x="17808" y="11200"/>
                    <a:pt x="18366" y="11536"/>
                    <a:pt x="18342" y="11494"/>
                  </a:cubicBezTo>
                  <a:cubicBezTo>
                    <a:pt x="18318" y="11452"/>
                    <a:pt x="17946" y="11063"/>
                    <a:pt x="17978" y="11031"/>
                  </a:cubicBezTo>
                  <a:cubicBezTo>
                    <a:pt x="18010" y="11000"/>
                    <a:pt x="18326" y="11052"/>
                    <a:pt x="18326" y="11010"/>
                  </a:cubicBezTo>
                  <a:cubicBezTo>
                    <a:pt x="18326" y="10968"/>
                    <a:pt x="17921" y="10684"/>
                    <a:pt x="17921" y="10684"/>
                  </a:cubicBezTo>
                  <a:lnTo>
                    <a:pt x="17525" y="10243"/>
                  </a:lnTo>
                  <a:cubicBezTo>
                    <a:pt x="17525" y="10243"/>
                    <a:pt x="17525" y="10159"/>
                    <a:pt x="17573" y="10159"/>
                  </a:cubicBezTo>
                  <a:cubicBezTo>
                    <a:pt x="17622" y="10159"/>
                    <a:pt x="18399" y="10159"/>
                    <a:pt x="18399" y="10159"/>
                  </a:cubicBezTo>
                  <a:lnTo>
                    <a:pt x="18488" y="9759"/>
                  </a:lnTo>
                  <a:cubicBezTo>
                    <a:pt x="18488" y="9759"/>
                    <a:pt x="18156" y="9507"/>
                    <a:pt x="18164" y="9359"/>
                  </a:cubicBezTo>
                  <a:cubicBezTo>
                    <a:pt x="18172" y="9212"/>
                    <a:pt x="18277" y="9033"/>
                    <a:pt x="18277" y="9033"/>
                  </a:cubicBezTo>
                  <a:cubicBezTo>
                    <a:pt x="18277" y="9033"/>
                    <a:pt x="18504" y="9107"/>
                    <a:pt x="18520" y="9086"/>
                  </a:cubicBezTo>
                  <a:cubicBezTo>
                    <a:pt x="18536" y="9065"/>
                    <a:pt x="18601" y="8592"/>
                    <a:pt x="18601" y="8592"/>
                  </a:cubicBezTo>
                  <a:lnTo>
                    <a:pt x="18358" y="8571"/>
                  </a:lnTo>
                  <a:cubicBezTo>
                    <a:pt x="18358" y="8571"/>
                    <a:pt x="18035" y="8876"/>
                    <a:pt x="18035" y="8844"/>
                  </a:cubicBezTo>
                  <a:cubicBezTo>
                    <a:pt x="18035" y="8812"/>
                    <a:pt x="18083" y="8434"/>
                    <a:pt x="18083" y="8434"/>
                  </a:cubicBezTo>
                  <a:lnTo>
                    <a:pt x="18892" y="8350"/>
                  </a:lnTo>
                  <a:cubicBezTo>
                    <a:pt x="18892" y="8350"/>
                    <a:pt x="18989" y="8465"/>
                    <a:pt x="18989" y="8444"/>
                  </a:cubicBezTo>
                  <a:cubicBezTo>
                    <a:pt x="18989" y="8423"/>
                    <a:pt x="18941" y="7898"/>
                    <a:pt x="18941" y="7898"/>
                  </a:cubicBezTo>
                  <a:lnTo>
                    <a:pt x="18771" y="7593"/>
                  </a:lnTo>
                  <a:cubicBezTo>
                    <a:pt x="18771" y="7593"/>
                    <a:pt x="18269" y="7719"/>
                    <a:pt x="18269" y="7698"/>
                  </a:cubicBezTo>
                  <a:cubicBezTo>
                    <a:pt x="18269" y="7677"/>
                    <a:pt x="18641" y="7309"/>
                    <a:pt x="18641" y="7309"/>
                  </a:cubicBezTo>
                  <a:lnTo>
                    <a:pt x="18504" y="6930"/>
                  </a:lnTo>
                  <a:cubicBezTo>
                    <a:pt x="18504" y="6930"/>
                    <a:pt x="19491" y="7014"/>
                    <a:pt x="19491" y="6993"/>
                  </a:cubicBezTo>
                  <a:cubicBezTo>
                    <a:pt x="19491" y="6972"/>
                    <a:pt x="19394" y="6604"/>
                    <a:pt x="19353" y="6604"/>
                  </a:cubicBezTo>
                  <a:cubicBezTo>
                    <a:pt x="19313" y="6604"/>
                    <a:pt x="18714" y="6394"/>
                    <a:pt x="18722" y="6352"/>
                  </a:cubicBezTo>
                  <a:cubicBezTo>
                    <a:pt x="18730" y="6310"/>
                    <a:pt x="18714" y="6173"/>
                    <a:pt x="18811" y="6173"/>
                  </a:cubicBezTo>
                  <a:cubicBezTo>
                    <a:pt x="18908" y="6173"/>
                    <a:pt x="19022" y="6183"/>
                    <a:pt x="19022" y="6162"/>
                  </a:cubicBezTo>
                  <a:cubicBezTo>
                    <a:pt x="19022" y="6141"/>
                    <a:pt x="19062" y="6110"/>
                    <a:pt x="19005" y="6078"/>
                  </a:cubicBezTo>
                  <a:cubicBezTo>
                    <a:pt x="18949" y="6047"/>
                    <a:pt x="18310" y="5910"/>
                    <a:pt x="18310" y="5910"/>
                  </a:cubicBezTo>
                  <a:cubicBezTo>
                    <a:pt x="18310" y="5910"/>
                    <a:pt x="18293" y="5574"/>
                    <a:pt x="18310" y="5574"/>
                  </a:cubicBezTo>
                  <a:cubicBezTo>
                    <a:pt x="18326" y="5574"/>
                    <a:pt x="18819" y="5595"/>
                    <a:pt x="18819" y="5595"/>
                  </a:cubicBezTo>
                  <a:cubicBezTo>
                    <a:pt x="18819" y="5595"/>
                    <a:pt x="18941" y="5353"/>
                    <a:pt x="19046" y="5269"/>
                  </a:cubicBezTo>
                  <a:cubicBezTo>
                    <a:pt x="19151" y="5184"/>
                    <a:pt x="19159" y="5321"/>
                    <a:pt x="19183" y="5090"/>
                  </a:cubicBezTo>
                  <a:cubicBezTo>
                    <a:pt x="19208" y="4858"/>
                    <a:pt x="19216" y="4522"/>
                    <a:pt x="19216" y="4522"/>
                  </a:cubicBezTo>
                  <a:lnTo>
                    <a:pt x="19693" y="4427"/>
                  </a:lnTo>
                  <a:cubicBezTo>
                    <a:pt x="19693" y="4427"/>
                    <a:pt x="19628" y="4333"/>
                    <a:pt x="19701" y="4280"/>
                  </a:cubicBezTo>
                  <a:cubicBezTo>
                    <a:pt x="19774" y="4227"/>
                    <a:pt x="19911" y="4175"/>
                    <a:pt x="19879" y="4112"/>
                  </a:cubicBezTo>
                  <a:cubicBezTo>
                    <a:pt x="19847" y="4049"/>
                    <a:pt x="19742" y="3891"/>
                    <a:pt x="19491" y="3891"/>
                  </a:cubicBezTo>
                  <a:cubicBezTo>
                    <a:pt x="19240" y="3891"/>
                    <a:pt x="18957" y="4270"/>
                    <a:pt x="18900" y="4038"/>
                  </a:cubicBezTo>
                  <a:cubicBezTo>
                    <a:pt x="18844" y="3807"/>
                    <a:pt x="18722" y="3618"/>
                    <a:pt x="18827" y="3596"/>
                  </a:cubicBezTo>
                  <a:cubicBezTo>
                    <a:pt x="18933" y="3575"/>
                    <a:pt x="19369" y="3565"/>
                    <a:pt x="19450" y="3565"/>
                  </a:cubicBezTo>
                  <a:cubicBezTo>
                    <a:pt x="19531" y="3565"/>
                    <a:pt x="19952" y="3744"/>
                    <a:pt x="20049" y="3744"/>
                  </a:cubicBezTo>
                  <a:cubicBezTo>
                    <a:pt x="20146" y="3744"/>
                    <a:pt x="20227" y="3691"/>
                    <a:pt x="20284" y="3618"/>
                  </a:cubicBezTo>
                  <a:cubicBezTo>
                    <a:pt x="20340" y="3544"/>
                    <a:pt x="20381" y="3418"/>
                    <a:pt x="20381" y="3376"/>
                  </a:cubicBezTo>
                  <a:cubicBezTo>
                    <a:pt x="20381" y="3334"/>
                    <a:pt x="20356" y="3249"/>
                    <a:pt x="20267" y="3271"/>
                  </a:cubicBezTo>
                  <a:cubicBezTo>
                    <a:pt x="20178" y="3292"/>
                    <a:pt x="19822" y="3460"/>
                    <a:pt x="19725" y="3460"/>
                  </a:cubicBezTo>
                  <a:cubicBezTo>
                    <a:pt x="19628" y="3460"/>
                    <a:pt x="19410" y="3386"/>
                    <a:pt x="19402" y="3334"/>
                  </a:cubicBezTo>
                  <a:cubicBezTo>
                    <a:pt x="19394" y="3281"/>
                    <a:pt x="19693" y="3092"/>
                    <a:pt x="19790" y="3071"/>
                  </a:cubicBezTo>
                  <a:cubicBezTo>
                    <a:pt x="19887" y="3050"/>
                    <a:pt x="20284" y="3071"/>
                    <a:pt x="20389" y="3081"/>
                  </a:cubicBezTo>
                  <a:cubicBezTo>
                    <a:pt x="20494" y="3092"/>
                    <a:pt x="20599" y="3102"/>
                    <a:pt x="20607" y="3081"/>
                  </a:cubicBezTo>
                  <a:cubicBezTo>
                    <a:pt x="20615" y="3060"/>
                    <a:pt x="20575" y="2955"/>
                    <a:pt x="20623" y="2944"/>
                  </a:cubicBezTo>
                  <a:cubicBezTo>
                    <a:pt x="20672" y="2934"/>
                    <a:pt x="20939" y="2955"/>
                    <a:pt x="20939" y="2934"/>
                  </a:cubicBezTo>
                  <a:cubicBezTo>
                    <a:pt x="20939" y="2913"/>
                    <a:pt x="20955" y="2829"/>
                    <a:pt x="21020" y="2713"/>
                  </a:cubicBezTo>
                  <a:cubicBezTo>
                    <a:pt x="21084" y="2597"/>
                    <a:pt x="21117" y="2608"/>
                    <a:pt x="21271" y="2597"/>
                  </a:cubicBezTo>
                  <a:cubicBezTo>
                    <a:pt x="21424" y="2587"/>
                    <a:pt x="21537" y="2513"/>
                    <a:pt x="21546" y="2492"/>
                  </a:cubicBezTo>
                  <a:cubicBezTo>
                    <a:pt x="21554" y="2471"/>
                    <a:pt x="21586" y="2345"/>
                    <a:pt x="21562" y="2324"/>
                  </a:cubicBezTo>
                  <a:cubicBezTo>
                    <a:pt x="21537" y="2303"/>
                    <a:pt x="19814" y="2187"/>
                    <a:pt x="19814" y="2187"/>
                  </a:cubicBezTo>
                  <a:cubicBezTo>
                    <a:pt x="19814" y="2187"/>
                    <a:pt x="19232" y="2492"/>
                    <a:pt x="19159" y="2471"/>
                  </a:cubicBezTo>
                  <a:cubicBezTo>
                    <a:pt x="19086" y="2450"/>
                    <a:pt x="18876" y="2293"/>
                    <a:pt x="18852" y="2324"/>
                  </a:cubicBezTo>
                  <a:cubicBezTo>
                    <a:pt x="18827" y="2356"/>
                    <a:pt x="18714" y="2640"/>
                    <a:pt x="18593" y="2629"/>
                  </a:cubicBezTo>
                  <a:cubicBezTo>
                    <a:pt x="18471" y="2619"/>
                    <a:pt x="18334" y="2640"/>
                    <a:pt x="18334" y="2640"/>
                  </a:cubicBezTo>
                  <a:cubicBezTo>
                    <a:pt x="18334" y="2640"/>
                    <a:pt x="18269" y="2881"/>
                    <a:pt x="18107" y="2913"/>
                  </a:cubicBezTo>
                  <a:cubicBezTo>
                    <a:pt x="17946" y="2944"/>
                    <a:pt x="17347" y="3008"/>
                    <a:pt x="17306" y="2934"/>
                  </a:cubicBezTo>
                  <a:cubicBezTo>
                    <a:pt x="17266" y="2860"/>
                    <a:pt x="17266" y="2787"/>
                    <a:pt x="17282" y="2766"/>
                  </a:cubicBezTo>
                  <a:cubicBezTo>
                    <a:pt x="17298" y="2745"/>
                    <a:pt x="17614" y="2566"/>
                    <a:pt x="17614" y="2566"/>
                  </a:cubicBezTo>
                  <a:cubicBezTo>
                    <a:pt x="17614" y="2566"/>
                    <a:pt x="17671" y="2671"/>
                    <a:pt x="17703" y="2640"/>
                  </a:cubicBezTo>
                  <a:cubicBezTo>
                    <a:pt x="17735" y="2608"/>
                    <a:pt x="17784" y="2513"/>
                    <a:pt x="17800" y="2492"/>
                  </a:cubicBezTo>
                  <a:cubicBezTo>
                    <a:pt x="17816" y="2471"/>
                    <a:pt x="18115" y="2114"/>
                    <a:pt x="18115" y="2114"/>
                  </a:cubicBezTo>
                  <a:lnTo>
                    <a:pt x="17525" y="2051"/>
                  </a:lnTo>
                  <a:cubicBezTo>
                    <a:pt x="17525" y="2051"/>
                    <a:pt x="17582" y="2282"/>
                    <a:pt x="17460" y="2314"/>
                  </a:cubicBezTo>
                  <a:cubicBezTo>
                    <a:pt x="17339" y="2345"/>
                    <a:pt x="16732" y="2335"/>
                    <a:pt x="16700" y="2335"/>
                  </a:cubicBezTo>
                  <a:cubicBezTo>
                    <a:pt x="16667" y="2335"/>
                    <a:pt x="16675" y="2051"/>
                    <a:pt x="16675" y="2051"/>
                  </a:cubicBezTo>
                  <a:cubicBezTo>
                    <a:pt x="16675" y="2051"/>
                    <a:pt x="16514" y="1924"/>
                    <a:pt x="16303" y="1956"/>
                  </a:cubicBezTo>
                  <a:cubicBezTo>
                    <a:pt x="16093" y="1988"/>
                    <a:pt x="15947" y="2082"/>
                    <a:pt x="15680" y="2061"/>
                  </a:cubicBezTo>
                  <a:cubicBezTo>
                    <a:pt x="15413" y="2040"/>
                    <a:pt x="15333" y="1945"/>
                    <a:pt x="15130" y="2009"/>
                  </a:cubicBezTo>
                  <a:cubicBezTo>
                    <a:pt x="14928" y="2072"/>
                    <a:pt x="14742" y="2156"/>
                    <a:pt x="14710" y="2187"/>
                  </a:cubicBezTo>
                  <a:cubicBezTo>
                    <a:pt x="14677" y="2219"/>
                    <a:pt x="14216" y="2250"/>
                    <a:pt x="14216" y="2250"/>
                  </a:cubicBezTo>
                  <a:cubicBezTo>
                    <a:pt x="14216" y="2250"/>
                    <a:pt x="14135" y="2208"/>
                    <a:pt x="14168" y="2187"/>
                  </a:cubicBezTo>
                  <a:cubicBezTo>
                    <a:pt x="14200" y="2166"/>
                    <a:pt x="14799" y="1840"/>
                    <a:pt x="14815" y="1830"/>
                  </a:cubicBezTo>
                  <a:cubicBezTo>
                    <a:pt x="14831" y="1819"/>
                    <a:pt x="14823" y="1767"/>
                    <a:pt x="14855" y="1756"/>
                  </a:cubicBezTo>
                  <a:cubicBezTo>
                    <a:pt x="14888" y="1746"/>
                    <a:pt x="15753" y="1577"/>
                    <a:pt x="16028" y="1609"/>
                  </a:cubicBezTo>
                  <a:cubicBezTo>
                    <a:pt x="16303" y="1641"/>
                    <a:pt x="16352" y="1672"/>
                    <a:pt x="16506" y="1672"/>
                  </a:cubicBezTo>
                  <a:cubicBezTo>
                    <a:pt x="16659" y="1672"/>
                    <a:pt x="16724" y="1630"/>
                    <a:pt x="16813" y="1630"/>
                  </a:cubicBezTo>
                  <a:cubicBezTo>
                    <a:pt x="16902" y="1630"/>
                    <a:pt x="17023" y="1641"/>
                    <a:pt x="17145" y="1651"/>
                  </a:cubicBezTo>
                  <a:cubicBezTo>
                    <a:pt x="17266" y="1662"/>
                    <a:pt x="17452" y="1641"/>
                    <a:pt x="17582" y="1630"/>
                  </a:cubicBezTo>
                  <a:cubicBezTo>
                    <a:pt x="17711" y="1619"/>
                    <a:pt x="18172" y="1630"/>
                    <a:pt x="18253" y="1630"/>
                  </a:cubicBezTo>
                  <a:cubicBezTo>
                    <a:pt x="18334" y="1630"/>
                    <a:pt x="18738" y="1346"/>
                    <a:pt x="18714" y="1346"/>
                  </a:cubicBezTo>
                  <a:cubicBezTo>
                    <a:pt x="18690" y="1346"/>
                    <a:pt x="18536" y="1146"/>
                    <a:pt x="18463" y="1136"/>
                  </a:cubicBezTo>
                  <a:cubicBezTo>
                    <a:pt x="18390" y="1125"/>
                    <a:pt x="18148" y="1157"/>
                    <a:pt x="18067" y="1178"/>
                  </a:cubicBezTo>
                  <a:cubicBezTo>
                    <a:pt x="17986" y="1199"/>
                    <a:pt x="17897" y="989"/>
                    <a:pt x="17897" y="989"/>
                  </a:cubicBezTo>
                  <a:cubicBezTo>
                    <a:pt x="17897" y="989"/>
                    <a:pt x="17671" y="936"/>
                    <a:pt x="17533" y="946"/>
                  </a:cubicBezTo>
                  <a:cubicBezTo>
                    <a:pt x="17395" y="957"/>
                    <a:pt x="17153" y="1073"/>
                    <a:pt x="17137" y="1083"/>
                  </a:cubicBezTo>
                  <a:cubicBezTo>
                    <a:pt x="17120" y="1094"/>
                    <a:pt x="17056" y="1041"/>
                    <a:pt x="17056" y="1020"/>
                  </a:cubicBezTo>
                  <a:cubicBezTo>
                    <a:pt x="17056" y="999"/>
                    <a:pt x="17339" y="852"/>
                    <a:pt x="17339" y="852"/>
                  </a:cubicBezTo>
                  <a:cubicBezTo>
                    <a:pt x="17339" y="852"/>
                    <a:pt x="17274" y="631"/>
                    <a:pt x="17274" y="610"/>
                  </a:cubicBezTo>
                  <a:cubicBezTo>
                    <a:pt x="17274" y="589"/>
                    <a:pt x="17169" y="505"/>
                    <a:pt x="17145" y="494"/>
                  </a:cubicBezTo>
                  <a:cubicBezTo>
                    <a:pt x="17120" y="484"/>
                    <a:pt x="17056" y="431"/>
                    <a:pt x="17023" y="484"/>
                  </a:cubicBezTo>
                  <a:cubicBezTo>
                    <a:pt x="16991" y="536"/>
                    <a:pt x="16813" y="715"/>
                    <a:pt x="16813" y="715"/>
                  </a:cubicBezTo>
                  <a:lnTo>
                    <a:pt x="16384" y="736"/>
                  </a:lnTo>
                  <a:cubicBezTo>
                    <a:pt x="16384" y="736"/>
                    <a:pt x="16352" y="631"/>
                    <a:pt x="16376" y="599"/>
                  </a:cubicBezTo>
                  <a:cubicBezTo>
                    <a:pt x="16400" y="568"/>
                    <a:pt x="16740" y="263"/>
                    <a:pt x="16724" y="263"/>
                  </a:cubicBezTo>
                  <a:cubicBezTo>
                    <a:pt x="16708" y="263"/>
                    <a:pt x="16344" y="294"/>
                    <a:pt x="16166" y="263"/>
                  </a:cubicBezTo>
                  <a:cubicBezTo>
                    <a:pt x="15988" y="231"/>
                    <a:pt x="15777" y="147"/>
                    <a:pt x="15769" y="126"/>
                  </a:cubicBezTo>
                  <a:cubicBezTo>
                    <a:pt x="15761" y="105"/>
                    <a:pt x="15583" y="74"/>
                    <a:pt x="15470" y="116"/>
                  </a:cubicBezTo>
                  <a:cubicBezTo>
                    <a:pt x="15357" y="158"/>
                    <a:pt x="15203" y="263"/>
                    <a:pt x="15057" y="231"/>
                  </a:cubicBezTo>
                  <a:cubicBezTo>
                    <a:pt x="14912" y="200"/>
                    <a:pt x="14831" y="168"/>
                    <a:pt x="14831" y="168"/>
                  </a:cubicBezTo>
                  <a:lnTo>
                    <a:pt x="14629" y="0"/>
                  </a:lnTo>
                  <a:cubicBezTo>
                    <a:pt x="14629" y="0"/>
                    <a:pt x="14216" y="21"/>
                    <a:pt x="13990" y="32"/>
                  </a:cubicBezTo>
                  <a:cubicBezTo>
                    <a:pt x="13763" y="42"/>
                    <a:pt x="13342" y="126"/>
                    <a:pt x="13173" y="105"/>
                  </a:cubicBezTo>
                  <a:cubicBezTo>
                    <a:pt x="13003" y="84"/>
                    <a:pt x="12703" y="0"/>
                    <a:pt x="12703" y="0"/>
                  </a:cubicBezTo>
                  <a:lnTo>
                    <a:pt x="12671" y="158"/>
                  </a:lnTo>
                  <a:lnTo>
                    <a:pt x="12364" y="116"/>
                  </a:lnTo>
                  <a:cubicBezTo>
                    <a:pt x="12364" y="116"/>
                    <a:pt x="12420" y="263"/>
                    <a:pt x="12323" y="294"/>
                  </a:cubicBezTo>
                  <a:cubicBezTo>
                    <a:pt x="12226" y="326"/>
                    <a:pt x="11919" y="284"/>
                    <a:pt x="11919" y="284"/>
                  </a:cubicBezTo>
                  <a:cubicBezTo>
                    <a:pt x="11919" y="284"/>
                    <a:pt x="11902" y="368"/>
                    <a:pt x="11902" y="389"/>
                  </a:cubicBezTo>
                  <a:cubicBezTo>
                    <a:pt x="11902" y="410"/>
                    <a:pt x="11975" y="578"/>
                    <a:pt x="11975" y="599"/>
                  </a:cubicBezTo>
                  <a:cubicBezTo>
                    <a:pt x="11975" y="620"/>
                    <a:pt x="11692" y="620"/>
                    <a:pt x="11692" y="620"/>
                  </a:cubicBezTo>
                  <a:lnTo>
                    <a:pt x="11587" y="831"/>
                  </a:lnTo>
                  <a:lnTo>
                    <a:pt x="11441" y="778"/>
                  </a:lnTo>
                  <a:lnTo>
                    <a:pt x="11296" y="1041"/>
                  </a:lnTo>
                  <a:cubicBezTo>
                    <a:pt x="11296" y="1041"/>
                    <a:pt x="10907" y="904"/>
                    <a:pt x="10907" y="873"/>
                  </a:cubicBezTo>
                  <a:cubicBezTo>
                    <a:pt x="10907" y="841"/>
                    <a:pt x="10940" y="610"/>
                    <a:pt x="10915" y="610"/>
                  </a:cubicBezTo>
                  <a:cubicBezTo>
                    <a:pt x="10891" y="610"/>
                    <a:pt x="10155" y="673"/>
                    <a:pt x="10171" y="684"/>
                  </a:cubicBezTo>
                  <a:cubicBezTo>
                    <a:pt x="10187" y="694"/>
                    <a:pt x="10236" y="946"/>
                    <a:pt x="10228" y="967"/>
                  </a:cubicBezTo>
                  <a:cubicBezTo>
                    <a:pt x="10220" y="989"/>
                    <a:pt x="10349" y="1251"/>
                    <a:pt x="10349" y="1251"/>
                  </a:cubicBezTo>
                  <a:lnTo>
                    <a:pt x="9912" y="1283"/>
                  </a:lnTo>
                  <a:cubicBezTo>
                    <a:pt x="9912" y="1283"/>
                    <a:pt x="9961" y="1472"/>
                    <a:pt x="9945" y="1472"/>
                  </a:cubicBezTo>
                  <a:cubicBezTo>
                    <a:pt x="9928" y="1472"/>
                    <a:pt x="9831" y="1525"/>
                    <a:pt x="9742" y="1472"/>
                  </a:cubicBezTo>
                  <a:cubicBezTo>
                    <a:pt x="9653" y="1420"/>
                    <a:pt x="9597" y="1293"/>
                    <a:pt x="9484" y="1325"/>
                  </a:cubicBezTo>
                  <a:cubicBezTo>
                    <a:pt x="9370" y="1357"/>
                    <a:pt x="9395" y="1420"/>
                    <a:pt x="9273" y="1441"/>
                  </a:cubicBezTo>
                  <a:cubicBezTo>
                    <a:pt x="9152" y="1462"/>
                    <a:pt x="9063" y="1441"/>
                    <a:pt x="9063" y="1441"/>
                  </a:cubicBezTo>
                  <a:lnTo>
                    <a:pt x="9152" y="1619"/>
                  </a:lnTo>
                  <a:cubicBezTo>
                    <a:pt x="9152" y="1619"/>
                    <a:pt x="9589" y="2208"/>
                    <a:pt x="9751" y="2303"/>
                  </a:cubicBezTo>
                  <a:cubicBezTo>
                    <a:pt x="9912" y="2398"/>
                    <a:pt x="10131" y="2492"/>
                    <a:pt x="10220" y="2545"/>
                  </a:cubicBezTo>
                  <a:cubicBezTo>
                    <a:pt x="10309" y="2597"/>
                    <a:pt x="10390" y="2734"/>
                    <a:pt x="10341" y="2755"/>
                  </a:cubicBezTo>
                  <a:cubicBezTo>
                    <a:pt x="10293" y="2776"/>
                    <a:pt x="10058" y="2713"/>
                    <a:pt x="9985" y="2692"/>
                  </a:cubicBezTo>
                  <a:cubicBezTo>
                    <a:pt x="9912" y="2671"/>
                    <a:pt x="9653" y="2587"/>
                    <a:pt x="9653" y="2587"/>
                  </a:cubicBezTo>
                  <a:cubicBezTo>
                    <a:pt x="9653" y="2587"/>
                    <a:pt x="9556" y="2829"/>
                    <a:pt x="9378" y="2776"/>
                  </a:cubicBezTo>
                  <a:cubicBezTo>
                    <a:pt x="9200" y="2724"/>
                    <a:pt x="9063" y="2503"/>
                    <a:pt x="8982" y="2429"/>
                  </a:cubicBezTo>
                  <a:cubicBezTo>
                    <a:pt x="8901" y="2356"/>
                    <a:pt x="8844" y="2124"/>
                    <a:pt x="8812" y="2051"/>
                  </a:cubicBezTo>
                  <a:cubicBezTo>
                    <a:pt x="8780" y="1977"/>
                    <a:pt x="8675" y="1725"/>
                    <a:pt x="8416" y="1598"/>
                  </a:cubicBezTo>
                  <a:cubicBezTo>
                    <a:pt x="8157" y="1472"/>
                    <a:pt x="7995" y="1378"/>
                    <a:pt x="7987" y="1399"/>
                  </a:cubicBezTo>
                  <a:cubicBezTo>
                    <a:pt x="7979" y="1420"/>
                    <a:pt x="7930" y="2671"/>
                    <a:pt x="7930" y="2671"/>
                  </a:cubicBezTo>
                  <a:lnTo>
                    <a:pt x="6919" y="2219"/>
                  </a:lnTo>
                  <a:cubicBezTo>
                    <a:pt x="6919" y="2219"/>
                    <a:pt x="6547" y="2829"/>
                    <a:pt x="6555" y="2713"/>
                  </a:cubicBezTo>
                  <a:cubicBezTo>
                    <a:pt x="6563" y="2597"/>
                    <a:pt x="6539" y="2135"/>
                    <a:pt x="6490" y="1935"/>
                  </a:cubicBezTo>
                  <a:cubicBezTo>
                    <a:pt x="6442" y="1735"/>
                    <a:pt x="6426" y="1683"/>
                    <a:pt x="6393" y="1683"/>
                  </a:cubicBezTo>
                  <a:cubicBezTo>
                    <a:pt x="6361" y="1683"/>
                    <a:pt x="6070" y="1767"/>
                    <a:pt x="6070" y="1767"/>
                  </a:cubicBezTo>
                  <a:cubicBezTo>
                    <a:pt x="6070" y="1767"/>
                    <a:pt x="6150" y="2030"/>
                    <a:pt x="6021" y="1967"/>
                  </a:cubicBezTo>
                  <a:cubicBezTo>
                    <a:pt x="5892" y="1903"/>
                    <a:pt x="5835" y="1819"/>
                    <a:pt x="5835" y="1819"/>
                  </a:cubicBezTo>
                  <a:cubicBezTo>
                    <a:pt x="5835" y="1819"/>
                    <a:pt x="5827" y="1924"/>
                    <a:pt x="5714" y="1924"/>
                  </a:cubicBezTo>
                  <a:cubicBezTo>
                    <a:pt x="5600" y="1924"/>
                    <a:pt x="5511" y="1809"/>
                    <a:pt x="5358" y="1819"/>
                  </a:cubicBezTo>
                  <a:cubicBezTo>
                    <a:pt x="5204" y="1830"/>
                    <a:pt x="4274" y="2177"/>
                    <a:pt x="4274" y="2177"/>
                  </a:cubicBezTo>
                  <a:lnTo>
                    <a:pt x="4355" y="2703"/>
                  </a:lnTo>
                  <a:lnTo>
                    <a:pt x="4249" y="2703"/>
                  </a:lnTo>
                  <a:lnTo>
                    <a:pt x="4031" y="2208"/>
                  </a:lnTo>
                  <a:lnTo>
                    <a:pt x="3869" y="2219"/>
                  </a:lnTo>
                  <a:lnTo>
                    <a:pt x="3707" y="2745"/>
                  </a:lnTo>
                  <a:lnTo>
                    <a:pt x="3829" y="3081"/>
                  </a:lnTo>
                  <a:cubicBezTo>
                    <a:pt x="3829" y="3081"/>
                    <a:pt x="3465" y="2860"/>
                    <a:pt x="3287" y="2871"/>
                  </a:cubicBezTo>
                  <a:cubicBezTo>
                    <a:pt x="3109" y="2881"/>
                    <a:pt x="2550" y="3228"/>
                    <a:pt x="2397" y="3249"/>
                  </a:cubicBezTo>
                  <a:cubicBezTo>
                    <a:pt x="2243" y="3271"/>
                    <a:pt x="1960" y="3313"/>
                    <a:pt x="1928" y="3365"/>
                  </a:cubicBezTo>
                  <a:cubicBezTo>
                    <a:pt x="1895" y="3418"/>
                    <a:pt x="1798" y="3491"/>
                    <a:pt x="1750" y="3586"/>
                  </a:cubicBezTo>
                  <a:cubicBezTo>
                    <a:pt x="1701" y="3681"/>
                    <a:pt x="1539" y="3817"/>
                    <a:pt x="1669" y="3870"/>
                  </a:cubicBezTo>
                  <a:cubicBezTo>
                    <a:pt x="1798" y="3922"/>
                    <a:pt x="1871" y="3807"/>
                    <a:pt x="1984" y="3796"/>
                  </a:cubicBezTo>
                  <a:cubicBezTo>
                    <a:pt x="2097" y="3786"/>
                    <a:pt x="2130" y="3744"/>
                    <a:pt x="2195" y="3817"/>
                  </a:cubicBezTo>
                  <a:cubicBezTo>
                    <a:pt x="2259" y="3891"/>
                    <a:pt x="2259" y="3891"/>
                    <a:pt x="2397" y="3891"/>
                  </a:cubicBezTo>
                  <a:cubicBezTo>
                    <a:pt x="2534" y="3891"/>
                    <a:pt x="2979" y="3775"/>
                    <a:pt x="2979" y="3775"/>
                  </a:cubicBezTo>
                  <a:cubicBezTo>
                    <a:pt x="2979" y="3775"/>
                    <a:pt x="2850" y="3838"/>
                    <a:pt x="2842" y="3891"/>
                  </a:cubicBezTo>
                  <a:cubicBezTo>
                    <a:pt x="2834" y="3944"/>
                    <a:pt x="2931" y="4143"/>
                    <a:pt x="2931" y="4143"/>
                  </a:cubicBezTo>
                  <a:lnTo>
                    <a:pt x="2834" y="4301"/>
                  </a:lnTo>
                  <a:lnTo>
                    <a:pt x="2890" y="4459"/>
                  </a:lnTo>
                  <a:lnTo>
                    <a:pt x="2801" y="466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1363" name="Source: Enter data source details here"/>
          <p:cNvSpPr/>
          <p:nvPr>
            <p:ph type="body" sz="quarter" idx="13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364" name="MAP OVERLAY…"/>
          <p:cNvSpPr/>
          <p:nvPr>
            <p:ph type="body" sz="quarter" idx="14"/>
          </p:nvPr>
        </p:nvSpPr>
        <p:spPr>
          <a:xfrm>
            <a:off x="3647482" y="3633737"/>
            <a:ext cx="1662132" cy="994440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MAP OVERLAY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Point one</a:t>
            </a:r>
          </a:p>
          <a:p>
            <a:pPr>
              <a:defRPr sz="1000"/>
            </a:pPr>
            <a:r>
              <a:t>Point two</a:t>
            </a:r>
          </a:p>
          <a:p>
            <a:pPr>
              <a:defRPr sz="1000"/>
            </a:pPr>
            <a:r>
              <a:t>Point three</a:t>
            </a:r>
          </a:p>
        </p:txBody>
      </p:sp>
      <p:sp>
        <p:nvSpPr>
          <p:cNvPr id="1365" name="MAP OVERLAY…"/>
          <p:cNvSpPr/>
          <p:nvPr>
            <p:ph type="body" sz="quarter" idx="15"/>
          </p:nvPr>
        </p:nvSpPr>
        <p:spPr>
          <a:xfrm>
            <a:off x="7265750" y="3981274"/>
            <a:ext cx="1662132" cy="99444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MAP OVERLAY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Point one</a:t>
            </a:r>
          </a:p>
          <a:p>
            <a:pPr>
              <a:defRPr sz="1000"/>
            </a:pPr>
            <a:r>
              <a:t>Point two</a:t>
            </a:r>
          </a:p>
          <a:p>
            <a:pPr>
              <a:defRPr sz="1000"/>
            </a:pPr>
            <a:r>
              <a:t>Point three</a:t>
            </a:r>
          </a:p>
        </p:txBody>
      </p:sp>
      <p:sp>
        <p:nvSpPr>
          <p:cNvPr id="1366" name="MAP OVERLAY…"/>
          <p:cNvSpPr/>
          <p:nvPr>
            <p:ph type="body" sz="quarter" idx="16"/>
          </p:nvPr>
        </p:nvSpPr>
        <p:spPr>
          <a:xfrm>
            <a:off x="10884017" y="4328811"/>
            <a:ext cx="1662132" cy="99444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MAP OVERLAY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Point one</a:t>
            </a:r>
          </a:p>
          <a:p>
            <a:pPr>
              <a:defRPr sz="1000"/>
            </a:pPr>
            <a:r>
              <a:t>Point two</a:t>
            </a:r>
          </a:p>
          <a:p>
            <a:pPr>
              <a:defRPr sz="1000"/>
            </a:pPr>
            <a:r>
              <a:t>Point three</a:t>
            </a:r>
          </a:p>
        </p:txBody>
      </p:sp>
      <p:sp>
        <p:nvSpPr>
          <p:cNvPr id="1367" name="Paragraph or caption relating to chart, delete as appropriate"/>
          <p:cNvSpPr/>
          <p:nvPr>
            <p:ph type="body" sz="quarter" idx="17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368" name="SLIDE title"/>
          <p:cNvSpPr/>
          <p:nvPr>
            <p:ph type="body" sz="quarter" idx="18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36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p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roup"/>
          <p:cNvGrpSpPr/>
          <p:nvPr/>
        </p:nvGrpSpPr>
        <p:grpSpPr>
          <a:xfrm>
            <a:off x="2262684" y="1489378"/>
            <a:ext cx="11730632" cy="6673308"/>
            <a:chOff x="0" y="0"/>
            <a:chExt cx="11730631" cy="6673307"/>
          </a:xfrm>
        </p:grpSpPr>
        <p:sp>
          <p:nvSpPr>
            <p:cNvPr id="1376" name="Shape"/>
            <p:cNvSpPr/>
            <p:nvPr/>
          </p:nvSpPr>
          <p:spPr>
            <a:xfrm>
              <a:off x="1871683" y="364270"/>
              <a:ext cx="60671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96" fill="norm" stroke="1" extrusionOk="0">
                  <a:moveTo>
                    <a:pt x="0" y="14078"/>
                  </a:moveTo>
                  <a:cubicBezTo>
                    <a:pt x="0" y="14078"/>
                    <a:pt x="5400" y="16103"/>
                    <a:pt x="7062" y="16778"/>
                  </a:cubicBezTo>
                  <a:cubicBezTo>
                    <a:pt x="8723" y="17453"/>
                    <a:pt x="12462" y="18128"/>
                    <a:pt x="14123" y="18128"/>
                  </a:cubicBezTo>
                  <a:cubicBezTo>
                    <a:pt x="15785" y="18128"/>
                    <a:pt x="15785" y="20828"/>
                    <a:pt x="18277" y="16103"/>
                  </a:cubicBezTo>
                  <a:cubicBezTo>
                    <a:pt x="20769" y="11378"/>
                    <a:pt x="21600" y="8003"/>
                    <a:pt x="21600" y="5978"/>
                  </a:cubicBezTo>
                  <a:cubicBezTo>
                    <a:pt x="21600" y="3953"/>
                    <a:pt x="17862" y="1928"/>
                    <a:pt x="16200" y="1253"/>
                  </a:cubicBezTo>
                  <a:cubicBezTo>
                    <a:pt x="14538" y="578"/>
                    <a:pt x="12877" y="-772"/>
                    <a:pt x="11631" y="578"/>
                  </a:cubicBezTo>
                  <a:cubicBezTo>
                    <a:pt x="10385" y="1928"/>
                    <a:pt x="9554" y="4628"/>
                    <a:pt x="7892" y="5978"/>
                  </a:cubicBezTo>
                  <a:cubicBezTo>
                    <a:pt x="6231" y="7328"/>
                    <a:pt x="2492" y="9353"/>
                    <a:pt x="2492" y="9353"/>
                  </a:cubicBezTo>
                  <a:lnTo>
                    <a:pt x="0" y="1407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77" name="Shape"/>
            <p:cNvSpPr/>
            <p:nvPr/>
          </p:nvSpPr>
          <p:spPr>
            <a:xfrm>
              <a:off x="9086040" y="4064057"/>
              <a:ext cx="315257" cy="29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62" y="5380"/>
                  </a:moveTo>
                  <a:cubicBezTo>
                    <a:pt x="3042" y="5380"/>
                    <a:pt x="14907" y="1304"/>
                    <a:pt x="14907" y="1304"/>
                  </a:cubicBezTo>
                  <a:cubicBezTo>
                    <a:pt x="14907" y="1304"/>
                    <a:pt x="15515" y="0"/>
                    <a:pt x="15744" y="0"/>
                  </a:cubicBezTo>
                  <a:cubicBezTo>
                    <a:pt x="15972" y="0"/>
                    <a:pt x="17037" y="163"/>
                    <a:pt x="17265" y="163"/>
                  </a:cubicBezTo>
                  <a:cubicBezTo>
                    <a:pt x="17493" y="163"/>
                    <a:pt x="19090" y="163"/>
                    <a:pt x="19090" y="163"/>
                  </a:cubicBezTo>
                  <a:cubicBezTo>
                    <a:pt x="19090" y="163"/>
                    <a:pt x="19242" y="897"/>
                    <a:pt x="19166" y="1060"/>
                  </a:cubicBezTo>
                  <a:cubicBezTo>
                    <a:pt x="19090" y="1223"/>
                    <a:pt x="18634" y="2201"/>
                    <a:pt x="18634" y="2201"/>
                  </a:cubicBezTo>
                  <a:lnTo>
                    <a:pt x="19851" y="3423"/>
                  </a:lnTo>
                  <a:cubicBezTo>
                    <a:pt x="19851" y="3423"/>
                    <a:pt x="19775" y="6521"/>
                    <a:pt x="19927" y="6684"/>
                  </a:cubicBezTo>
                  <a:cubicBezTo>
                    <a:pt x="20079" y="6847"/>
                    <a:pt x="21600" y="8314"/>
                    <a:pt x="21600" y="8314"/>
                  </a:cubicBezTo>
                  <a:lnTo>
                    <a:pt x="20763" y="8966"/>
                  </a:lnTo>
                  <a:lnTo>
                    <a:pt x="19546" y="10107"/>
                  </a:lnTo>
                  <a:lnTo>
                    <a:pt x="19166" y="14672"/>
                  </a:lnTo>
                  <a:cubicBezTo>
                    <a:pt x="19166" y="14672"/>
                    <a:pt x="17569" y="15324"/>
                    <a:pt x="17721" y="15894"/>
                  </a:cubicBezTo>
                  <a:cubicBezTo>
                    <a:pt x="17873" y="16465"/>
                    <a:pt x="18254" y="18095"/>
                    <a:pt x="18254" y="18095"/>
                  </a:cubicBezTo>
                  <a:lnTo>
                    <a:pt x="17265" y="18503"/>
                  </a:lnTo>
                  <a:lnTo>
                    <a:pt x="16352" y="21029"/>
                  </a:lnTo>
                  <a:lnTo>
                    <a:pt x="15135" y="21111"/>
                  </a:lnTo>
                  <a:lnTo>
                    <a:pt x="13918" y="21600"/>
                  </a:lnTo>
                  <a:lnTo>
                    <a:pt x="12701" y="20866"/>
                  </a:lnTo>
                  <a:lnTo>
                    <a:pt x="9431" y="20948"/>
                  </a:lnTo>
                  <a:cubicBezTo>
                    <a:pt x="9431" y="20948"/>
                    <a:pt x="8290" y="21600"/>
                    <a:pt x="8138" y="21600"/>
                  </a:cubicBezTo>
                  <a:cubicBezTo>
                    <a:pt x="7986" y="21600"/>
                    <a:pt x="7530" y="21192"/>
                    <a:pt x="7530" y="21192"/>
                  </a:cubicBezTo>
                  <a:lnTo>
                    <a:pt x="7377" y="19888"/>
                  </a:lnTo>
                  <a:lnTo>
                    <a:pt x="6008" y="20133"/>
                  </a:lnTo>
                  <a:cubicBezTo>
                    <a:pt x="6008" y="20133"/>
                    <a:pt x="3879" y="20051"/>
                    <a:pt x="3879" y="19888"/>
                  </a:cubicBezTo>
                  <a:cubicBezTo>
                    <a:pt x="3879" y="19725"/>
                    <a:pt x="2206" y="14590"/>
                    <a:pt x="2206" y="14590"/>
                  </a:cubicBezTo>
                  <a:lnTo>
                    <a:pt x="1141" y="14020"/>
                  </a:lnTo>
                  <a:lnTo>
                    <a:pt x="0" y="9129"/>
                  </a:lnTo>
                  <a:cubicBezTo>
                    <a:pt x="0" y="9129"/>
                    <a:pt x="228" y="8314"/>
                    <a:pt x="761" y="7336"/>
                  </a:cubicBezTo>
                  <a:cubicBezTo>
                    <a:pt x="1293" y="6358"/>
                    <a:pt x="1673" y="5787"/>
                    <a:pt x="1673" y="5787"/>
                  </a:cubicBezTo>
                  <a:lnTo>
                    <a:pt x="2662" y="538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78" name="Shape"/>
            <p:cNvSpPr/>
            <p:nvPr/>
          </p:nvSpPr>
          <p:spPr>
            <a:xfrm>
              <a:off x="9420166" y="4162871"/>
              <a:ext cx="198701" cy="27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7844" y="1451"/>
                  </a:moveTo>
                  <a:lnTo>
                    <a:pt x="2534" y="3330"/>
                  </a:lnTo>
                  <a:lnTo>
                    <a:pt x="3379" y="5976"/>
                  </a:lnTo>
                  <a:cubicBezTo>
                    <a:pt x="3379" y="5976"/>
                    <a:pt x="3620" y="6574"/>
                    <a:pt x="3137" y="6830"/>
                  </a:cubicBezTo>
                  <a:cubicBezTo>
                    <a:pt x="2655" y="7086"/>
                    <a:pt x="2172" y="7086"/>
                    <a:pt x="2172" y="7342"/>
                  </a:cubicBezTo>
                  <a:cubicBezTo>
                    <a:pt x="2172" y="7598"/>
                    <a:pt x="1810" y="9733"/>
                    <a:pt x="1810" y="10330"/>
                  </a:cubicBezTo>
                  <a:cubicBezTo>
                    <a:pt x="1810" y="10928"/>
                    <a:pt x="1810" y="10757"/>
                    <a:pt x="965" y="11953"/>
                  </a:cubicBezTo>
                  <a:cubicBezTo>
                    <a:pt x="121" y="13148"/>
                    <a:pt x="0" y="14172"/>
                    <a:pt x="0" y="14514"/>
                  </a:cubicBezTo>
                  <a:cubicBezTo>
                    <a:pt x="0" y="14855"/>
                    <a:pt x="1086" y="14770"/>
                    <a:pt x="1327" y="14855"/>
                  </a:cubicBezTo>
                  <a:cubicBezTo>
                    <a:pt x="1569" y="14941"/>
                    <a:pt x="1931" y="15538"/>
                    <a:pt x="1931" y="15709"/>
                  </a:cubicBezTo>
                  <a:cubicBezTo>
                    <a:pt x="1931" y="15880"/>
                    <a:pt x="1689" y="18014"/>
                    <a:pt x="1689" y="19124"/>
                  </a:cubicBezTo>
                  <a:cubicBezTo>
                    <a:pt x="1689" y="20234"/>
                    <a:pt x="1086" y="20832"/>
                    <a:pt x="1448" y="21002"/>
                  </a:cubicBezTo>
                  <a:cubicBezTo>
                    <a:pt x="1810" y="21173"/>
                    <a:pt x="1689" y="21600"/>
                    <a:pt x="3379" y="21259"/>
                  </a:cubicBezTo>
                  <a:cubicBezTo>
                    <a:pt x="5068" y="20917"/>
                    <a:pt x="5792" y="20661"/>
                    <a:pt x="5792" y="20234"/>
                  </a:cubicBezTo>
                  <a:cubicBezTo>
                    <a:pt x="5792" y="19807"/>
                    <a:pt x="4827" y="19295"/>
                    <a:pt x="4706" y="18612"/>
                  </a:cubicBezTo>
                  <a:cubicBezTo>
                    <a:pt x="4585" y="17929"/>
                    <a:pt x="4585" y="18185"/>
                    <a:pt x="4947" y="17331"/>
                  </a:cubicBezTo>
                  <a:cubicBezTo>
                    <a:pt x="5309" y="16477"/>
                    <a:pt x="5551" y="15624"/>
                    <a:pt x="5913" y="15282"/>
                  </a:cubicBezTo>
                  <a:cubicBezTo>
                    <a:pt x="6275" y="14941"/>
                    <a:pt x="6999" y="14770"/>
                    <a:pt x="7240" y="14770"/>
                  </a:cubicBezTo>
                  <a:cubicBezTo>
                    <a:pt x="7482" y="14770"/>
                    <a:pt x="8085" y="14855"/>
                    <a:pt x="8447" y="15880"/>
                  </a:cubicBezTo>
                  <a:cubicBezTo>
                    <a:pt x="8809" y="16904"/>
                    <a:pt x="8930" y="17843"/>
                    <a:pt x="9050" y="18100"/>
                  </a:cubicBezTo>
                  <a:cubicBezTo>
                    <a:pt x="9171" y="18356"/>
                    <a:pt x="9774" y="19722"/>
                    <a:pt x="9774" y="19722"/>
                  </a:cubicBezTo>
                  <a:cubicBezTo>
                    <a:pt x="9774" y="19722"/>
                    <a:pt x="10740" y="20234"/>
                    <a:pt x="10860" y="19978"/>
                  </a:cubicBezTo>
                  <a:cubicBezTo>
                    <a:pt x="10981" y="19722"/>
                    <a:pt x="11222" y="18441"/>
                    <a:pt x="11464" y="18441"/>
                  </a:cubicBezTo>
                  <a:cubicBezTo>
                    <a:pt x="11705" y="18441"/>
                    <a:pt x="13877" y="18356"/>
                    <a:pt x="13877" y="18356"/>
                  </a:cubicBezTo>
                  <a:cubicBezTo>
                    <a:pt x="13877" y="18356"/>
                    <a:pt x="12308" y="17843"/>
                    <a:pt x="11946" y="16990"/>
                  </a:cubicBezTo>
                  <a:cubicBezTo>
                    <a:pt x="11584" y="16136"/>
                    <a:pt x="12308" y="15709"/>
                    <a:pt x="12429" y="15538"/>
                  </a:cubicBezTo>
                  <a:cubicBezTo>
                    <a:pt x="12550" y="15368"/>
                    <a:pt x="12670" y="15111"/>
                    <a:pt x="12670" y="15111"/>
                  </a:cubicBezTo>
                  <a:cubicBezTo>
                    <a:pt x="12670" y="15111"/>
                    <a:pt x="11826" y="14855"/>
                    <a:pt x="10981" y="14172"/>
                  </a:cubicBezTo>
                  <a:cubicBezTo>
                    <a:pt x="10136" y="13489"/>
                    <a:pt x="10378" y="12550"/>
                    <a:pt x="10136" y="12465"/>
                  </a:cubicBezTo>
                  <a:cubicBezTo>
                    <a:pt x="9895" y="12379"/>
                    <a:pt x="7602" y="11526"/>
                    <a:pt x="7361" y="11440"/>
                  </a:cubicBezTo>
                  <a:cubicBezTo>
                    <a:pt x="7120" y="11355"/>
                    <a:pt x="6878" y="10928"/>
                    <a:pt x="7240" y="10843"/>
                  </a:cubicBezTo>
                  <a:cubicBezTo>
                    <a:pt x="7602" y="10757"/>
                    <a:pt x="8930" y="10501"/>
                    <a:pt x="9533" y="10501"/>
                  </a:cubicBezTo>
                  <a:cubicBezTo>
                    <a:pt x="10136" y="10501"/>
                    <a:pt x="12791" y="9647"/>
                    <a:pt x="13394" y="8964"/>
                  </a:cubicBezTo>
                  <a:cubicBezTo>
                    <a:pt x="13998" y="8281"/>
                    <a:pt x="14601" y="7684"/>
                    <a:pt x="14601" y="7684"/>
                  </a:cubicBezTo>
                  <a:lnTo>
                    <a:pt x="10619" y="7172"/>
                  </a:lnTo>
                  <a:cubicBezTo>
                    <a:pt x="10619" y="7172"/>
                    <a:pt x="9895" y="8794"/>
                    <a:pt x="8206" y="8281"/>
                  </a:cubicBezTo>
                  <a:cubicBezTo>
                    <a:pt x="6516" y="7769"/>
                    <a:pt x="5309" y="7257"/>
                    <a:pt x="5309" y="7257"/>
                  </a:cubicBezTo>
                  <a:lnTo>
                    <a:pt x="5430" y="3244"/>
                  </a:lnTo>
                  <a:cubicBezTo>
                    <a:pt x="5430" y="3244"/>
                    <a:pt x="10860" y="3842"/>
                    <a:pt x="12791" y="3842"/>
                  </a:cubicBezTo>
                  <a:cubicBezTo>
                    <a:pt x="14722" y="3842"/>
                    <a:pt x="16532" y="4013"/>
                    <a:pt x="17135" y="3842"/>
                  </a:cubicBezTo>
                  <a:cubicBezTo>
                    <a:pt x="17739" y="3671"/>
                    <a:pt x="18945" y="2988"/>
                    <a:pt x="18945" y="2988"/>
                  </a:cubicBezTo>
                  <a:cubicBezTo>
                    <a:pt x="18945" y="2988"/>
                    <a:pt x="20635" y="2305"/>
                    <a:pt x="20997" y="1708"/>
                  </a:cubicBezTo>
                  <a:cubicBezTo>
                    <a:pt x="21359" y="1110"/>
                    <a:pt x="21600" y="0"/>
                    <a:pt x="21600" y="0"/>
                  </a:cubicBezTo>
                  <a:cubicBezTo>
                    <a:pt x="21600" y="0"/>
                    <a:pt x="20635" y="0"/>
                    <a:pt x="20514" y="256"/>
                  </a:cubicBezTo>
                  <a:cubicBezTo>
                    <a:pt x="20393" y="512"/>
                    <a:pt x="18583" y="2049"/>
                    <a:pt x="18221" y="2049"/>
                  </a:cubicBezTo>
                  <a:cubicBezTo>
                    <a:pt x="17859" y="2049"/>
                    <a:pt x="14118" y="2476"/>
                    <a:pt x="13515" y="2305"/>
                  </a:cubicBezTo>
                  <a:cubicBezTo>
                    <a:pt x="12912" y="2134"/>
                    <a:pt x="10378" y="2220"/>
                    <a:pt x="10016" y="1964"/>
                  </a:cubicBezTo>
                  <a:cubicBezTo>
                    <a:pt x="9654" y="1708"/>
                    <a:pt x="7844" y="1451"/>
                    <a:pt x="7844" y="145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79" name="Shape"/>
            <p:cNvSpPr/>
            <p:nvPr/>
          </p:nvSpPr>
          <p:spPr>
            <a:xfrm>
              <a:off x="9822008" y="4247250"/>
              <a:ext cx="639393" cy="4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" y="969"/>
                  </a:moveTo>
                  <a:cubicBezTo>
                    <a:pt x="300" y="969"/>
                    <a:pt x="825" y="1083"/>
                    <a:pt x="938" y="969"/>
                  </a:cubicBezTo>
                  <a:cubicBezTo>
                    <a:pt x="1050" y="855"/>
                    <a:pt x="1388" y="0"/>
                    <a:pt x="1463" y="0"/>
                  </a:cubicBezTo>
                  <a:cubicBezTo>
                    <a:pt x="1538" y="0"/>
                    <a:pt x="2025" y="798"/>
                    <a:pt x="2175" y="798"/>
                  </a:cubicBezTo>
                  <a:cubicBezTo>
                    <a:pt x="2325" y="798"/>
                    <a:pt x="2775" y="684"/>
                    <a:pt x="2850" y="684"/>
                  </a:cubicBezTo>
                  <a:cubicBezTo>
                    <a:pt x="2925" y="684"/>
                    <a:pt x="3263" y="1026"/>
                    <a:pt x="3263" y="1026"/>
                  </a:cubicBezTo>
                  <a:lnTo>
                    <a:pt x="3300" y="3591"/>
                  </a:lnTo>
                  <a:cubicBezTo>
                    <a:pt x="3300" y="3591"/>
                    <a:pt x="3300" y="4673"/>
                    <a:pt x="3487" y="4787"/>
                  </a:cubicBezTo>
                  <a:cubicBezTo>
                    <a:pt x="3675" y="4901"/>
                    <a:pt x="4050" y="4730"/>
                    <a:pt x="4050" y="4730"/>
                  </a:cubicBezTo>
                  <a:lnTo>
                    <a:pt x="4238" y="6212"/>
                  </a:lnTo>
                  <a:cubicBezTo>
                    <a:pt x="4238" y="6212"/>
                    <a:pt x="5100" y="6098"/>
                    <a:pt x="5250" y="6098"/>
                  </a:cubicBezTo>
                  <a:cubicBezTo>
                    <a:pt x="5400" y="6098"/>
                    <a:pt x="5850" y="4445"/>
                    <a:pt x="5850" y="4445"/>
                  </a:cubicBezTo>
                  <a:cubicBezTo>
                    <a:pt x="5850" y="4445"/>
                    <a:pt x="6563" y="4388"/>
                    <a:pt x="6638" y="4274"/>
                  </a:cubicBezTo>
                  <a:cubicBezTo>
                    <a:pt x="6713" y="4160"/>
                    <a:pt x="7088" y="2907"/>
                    <a:pt x="7088" y="2907"/>
                  </a:cubicBezTo>
                  <a:lnTo>
                    <a:pt x="7725" y="3192"/>
                  </a:lnTo>
                  <a:cubicBezTo>
                    <a:pt x="7725" y="3192"/>
                    <a:pt x="8138" y="3875"/>
                    <a:pt x="8963" y="4388"/>
                  </a:cubicBezTo>
                  <a:cubicBezTo>
                    <a:pt x="9788" y="4901"/>
                    <a:pt x="10238" y="4730"/>
                    <a:pt x="10350" y="4730"/>
                  </a:cubicBezTo>
                  <a:cubicBezTo>
                    <a:pt x="10463" y="4730"/>
                    <a:pt x="10313" y="5015"/>
                    <a:pt x="10838" y="5300"/>
                  </a:cubicBezTo>
                  <a:cubicBezTo>
                    <a:pt x="11363" y="5585"/>
                    <a:pt x="12825" y="6668"/>
                    <a:pt x="13313" y="6782"/>
                  </a:cubicBezTo>
                  <a:cubicBezTo>
                    <a:pt x="13800" y="6896"/>
                    <a:pt x="14362" y="7067"/>
                    <a:pt x="14550" y="7466"/>
                  </a:cubicBezTo>
                  <a:cubicBezTo>
                    <a:pt x="14738" y="7865"/>
                    <a:pt x="14738" y="8150"/>
                    <a:pt x="15075" y="8264"/>
                  </a:cubicBezTo>
                  <a:cubicBezTo>
                    <a:pt x="15413" y="8378"/>
                    <a:pt x="15300" y="7865"/>
                    <a:pt x="15600" y="8492"/>
                  </a:cubicBezTo>
                  <a:cubicBezTo>
                    <a:pt x="15900" y="9119"/>
                    <a:pt x="15975" y="9803"/>
                    <a:pt x="16163" y="10259"/>
                  </a:cubicBezTo>
                  <a:cubicBezTo>
                    <a:pt x="16350" y="10715"/>
                    <a:pt x="16725" y="10828"/>
                    <a:pt x="16950" y="10828"/>
                  </a:cubicBezTo>
                  <a:cubicBezTo>
                    <a:pt x="17175" y="10828"/>
                    <a:pt x="17025" y="11170"/>
                    <a:pt x="17400" y="11569"/>
                  </a:cubicBezTo>
                  <a:cubicBezTo>
                    <a:pt x="17775" y="11968"/>
                    <a:pt x="18375" y="12025"/>
                    <a:pt x="18375" y="12025"/>
                  </a:cubicBezTo>
                  <a:lnTo>
                    <a:pt x="18563" y="12994"/>
                  </a:lnTo>
                  <a:lnTo>
                    <a:pt x="17850" y="13735"/>
                  </a:lnTo>
                  <a:cubicBezTo>
                    <a:pt x="17850" y="13735"/>
                    <a:pt x="17775" y="14818"/>
                    <a:pt x="17850" y="15445"/>
                  </a:cubicBezTo>
                  <a:cubicBezTo>
                    <a:pt x="17925" y="16072"/>
                    <a:pt x="18075" y="16585"/>
                    <a:pt x="18450" y="16642"/>
                  </a:cubicBezTo>
                  <a:cubicBezTo>
                    <a:pt x="18825" y="16699"/>
                    <a:pt x="19013" y="16528"/>
                    <a:pt x="19050" y="17041"/>
                  </a:cubicBezTo>
                  <a:cubicBezTo>
                    <a:pt x="19087" y="17554"/>
                    <a:pt x="18938" y="18465"/>
                    <a:pt x="19275" y="18636"/>
                  </a:cubicBezTo>
                  <a:cubicBezTo>
                    <a:pt x="19612" y="18807"/>
                    <a:pt x="19950" y="18864"/>
                    <a:pt x="19950" y="18864"/>
                  </a:cubicBezTo>
                  <a:cubicBezTo>
                    <a:pt x="19950" y="18864"/>
                    <a:pt x="19538" y="19263"/>
                    <a:pt x="19950" y="19719"/>
                  </a:cubicBezTo>
                  <a:cubicBezTo>
                    <a:pt x="20363" y="20175"/>
                    <a:pt x="20550" y="20061"/>
                    <a:pt x="20700" y="20175"/>
                  </a:cubicBezTo>
                  <a:cubicBezTo>
                    <a:pt x="20850" y="20289"/>
                    <a:pt x="20025" y="20745"/>
                    <a:pt x="20663" y="21030"/>
                  </a:cubicBezTo>
                  <a:cubicBezTo>
                    <a:pt x="21300" y="21315"/>
                    <a:pt x="21600" y="21600"/>
                    <a:pt x="21600" y="21600"/>
                  </a:cubicBezTo>
                  <a:cubicBezTo>
                    <a:pt x="21600" y="21600"/>
                    <a:pt x="19688" y="21486"/>
                    <a:pt x="19275" y="21258"/>
                  </a:cubicBezTo>
                  <a:cubicBezTo>
                    <a:pt x="18863" y="21030"/>
                    <a:pt x="18900" y="21201"/>
                    <a:pt x="18563" y="20517"/>
                  </a:cubicBezTo>
                  <a:cubicBezTo>
                    <a:pt x="18225" y="19833"/>
                    <a:pt x="18188" y="19662"/>
                    <a:pt x="18113" y="19548"/>
                  </a:cubicBezTo>
                  <a:cubicBezTo>
                    <a:pt x="18038" y="19434"/>
                    <a:pt x="17813" y="19206"/>
                    <a:pt x="17700" y="19149"/>
                  </a:cubicBezTo>
                  <a:cubicBezTo>
                    <a:pt x="17588" y="19092"/>
                    <a:pt x="17325" y="18465"/>
                    <a:pt x="17250" y="18294"/>
                  </a:cubicBezTo>
                  <a:cubicBezTo>
                    <a:pt x="17175" y="18123"/>
                    <a:pt x="16875" y="17041"/>
                    <a:pt x="16613" y="16756"/>
                  </a:cubicBezTo>
                  <a:cubicBezTo>
                    <a:pt x="16350" y="16471"/>
                    <a:pt x="15600" y="16186"/>
                    <a:pt x="15300" y="16129"/>
                  </a:cubicBezTo>
                  <a:cubicBezTo>
                    <a:pt x="15000" y="16072"/>
                    <a:pt x="13725" y="15901"/>
                    <a:pt x="13725" y="15901"/>
                  </a:cubicBezTo>
                  <a:cubicBezTo>
                    <a:pt x="13725" y="15901"/>
                    <a:pt x="13500" y="16984"/>
                    <a:pt x="13500" y="17212"/>
                  </a:cubicBezTo>
                  <a:cubicBezTo>
                    <a:pt x="13500" y="17440"/>
                    <a:pt x="12750" y="18294"/>
                    <a:pt x="12112" y="18237"/>
                  </a:cubicBezTo>
                  <a:cubicBezTo>
                    <a:pt x="11475" y="18180"/>
                    <a:pt x="10950" y="18010"/>
                    <a:pt x="10800" y="17953"/>
                  </a:cubicBezTo>
                  <a:cubicBezTo>
                    <a:pt x="10650" y="17896"/>
                    <a:pt x="10050" y="16471"/>
                    <a:pt x="9975" y="16414"/>
                  </a:cubicBezTo>
                  <a:cubicBezTo>
                    <a:pt x="9900" y="16357"/>
                    <a:pt x="8588" y="16129"/>
                    <a:pt x="8588" y="16129"/>
                  </a:cubicBezTo>
                  <a:cubicBezTo>
                    <a:pt x="8588" y="16129"/>
                    <a:pt x="7988" y="11284"/>
                    <a:pt x="7950" y="10942"/>
                  </a:cubicBezTo>
                  <a:cubicBezTo>
                    <a:pt x="7913" y="10601"/>
                    <a:pt x="7950" y="10487"/>
                    <a:pt x="7763" y="10316"/>
                  </a:cubicBezTo>
                  <a:cubicBezTo>
                    <a:pt x="7575" y="10145"/>
                    <a:pt x="7238" y="10088"/>
                    <a:pt x="7013" y="9860"/>
                  </a:cubicBezTo>
                  <a:cubicBezTo>
                    <a:pt x="6788" y="9632"/>
                    <a:pt x="6675" y="9689"/>
                    <a:pt x="6600" y="9632"/>
                  </a:cubicBezTo>
                  <a:cubicBezTo>
                    <a:pt x="6525" y="9575"/>
                    <a:pt x="6375" y="8777"/>
                    <a:pt x="6375" y="8777"/>
                  </a:cubicBezTo>
                  <a:cubicBezTo>
                    <a:pt x="6375" y="8777"/>
                    <a:pt x="4238" y="8264"/>
                    <a:pt x="4125" y="8093"/>
                  </a:cubicBezTo>
                  <a:cubicBezTo>
                    <a:pt x="4013" y="7922"/>
                    <a:pt x="4050" y="7580"/>
                    <a:pt x="3938" y="7238"/>
                  </a:cubicBezTo>
                  <a:cubicBezTo>
                    <a:pt x="3825" y="6896"/>
                    <a:pt x="3750" y="6839"/>
                    <a:pt x="3487" y="6668"/>
                  </a:cubicBezTo>
                  <a:cubicBezTo>
                    <a:pt x="3225" y="6497"/>
                    <a:pt x="3150" y="6440"/>
                    <a:pt x="2850" y="6269"/>
                  </a:cubicBezTo>
                  <a:cubicBezTo>
                    <a:pt x="2550" y="6098"/>
                    <a:pt x="2213" y="6440"/>
                    <a:pt x="2213" y="6440"/>
                  </a:cubicBezTo>
                  <a:cubicBezTo>
                    <a:pt x="2213" y="6440"/>
                    <a:pt x="1725" y="5585"/>
                    <a:pt x="1800" y="5471"/>
                  </a:cubicBezTo>
                  <a:cubicBezTo>
                    <a:pt x="1875" y="5357"/>
                    <a:pt x="2100" y="5129"/>
                    <a:pt x="2400" y="4787"/>
                  </a:cubicBezTo>
                  <a:cubicBezTo>
                    <a:pt x="2700" y="4445"/>
                    <a:pt x="2888" y="4217"/>
                    <a:pt x="2850" y="3875"/>
                  </a:cubicBezTo>
                  <a:cubicBezTo>
                    <a:pt x="2813" y="3534"/>
                    <a:pt x="2363" y="3420"/>
                    <a:pt x="2363" y="3420"/>
                  </a:cubicBezTo>
                  <a:cubicBezTo>
                    <a:pt x="2363" y="3420"/>
                    <a:pt x="2100" y="3420"/>
                    <a:pt x="1950" y="3420"/>
                  </a:cubicBezTo>
                  <a:cubicBezTo>
                    <a:pt x="1800" y="3420"/>
                    <a:pt x="1238" y="3477"/>
                    <a:pt x="1238" y="3477"/>
                  </a:cubicBezTo>
                  <a:cubicBezTo>
                    <a:pt x="1238" y="3477"/>
                    <a:pt x="1313" y="2907"/>
                    <a:pt x="900" y="2565"/>
                  </a:cubicBezTo>
                  <a:cubicBezTo>
                    <a:pt x="488" y="2223"/>
                    <a:pt x="113" y="2166"/>
                    <a:pt x="113" y="2166"/>
                  </a:cubicBezTo>
                  <a:lnTo>
                    <a:pt x="0" y="1368"/>
                  </a:lnTo>
                  <a:lnTo>
                    <a:pt x="188" y="96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0" name="Shape"/>
            <p:cNvSpPr/>
            <p:nvPr/>
          </p:nvSpPr>
          <p:spPr>
            <a:xfrm>
              <a:off x="7225793" y="516959"/>
              <a:ext cx="514710" cy="40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334" y="9642"/>
                  </a:moveTo>
                  <a:cubicBezTo>
                    <a:pt x="2471" y="9467"/>
                    <a:pt x="3386" y="8419"/>
                    <a:pt x="3386" y="8419"/>
                  </a:cubicBezTo>
                  <a:cubicBezTo>
                    <a:pt x="3386" y="8419"/>
                    <a:pt x="3936" y="8419"/>
                    <a:pt x="3981" y="8303"/>
                  </a:cubicBezTo>
                  <a:cubicBezTo>
                    <a:pt x="4027" y="8186"/>
                    <a:pt x="4302" y="7196"/>
                    <a:pt x="4393" y="7138"/>
                  </a:cubicBezTo>
                  <a:cubicBezTo>
                    <a:pt x="4485" y="7080"/>
                    <a:pt x="5034" y="7196"/>
                    <a:pt x="5125" y="7196"/>
                  </a:cubicBezTo>
                  <a:cubicBezTo>
                    <a:pt x="5217" y="7196"/>
                    <a:pt x="5308" y="6440"/>
                    <a:pt x="5354" y="6323"/>
                  </a:cubicBezTo>
                  <a:cubicBezTo>
                    <a:pt x="5400" y="6207"/>
                    <a:pt x="5858" y="5566"/>
                    <a:pt x="5949" y="5566"/>
                  </a:cubicBezTo>
                  <a:cubicBezTo>
                    <a:pt x="6041" y="5566"/>
                    <a:pt x="6864" y="5683"/>
                    <a:pt x="6956" y="5683"/>
                  </a:cubicBezTo>
                  <a:cubicBezTo>
                    <a:pt x="7047" y="5683"/>
                    <a:pt x="7002" y="4926"/>
                    <a:pt x="7002" y="4926"/>
                  </a:cubicBezTo>
                  <a:lnTo>
                    <a:pt x="8558" y="4926"/>
                  </a:lnTo>
                  <a:lnTo>
                    <a:pt x="9519" y="3936"/>
                  </a:lnTo>
                  <a:cubicBezTo>
                    <a:pt x="9519" y="3936"/>
                    <a:pt x="9610" y="3528"/>
                    <a:pt x="9702" y="3528"/>
                  </a:cubicBezTo>
                  <a:cubicBezTo>
                    <a:pt x="9793" y="3528"/>
                    <a:pt x="10663" y="3761"/>
                    <a:pt x="10663" y="3761"/>
                  </a:cubicBezTo>
                  <a:cubicBezTo>
                    <a:pt x="10663" y="3761"/>
                    <a:pt x="10800" y="2830"/>
                    <a:pt x="10892" y="2830"/>
                  </a:cubicBezTo>
                  <a:cubicBezTo>
                    <a:pt x="10983" y="2830"/>
                    <a:pt x="13088" y="2772"/>
                    <a:pt x="13088" y="2772"/>
                  </a:cubicBezTo>
                  <a:cubicBezTo>
                    <a:pt x="13088" y="2772"/>
                    <a:pt x="12814" y="2306"/>
                    <a:pt x="13180" y="2306"/>
                  </a:cubicBezTo>
                  <a:cubicBezTo>
                    <a:pt x="13546" y="2306"/>
                    <a:pt x="14873" y="2830"/>
                    <a:pt x="14964" y="2830"/>
                  </a:cubicBezTo>
                  <a:cubicBezTo>
                    <a:pt x="15056" y="2830"/>
                    <a:pt x="15422" y="2364"/>
                    <a:pt x="15925" y="2364"/>
                  </a:cubicBezTo>
                  <a:cubicBezTo>
                    <a:pt x="16429" y="2364"/>
                    <a:pt x="16200" y="2655"/>
                    <a:pt x="16932" y="2306"/>
                  </a:cubicBezTo>
                  <a:cubicBezTo>
                    <a:pt x="17664" y="1957"/>
                    <a:pt x="18168" y="1316"/>
                    <a:pt x="18397" y="1200"/>
                  </a:cubicBezTo>
                  <a:cubicBezTo>
                    <a:pt x="18625" y="1083"/>
                    <a:pt x="18625" y="967"/>
                    <a:pt x="18946" y="1141"/>
                  </a:cubicBezTo>
                  <a:cubicBezTo>
                    <a:pt x="19266" y="1316"/>
                    <a:pt x="19083" y="1898"/>
                    <a:pt x="19586" y="1258"/>
                  </a:cubicBezTo>
                  <a:cubicBezTo>
                    <a:pt x="20090" y="617"/>
                    <a:pt x="19998" y="326"/>
                    <a:pt x="20364" y="152"/>
                  </a:cubicBezTo>
                  <a:cubicBezTo>
                    <a:pt x="20731" y="-23"/>
                    <a:pt x="20959" y="-23"/>
                    <a:pt x="21097" y="35"/>
                  </a:cubicBezTo>
                  <a:cubicBezTo>
                    <a:pt x="21234" y="93"/>
                    <a:pt x="21600" y="1782"/>
                    <a:pt x="21600" y="1782"/>
                  </a:cubicBezTo>
                  <a:lnTo>
                    <a:pt x="18580" y="2713"/>
                  </a:lnTo>
                  <a:cubicBezTo>
                    <a:pt x="18580" y="2713"/>
                    <a:pt x="16886" y="3703"/>
                    <a:pt x="16795" y="3878"/>
                  </a:cubicBezTo>
                  <a:cubicBezTo>
                    <a:pt x="16703" y="4052"/>
                    <a:pt x="16703" y="4402"/>
                    <a:pt x="16612" y="4402"/>
                  </a:cubicBezTo>
                  <a:cubicBezTo>
                    <a:pt x="16520" y="4402"/>
                    <a:pt x="16108" y="3820"/>
                    <a:pt x="16108" y="3820"/>
                  </a:cubicBezTo>
                  <a:cubicBezTo>
                    <a:pt x="16108" y="3820"/>
                    <a:pt x="16017" y="4052"/>
                    <a:pt x="15559" y="4344"/>
                  </a:cubicBezTo>
                  <a:cubicBezTo>
                    <a:pt x="15102" y="4635"/>
                    <a:pt x="13958" y="4926"/>
                    <a:pt x="13500" y="4926"/>
                  </a:cubicBezTo>
                  <a:cubicBezTo>
                    <a:pt x="13042" y="4926"/>
                    <a:pt x="12310" y="4984"/>
                    <a:pt x="12173" y="5275"/>
                  </a:cubicBezTo>
                  <a:cubicBezTo>
                    <a:pt x="12036" y="5566"/>
                    <a:pt x="11807" y="6440"/>
                    <a:pt x="11807" y="6440"/>
                  </a:cubicBezTo>
                  <a:lnTo>
                    <a:pt x="9885" y="6323"/>
                  </a:lnTo>
                  <a:lnTo>
                    <a:pt x="9656" y="7429"/>
                  </a:lnTo>
                  <a:lnTo>
                    <a:pt x="9107" y="7779"/>
                  </a:lnTo>
                  <a:lnTo>
                    <a:pt x="8786" y="8768"/>
                  </a:lnTo>
                  <a:lnTo>
                    <a:pt x="8100" y="8186"/>
                  </a:lnTo>
                  <a:lnTo>
                    <a:pt x="8054" y="9467"/>
                  </a:lnTo>
                  <a:lnTo>
                    <a:pt x="7368" y="9525"/>
                  </a:lnTo>
                  <a:lnTo>
                    <a:pt x="7414" y="10399"/>
                  </a:lnTo>
                  <a:lnTo>
                    <a:pt x="6819" y="10282"/>
                  </a:lnTo>
                  <a:lnTo>
                    <a:pt x="6681" y="11388"/>
                  </a:lnTo>
                  <a:cubicBezTo>
                    <a:pt x="6681" y="11388"/>
                    <a:pt x="5537" y="11388"/>
                    <a:pt x="5354" y="11388"/>
                  </a:cubicBezTo>
                  <a:cubicBezTo>
                    <a:pt x="5171" y="11388"/>
                    <a:pt x="4714" y="11447"/>
                    <a:pt x="5125" y="11796"/>
                  </a:cubicBezTo>
                  <a:cubicBezTo>
                    <a:pt x="5537" y="12145"/>
                    <a:pt x="6041" y="12320"/>
                    <a:pt x="6132" y="12378"/>
                  </a:cubicBezTo>
                  <a:cubicBezTo>
                    <a:pt x="6224" y="12436"/>
                    <a:pt x="5949" y="12902"/>
                    <a:pt x="5949" y="13484"/>
                  </a:cubicBezTo>
                  <a:cubicBezTo>
                    <a:pt x="5949" y="14066"/>
                    <a:pt x="5492" y="14590"/>
                    <a:pt x="5492" y="14707"/>
                  </a:cubicBezTo>
                  <a:cubicBezTo>
                    <a:pt x="5492" y="14823"/>
                    <a:pt x="5492" y="14998"/>
                    <a:pt x="5583" y="15114"/>
                  </a:cubicBezTo>
                  <a:cubicBezTo>
                    <a:pt x="5675" y="15231"/>
                    <a:pt x="5354" y="15755"/>
                    <a:pt x="5354" y="15755"/>
                  </a:cubicBezTo>
                  <a:cubicBezTo>
                    <a:pt x="5354" y="15755"/>
                    <a:pt x="5446" y="17502"/>
                    <a:pt x="5949" y="18433"/>
                  </a:cubicBezTo>
                  <a:cubicBezTo>
                    <a:pt x="6453" y="19365"/>
                    <a:pt x="6727" y="20238"/>
                    <a:pt x="7093" y="20354"/>
                  </a:cubicBezTo>
                  <a:cubicBezTo>
                    <a:pt x="7459" y="20471"/>
                    <a:pt x="8192" y="20529"/>
                    <a:pt x="8192" y="20529"/>
                  </a:cubicBezTo>
                  <a:lnTo>
                    <a:pt x="6453" y="20878"/>
                  </a:lnTo>
                  <a:cubicBezTo>
                    <a:pt x="6453" y="20878"/>
                    <a:pt x="5583" y="21344"/>
                    <a:pt x="5125" y="21344"/>
                  </a:cubicBezTo>
                  <a:cubicBezTo>
                    <a:pt x="4668" y="21344"/>
                    <a:pt x="3890" y="21577"/>
                    <a:pt x="3707" y="21344"/>
                  </a:cubicBezTo>
                  <a:cubicBezTo>
                    <a:pt x="3524" y="21111"/>
                    <a:pt x="3066" y="21228"/>
                    <a:pt x="3020" y="20937"/>
                  </a:cubicBezTo>
                  <a:cubicBezTo>
                    <a:pt x="2975" y="20645"/>
                    <a:pt x="2563" y="20354"/>
                    <a:pt x="2975" y="20354"/>
                  </a:cubicBezTo>
                  <a:cubicBezTo>
                    <a:pt x="3386" y="20354"/>
                    <a:pt x="3890" y="20354"/>
                    <a:pt x="3890" y="20121"/>
                  </a:cubicBezTo>
                  <a:cubicBezTo>
                    <a:pt x="3890" y="19889"/>
                    <a:pt x="3753" y="18957"/>
                    <a:pt x="3661" y="18899"/>
                  </a:cubicBezTo>
                  <a:cubicBezTo>
                    <a:pt x="3569" y="18841"/>
                    <a:pt x="2792" y="19248"/>
                    <a:pt x="2792" y="19073"/>
                  </a:cubicBezTo>
                  <a:cubicBezTo>
                    <a:pt x="2792" y="18899"/>
                    <a:pt x="2792" y="17851"/>
                    <a:pt x="2792" y="17851"/>
                  </a:cubicBezTo>
                  <a:cubicBezTo>
                    <a:pt x="2792" y="17851"/>
                    <a:pt x="1190" y="17734"/>
                    <a:pt x="1098" y="17734"/>
                  </a:cubicBezTo>
                  <a:cubicBezTo>
                    <a:pt x="1007" y="17734"/>
                    <a:pt x="732" y="17851"/>
                    <a:pt x="732" y="17851"/>
                  </a:cubicBezTo>
                  <a:lnTo>
                    <a:pt x="641" y="18258"/>
                  </a:lnTo>
                  <a:cubicBezTo>
                    <a:pt x="641" y="18258"/>
                    <a:pt x="137" y="18724"/>
                    <a:pt x="137" y="18258"/>
                  </a:cubicBezTo>
                  <a:cubicBezTo>
                    <a:pt x="137" y="17793"/>
                    <a:pt x="0" y="16395"/>
                    <a:pt x="0" y="16395"/>
                  </a:cubicBezTo>
                  <a:lnTo>
                    <a:pt x="1098" y="16104"/>
                  </a:lnTo>
                  <a:lnTo>
                    <a:pt x="1190" y="15522"/>
                  </a:lnTo>
                  <a:lnTo>
                    <a:pt x="1556" y="14940"/>
                  </a:lnTo>
                  <a:cubicBezTo>
                    <a:pt x="1556" y="14940"/>
                    <a:pt x="595" y="13484"/>
                    <a:pt x="1464" y="12960"/>
                  </a:cubicBezTo>
                  <a:cubicBezTo>
                    <a:pt x="2334" y="12436"/>
                    <a:pt x="3112" y="11621"/>
                    <a:pt x="3112" y="11447"/>
                  </a:cubicBezTo>
                  <a:cubicBezTo>
                    <a:pt x="3112" y="11272"/>
                    <a:pt x="2792" y="10864"/>
                    <a:pt x="2792" y="10864"/>
                  </a:cubicBezTo>
                  <a:lnTo>
                    <a:pt x="3020" y="10224"/>
                  </a:lnTo>
                  <a:lnTo>
                    <a:pt x="2334" y="964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1" name="Shape"/>
            <p:cNvSpPr/>
            <p:nvPr/>
          </p:nvSpPr>
          <p:spPr>
            <a:xfrm>
              <a:off x="6934634" y="239492"/>
              <a:ext cx="288183" cy="4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469" fill="norm" stroke="1" extrusionOk="0">
                  <a:moveTo>
                    <a:pt x="650" y="10757"/>
                  </a:moveTo>
                  <a:cubicBezTo>
                    <a:pt x="812" y="9838"/>
                    <a:pt x="3411" y="8000"/>
                    <a:pt x="3979" y="7081"/>
                  </a:cubicBezTo>
                  <a:cubicBezTo>
                    <a:pt x="4547" y="6162"/>
                    <a:pt x="6253" y="2485"/>
                    <a:pt x="6902" y="2485"/>
                  </a:cubicBezTo>
                  <a:cubicBezTo>
                    <a:pt x="7552" y="2485"/>
                    <a:pt x="9907" y="2025"/>
                    <a:pt x="10150" y="2025"/>
                  </a:cubicBezTo>
                  <a:cubicBezTo>
                    <a:pt x="10394" y="2025"/>
                    <a:pt x="11693" y="-732"/>
                    <a:pt x="11937" y="187"/>
                  </a:cubicBezTo>
                  <a:cubicBezTo>
                    <a:pt x="12180" y="1106"/>
                    <a:pt x="12830" y="187"/>
                    <a:pt x="13805" y="2945"/>
                  </a:cubicBezTo>
                  <a:cubicBezTo>
                    <a:pt x="14779" y="5702"/>
                    <a:pt x="15104" y="9838"/>
                    <a:pt x="16241" y="9838"/>
                  </a:cubicBezTo>
                  <a:cubicBezTo>
                    <a:pt x="17377" y="9838"/>
                    <a:pt x="17540" y="7081"/>
                    <a:pt x="18271" y="6162"/>
                  </a:cubicBezTo>
                  <a:cubicBezTo>
                    <a:pt x="19001" y="5242"/>
                    <a:pt x="19651" y="2945"/>
                    <a:pt x="19895" y="3404"/>
                  </a:cubicBezTo>
                  <a:cubicBezTo>
                    <a:pt x="20138" y="3864"/>
                    <a:pt x="21275" y="6621"/>
                    <a:pt x="21438" y="7540"/>
                  </a:cubicBezTo>
                  <a:cubicBezTo>
                    <a:pt x="21600" y="8459"/>
                    <a:pt x="20869" y="17651"/>
                    <a:pt x="19001" y="18111"/>
                  </a:cubicBezTo>
                  <a:cubicBezTo>
                    <a:pt x="17134" y="18570"/>
                    <a:pt x="15510" y="20868"/>
                    <a:pt x="14941" y="20408"/>
                  </a:cubicBezTo>
                  <a:cubicBezTo>
                    <a:pt x="14373" y="19949"/>
                    <a:pt x="13398" y="16272"/>
                    <a:pt x="12668" y="15813"/>
                  </a:cubicBezTo>
                  <a:cubicBezTo>
                    <a:pt x="11937" y="15353"/>
                    <a:pt x="10475" y="13055"/>
                    <a:pt x="9501" y="12596"/>
                  </a:cubicBezTo>
                  <a:cubicBezTo>
                    <a:pt x="8526" y="12136"/>
                    <a:pt x="8283" y="12136"/>
                    <a:pt x="7714" y="12596"/>
                  </a:cubicBezTo>
                  <a:cubicBezTo>
                    <a:pt x="7146" y="13055"/>
                    <a:pt x="6090" y="13974"/>
                    <a:pt x="5197" y="13974"/>
                  </a:cubicBezTo>
                  <a:cubicBezTo>
                    <a:pt x="4304" y="13974"/>
                    <a:pt x="3492" y="13974"/>
                    <a:pt x="2436" y="13974"/>
                  </a:cubicBezTo>
                  <a:cubicBezTo>
                    <a:pt x="1380" y="13974"/>
                    <a:pt x="0" y="13515"/>
                    <a:pt x="0" y="12596"/>
                  </a:cubicBezTo>
                  <a:cubicBezTo>
                    <a:pt x="0" y="11677"/>
                    <a:pt x="650" y="10757"/>
                    <a:pt x="650" y="10757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2" name="Shape"/>
            <p:cNvSpPr/>
            <p:nvPr/>
          </p:nvSpPr>
          <p:spPr>
            <a:xfrm>
              <a:off x="7400997" y="238847"/>
              <a:ext cx="147580" cy="5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4" fill="norm" stroke="1" extrusionOk="0">
                  <a:moveTo>
                    <a:pt x="1944" y="13392"/>
                  </a:moveTo>
                  <a:cubicBezTo>
                    <a:pt x="2260" y="12528"/>
                    <a:pt x="7936" y="6048"/>
                    <a:pt x="7936" y="6048"/>
                  </a:cubicBezTo>
                  <a:cubicBezTo>
                    <a:pt x="7936" y="6048"/>
                    <a:pt x="10301" y="10368"/>
                    <a:pt x="11877" y="9936"/>
                  </a:cubicBezTo>
                  <a:cubicBezTo>
                    <a:pt x="13454" y="9504"/>
                    <a:pt x="16765" y="0"/>
                    <a:pt x="16765" y="0"/>
                  </a:cubicBezTo>
                  <a:cubicBezTo>
                    <a:pt x="16765" y="0"/>
                    <a:pt x="18341" y="864"/>
                    <a:pt x="19130" y="1728"/>
                  </a:cubicBezTo>
                  <a:cubicBezTo>
                    <a:pt x="19918" y="2592"/>
                    <a:pt x="21337" y="4320"/>
                    <a:pt x="21337" y="5616"/>
                  </a:cubicBezTo>
                  <a:cubicBezTo>
                    <a:pt x="21337" y="6912"/>
                    <a:pt x="19287" y="9936"/>
                    <a:pt x="18972" y="10800"/>
                  </a:cubicBezTo>
                  <a:cubicBezTo>
                    <a:pt x="18657" y="11664"/>
                    <a:pt x="19130" y="14688"/>
                    <a:pt x="18657" y="15120"/>
                  </a:cubicBezTo>
                  <a:cubicBezTo>
                    <a:pt x="18184" y="15552"/>
                    <a:pt x="15976" y="15552"/>
                    <a:pt x="15976" y="14688"/>
                  </a:cubicBezTo>
                  <a:cubicBezTo>
                    <a:pt x="15976" y="13824"/>
                    <a:pt x="13454" y="14688"/>
                    <a:pt x="12508" y="14688"/>
                  </a:cubicBezTo>
                  <a:cubicBezTo>
                    <a:pt x="11562" y="14688"/>
                    <a:pt x="7778" y="14256"/>
                    <a:pt x="7463" y="14688"/>
                  </a:cubicBezTo>
                  <a:cubicBezTo>
                    <a:pt x="7147" y="15120"/>
                    <a:pt x="6674" y="15552"/>
                    <a:pt x="6044" y="17712"/>
                  </a:cubicBezTo>
                  <a:cubicBezTo>
                    <a:pt x="5413" y="19872"/>
                    <a:pt x="3836" y="20736"/>
                    <a:pt x="3363" y="21168"/>
                  </a:cubicBezTo>
                  <a:cubicBezTo>
                    <a:pt x="2890" y="21600"/>
                    <a:pt x="210" y="21600"/>
                    <a:pt x="210" y="19440"/>
                  </a:cubicBezTo>
                  <a:cubicBezTo>
                    <a:pt x="210" y="17280"/>
                    <a:pt x="-263" y="13824"/>
                    <a:pt x="210" y="13392"/>
                  </a:cubicBezTo>
                  <a:cubicBezTo>
                    <a:pt x="683" y="12960"/>
                    <a:pt x="1944" y="13392"/>
                    <a:pt x="1944" y="13392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3" name="Shape"/>
            <p:cNvSpPr/>
            <p:nvPr/>
          </p:nvSpPr>
          <p:spPr>
            <a:xfrm>
              <a:off x="7614005" y="214680"/>
              <a:ext cx="66521" cy="4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0" fill="norm" stroke="1" extrusionOk="0">
                  <a:moveTo>
                    <a:pt x="1062" y="8135"/>
                  </a:moveTo>
                  <a:cubicBezTo>
                    <a:pt x="3541" y="7130"/>
                    <a:pt x="4957" y="5121"/>
                    <a:pt x="6728" y="3111"/>
                  </a:cubicBezTo>
                  <a:cubicBezTo>
                    <a:pt x="8498" y="1102"/>
                    <a:pt x="10623" y="-405"/>
                    <a:pt x="13102" y="97"/>
                  </a:cubicBezTo>
                  <a:cubicBezTo>
                    <a:pt x="15580" y="600"/>
                    <a:pt x="21600" y="3614"/>
                    <a:pt x="21600" y="5121"/>
                  </a:cubicBezTo>
                  <a:cubicBezTo>
                    <a:pt x="21600" y="6628"/>
                    <a:pt x="15226" y="8637"/>
                    <a:pt x="13456" y="10144"/>
                  </a:cubicBezTo>
                  <a:cubicBezTo>
                    <a:pt x="11685" y="11651"/>
                    <a:pt x="9561" y="10144"/>
                    <a:pt x="8852" y="13158"/>
                  </a:cubicBezTo>
                  <a:cubicBezTo>
                    <a:pt x="8144" y="16172"/>
                    <a:pt x="6728" y="20190"/>
                    <a:pt x="5311" y="20693"/>
                  </a:cubicBezTo>
                  <a:cubicBezTo>
                    <a:pt x="3895" y="21195"/>
                    <a:pt x="354" y="19186"/>
                    <a:pt x="354" y="16674"/>
                  </a:cubicBezTo>
                  <a:cubicBezTo>
                    <a:pt x="354" y="14162"/>
                    <a:pt x="0" y="11651"/>
                    <a:pt x="0" y="10646"/>
                  </a:cubicBezTo>
                  <a:cubicBezTo>
                    <a:pt x="0" y="9642"/>
                    <a:pt x="1062" y="8135"/>
                    <a:pt x="1062" y="8135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4" name="Shape"/>
            <p:cNvSpPr/>
            <p:nvPr/>
          </p:nvSpPr>
          <p:spPr>
            <a:xfrm>
              <a:off x="8558387" y="216919"/>
              <a:ext cx="254522" cy="14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0899" fill="norm" stroke="1" extrusionOk="0">
                  <a:moveTo>
                    <a:pt x="4015" y="8100"/>
                  </a:moveTo>
                  <a:cubicBezTo>
                    <a:pt x="4729" y="8100"/>
                    <a:pt x="5353" y="8735"/>
                    <a:pt x="5800" y="7465"/>
                  </a:cubicBezTo>
                  <a:cubicBezTo>
                    <a:pt x="6246" y="6194"/>
                    <a:pt x="6692" y="3494"/>
                    <a:pt x="6871" y="3335"/>
                  </a:cubicBezTo>
                  <a:cubicBezTo>
                    <a:pt x="7049" y="3176"/>
                    <a:pt x="7763" y="3971"/>
                    <a:pt x="8567" y="3018"/>
                  </a:cubicBezTo>
                  <a:cubicBezTo>
                    <a:pt x="9370" y="2065"/>
                    <a:pt x="9905" y="0"/>
                    <a:pt x="10262" y="0"/>
                  </a:cubicBezTo>
                  <a:cubicBezTo>
                    <a:pt x="10620" y="0"/>
                    <a:pt x="14547" y="3812"/>
                    <a:pt x="14993" y="4129"/>
                  </a:cubicBezTo>
                  <a:cubicBezTo>
                    <a:pt x="15439" y="4447"/>
                    <a:pt x="17224" y="5718"/>
                    <a:pt x="16421" y="6829"/>
                  </a:cubicBezTo>
                  <a:cubicBezTo>
                    <a:pt x="15618" y="7941"/>
                    <a:pt x="16332" y="11118"/>
                    <a:pt x="17224" y="11753"/>
                  </a:cubicBezTo>
                  <a:cubicBezTo>
                    <a:pt x="18117" y="12388"/>
                    <a:pt x="19813" y="12229"/>
                    <a:pt x="20170" y="13024"/>
                  </a:cubicBezTo>
                  <a:cubicBezTo>
                    <a:pt x="20527" y="13818"/>
                    <a:pt x="21241" y="15406"/>
                    <a:pt x="20527" y="16518"/>
                  </a:cubicBezTo>
                  <a:cubicBezTo>
                    <a:pt x="19813" y="17629"/>
                    <a:pt x="21152" y="18900"/>
                    <a:pt x="18028" y="19535"/>
                  </a:cubicBezTo>
                  <a:cubicBezTo>
                    <a:pt x="14904" y="20171"/>
                    <a:pt x="14725" y="21600"/>
                    <a:pt x="12494" y="20488"/>
                  </a:cubicBezTo>
                  <a:cubicBezTo>
                    <a:pt x="10262" y="19376"/>
                    <a:pt x="9638" y="17788"/>
                    <a:pt x="8656" y="17788"/>
                  </a:cubicBezTo>
                  <a:cubicBezTo>
                    <a:pt x="7674" y="17788"/>
                    <a:pt x="6960" y="18106"/>
                    <a:pt x="6424" y="17629"/>
                  </a:cubicBezTo>
                  <a:cubicBezTo>
                    <a:pt x="5889" y="17153"/>
                    <a:pt x="4729" y="15565"/>
                    <a:pt x="4193" y="15724"/>
                  </a:cubicBezTo>
                  <a:cubicBezTo>
                    <a:pt x="3658" y="15882"/>
                    <a:pt x="1515" y="18424"/>
                    <a:pt x="980" y="16518"/>
                  </a:cubicBezTo>
                  <a:cubicBezTo>
                    <a:pt x="444" y="14612"/>
                    <a:pt x="-359" y="12706"/>
                    <a:pt x="177" y="11753"/>
                  </a:cubicBezTo>
                  <a:cubicBezTo>
                    <a:pt x="712" y="10800"/>
                    <a:pt x="1337" y="10641"/>
                    <a:pt x="1962" y="10006"/>
                  </a:cubicBezTo>
                  <a:cubicBezTo>
                    <a:pt x="2586" y="9371"/>
                    <a:pt x="4015" y="8100"/>
                    <a:pt x="4015" y="810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5" name="Shape"/>
            <p:cNvSpPr/>
            <p:nvPr/>
          </p:nvSpPr>
          <p:spPr>
            <a:xfrm>
              <a:off x="8826110" y="315116"/>
              <a:ext cx="134850" cy="9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3" h="19660" fill="norm" stroke="1" extrusionOk="0">
                  <a:moveTo>
                    <a:pt x="4948" y="6710"/>
                  </a:moveTo>
                  <a:cubicBezTo>
                    <a:pt x="5923" y="3110"/>
                    <a:pt x="6897" y="-1390"/>
                    <a:pt x="8034" y="410"/>
                  </a:cubicBezTo>
                  <a:cubicBezTo>
                    <a:pt x="9171" y="2210"/>
                    <a:pt x="8359" y="4010"/>
                    <a:pt x="9658" y="5135"/>
                  </a:cubicBezTo>
                  <a:cubicBezTo>
                    <a:pt x="10957" y="6260"/>
                    <a:pt x="8684" y="4235"/>
                    <a:pt x="12906" y="7385"/>
                  </a:cubicBezTo>
                  <a:cubicBezTo>
                    <a:pt x="17129" y="10535"/>
                    <a:pt x="19240" y="10535"/>
                    <a:pt x="19403" y="11885"/>
                  </a:cubicBezTo>
                  <a:cubicBezTo>
                    <a:pt x="19565" y="13235"/>
                    <a:pt x="21189" y="14585"/>
                    <a:pt x="18753" y="14810"/>
                  </a:cubicBezTo>
                  <a:cubicBezTo>
                    <a:pt x="16317" y="15035"/>
                    <a:pt x="15992" y="15035"/>
                    <a:pt x="14206" y="15935"/>
                  </a:cubicBezTo>
                  <a:cubicBezTo>
                    <a:pt x="12419" y="16835"/>
                    <a:pt x="10795" y="17960"/>
                    <a:pt x="8846" y="17735"/>
                  </a:cubicBezTo>
                  <a:cubicBezTo>
                    <a:pt x="6897" y="17510"/>
                    <a:pt x="4136" y="16610"/>
                    <a:pt x="3812" y="17285"/>
                  </a:cubicBezTo>
                  <a:cubicBezTo>
                    <a:pt x="3487" y="17960"/>
                    <a:pt x="1700" y="20210"/>
                    <a:pt x="1051" y="19535"/>
                  </a:cubicBezTo>
                  <a:cubicBezTo>
                    <a:pt x="401" y="18860"/>
                    <a:pt x="-411" y="16835"/>
                    <a:pt x="239" y="15710"/>
                  </a:cubicBezTo>
                  <a:cubicBezTo>
                    <a:pt x="888" y="14585"/>
                    <a:pt x="888" y="13235"/>
                    <a:pt x="1376" y="12560"/>
                  </a:cubicBezTo>
                  <a:cubicBezTo>
                    <a:pt x="1863" y="11885"/>
                    <a:pt x="3324" y="8960"/>
                    <a:pt x="3487" y="8510"/>
                  </a:cubicBezTo>
                  <a:cubicBezTo>
                    <a:pt x="3649" y="8060"/>
                    <a:pt x="4948" y="6710"/>
                    <a:pt x="4948" y="671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6" name="Shape"/>
            <p:cNvSpPr/>
            <p:nvPr/>
          </p:nvSpPr>
          <p:spPr>
            <a:xfrm>
              <a:off x="10043604" y="547950"/>
              <a:ext cx="86150" cy="11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10000"/>
                  </a:moveTo>
                  <a:cubicBezTo>
                    <a:pt x="0" y="10000"/>
                    <a:pt x="2187" y="18600"/>
                    <a:pt x="3554" y="19400"/>
                  </a:cubicBezTo>
                  <a:cubicBezTo>
                    <a:pt x="4922" y="20200"/>
                    <a:pt x="7929" y="21600"/>
                    <a:pt x="10937" y="21000"/>
                  </a:cubicBezTo>
                  <a:cubicBezTo>
                    <a:pt x="13944" y="20400"/>
                    <a:pt x="15858" y="19600"/>
                    <a:pt x="15858" y="18400"/>
                  </a:cubicBezTo>
                  <a:cubicBezTo>
                    <a:pt x="15858" y="17200"/>
                    <a:pt x="10937" y="18600"/>
                    <a:pt x="15858" y="15800"/>
                  </a:cubicBezTo>
                  <a:cubicBezTo>
                    <a:pt x="20780" y="13000"/>
                    <a:pt x="21600" y="10000"/>
                    <a:pt x="21600" y="10000"/>
                  </a:cubicBezTo>
                  <a:cubicBezTo>
                    <a:pt x="21600" y="10000"/>
                    <a:pt x="18046" y="7400"/>
                    <a:pt x="16678" y="5400"/>
                  </a:cubicBezTo>
                  <a:cubicBezTo>
                    <a:pt x="15311" y="3400"/>
                    <a:pt x="10663" y="0"/>
                    <a:pt x="10663" y="0"/>
                  </a:cubicBezTo>
                  <a:lnTo>
                    <a:pt x="4375" y="3600"/>
                  </a:lnTo>
                  <a:lnTo>
                    <a:pt x="1641" y="82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7" name="Shape"/>
            <p:cNvSpPr/>
            <p:nvPr/>
          </p:nvSpPr>
          <p:spPr>
            <a:xfrm>
              <a:off x="10135204" y="683944"/>
              <a:ext cx="102161" cy="4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059" fill="norm" stroke="1" extrusionOk="0">
                  <a:moveTo>
                    <a:pt x="0" y="14291"/>
                  </a:moveTo>
                  <a:cubicBezTo>
                    <a:pt x="675" y="14291"/>
                    <a:pt x="4950" y="3491"/>
                    <a:pt x="6750" y="2018"/>
                  </a:cubicBezTo>
                  <a:cubicBezTo>
                    <a:pt x="8550" y="546"/>
                    <a:pt x="9675" y="-1418"/>
                    <a:pt x="12375" y="1527"/>
                  </a:cubicBezTo>
                  <a:cubicBezTo>
                    <a:pt x="15075" y="4473"/>
                    <a:pt x="19350" y="11837"/>
                    <a:pt x="20025" y="12818"/>
                  </a:cubicBezTo>
                  <a:cubicBezTo>
                    <a:pt x="20700" y="13800"/>
                    <a:pt x="21600" y="19200"/>
                    <a:pt x="20700" y="19691"/>
                  </a:cubicBezTo>
                  <a:cubicBezTo>
                    <a:pt x="19800" y="20182"/>
                    <a:pt x="13950" y="20182"/>
                    <a:pt x="11250" y="19691"/>
                  </a:cubicBezTo>
                  <a:cubicBezTo>
                    <a:pt x="8550" y="19200"/>
                    <a:pt x="5625" y="19200"/>
                    <a:pt x="4050" y="18709"/>
                  </a:cubicBezTo>
                  <a:cubicBezTo>
                    <a:pt x="2475" y="18218"/>
                    <a:pt x="0" y="14291"/>
                    <a:pt x="0" y="1429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8" name="Shape"/>
            <p:cNvSpPr/>
            <p:nvPr/>
          </p:nvSpPr>
          <p:spPr>
            <a:xfrm>
              <a:off x="10356574" y="586063"/>
              <a:ext cx="103478" cy="4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8" h="20193" fill="norm" stroke="1" extrusionOk="0">
                  <a:moveTo>
                    <a:pt x="0" y="0"/>
                  </a:moveTo>
                  <a:cubicBezTo>
                    <a:pt x="0" y="0"/>
                    <a:pt x="1869" y="10260"/>
                    <a:pt x="3323" y="11880"/>
                  </a:cubicBezTo>
                  <a:cubicBezTo>
                    <a:pt x="4777" y="13500"/>
                    <a:pt x="6438" y="21600"/>
                    <a:pt x="8931" y="19980"/>
                  </a:cubicBezTo>
                  <a:cubicBezTo>
                    <a:pt x="11423" y="18360"/>
                    <a:pt x="12669" y="17280"/>
                    <a:pt x="14746" y="15660"/>
                  </a:cubicBezTo>
                  <a:cubicBezTo>
                    <a:pt x="16823" y="14040"/>
                    <a:pt x="18485" y="12420"/>
                    <a:pt x="18692" y="10260"/>
                  </a:cubicBezTo>
                  <a:cubicBezTo>
                    <a:pt x="18900" y="8100"/>
                    <a:pt x="21600" y="9180"/>
                    <a:pt x="17238" y="6480"/>
                  </a:cubicBezTo>
                  <a:cubicBezTo>
                    <a:pt x="12877" y="3780"/>
                    <a:pt x="10800" y="1620"/>
                    <a:pt x="9138" y="1620"/>
                  </a:cubicBezTo>
                  <a:cubicBezTo>
                    <a:pt x="7477" y="1620"/>
                    <a:pt x="6646" y="540"/>
                    <a:pt x="4985" y="540"/>
                  </a:cubicBezTo>
                  <a:cubicBezTo>
                    <a:pt x="3323" y="5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89" name="Shape"/>
            <p:cNvSpPr/>
            <p:nvPr/>
          </p:nvSpPr>
          <p:spPr>
            <a:xfrm>
              <a:off x="11414412" y="851548"/>
              <a:ext cx="106910" cy="4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153" fill="norm" stroke="1" extrusionOk="0">
                  <a:moveTo>
                    <a:pt x="2661" y="10076"/>
                  </a:moveTo>
                  <a:cubicBezTo>
                    <a:pt x="3484" y="7861"/>
                    <a:pt x="5129" y="661"/>
                    <a:pt x="5746" y="107"/>
                  </a:cubicBezTo>
                  <a:cubicBezTo>
                    <a:pt x="6364" y="-447"/>
                    <a:pt x="8626" y="1215"/>
                    <a:pt x="11301" y="3430"/>
                  </a:cubicBezTo>
                  <a:cubicBezTo>
                    <a:pt x="13975" y="5645"/>
                    <a:pt x="19941" y="9522"/>
                    <a:pt x="19941" y="12291"/>
                  </a:cubicBezTo>
                  <a:cubicBezTo>
                    <a:pt x="19941" y="15061"/>
                    <a:pt x="21175" y="20599"/>
                    <a:pt x="17884" y="18938"/>
                  </a:cubicBezTo>
                  <a:cubicBezTo>
                    <a:pt x="14592" y="17276"/>
                    <a:pt x="11301" y="14507"/>
                    <a:pt x="10066" y="15061"/>
                  </a:cubicBezTo>
                  <a:cubicBezTo>
                    <a:pt x="8832" y="15615"/>
                    <a:pt x="9038" y="21153"/>
                    <a:pt x="6775" y="21153"/>
                  </a:cubicBezTo>
                  <a:cubicBezTo>
                    <a:pt x="4512" y="21153"/>
                    <a:pt x="1426" y="20045"/>
                    <a:pt x="1015" y="18938"/>
                  </a:cubicBezTo>
                  <a:cubicBezTo>
                    <a:pt x="604" y="17830"/>
                    <a:pt x="-425" y="15061"/>
                    <a:pt x="192" y="13399"/>
                  </a:cubicBezTo>
                  <a:cubicBezTo>
                    <a:pt x="809" y="11738"/>
                    <a:pt x="2661" y="10076"/>
                    <a:pt x="2661" y="10076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0" name="Shape"/>
            <p:cNvSpPr/>
            <p:nvPr/>
          </p:nvSpPr>
          <p:spPr>
            <a:xfrm>
              <a:off x="1433087" y="634494"/>
              <a:ext cx="301824" cy="22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2583" y="20839"/>
                  </a:moveTo>
                  <a:cubicBezTo>
                    <a:pt x="2583" y="20839"/>
                    <a:pt x="3639" y="21600"/>
                    <a:pt x="3874" y="21144"/>
                  </a:cubicBezTo>
                  <a:cubicBezTo>
                    <a:pt x="4109" y="20687"/>
                    <a:pt x="5752" y="17797"/>
                    <a:pt x="5752" y="17797"/>
                  </a:cubicBezTo>
                  <a:lnTo>
                    <a:pt x="6574" y="17341"/>
                  </a:lnTo>
                  <a:cubicBezTo>
                    <a:pt x="6574" y="17341"/>
                    <a:pt x="7043" y="18101"/>
                    <a:pt x="7278" y="18101"/>
                  </a:cubicBezTo>
                  <a:cubicBezTo>
                    <a:pt x="7513" y="18101"/>
                    <a:pt x="8217" y="18253"/>
                    <a:pt x="8570" y="18253"/>
                  </a:cubicBezTo>
                  <a:cubicBezTo>
                    <a:pt x="8922" y="18253"/>
                    <a:pt x="9743" y="18253"/>
                    <a:pt x="9978" y="18101"/>
                  </a:cubicBezTo>
                  <a:cubicBezTo>
                    <a:pt x="9978" y="18101"/>
                    <a:pt x="10683" y="17949"/>
                    <a:pt x="10683" y="17341"/>
                  </a:cubicBezTo>
                  <a:cubicBezTo>
                    <a:pt x="10683" y="16732"/>
                    <a:pt x="10800" y="15211"/>
                    <a:pt x="11035" y="14603"/>
                  </a:cubicBezTo>
                  <a:cubicBezTo>
                    <a:pt x="11270" y="13994"/>
                    <a:pt x="11387" y="13538"/>
                    <a:pt x="12561" y="12169"/>
                  </a:cubicBezTo>
                  <a:cubicBezTo>
                    <a:pt x="13735" y="10800"/>
                    <a:pt x="14322" y="10039"/>
                    <a:pt x="15496" y="9279"/>
                  </a:cubicBezTo>
                  <a:cubicBezTo>
                    <a:pt x="16670" y="8518"/>
                    <a:pt x="17139" y="8214"/>
                    <a:pt x="17843" y="7758"/>
                  </a:cubicBezTo>
                  <a:cubicBezTo>
                    <a:pt x="18548" y="7301"/>
                    <a:pt x="18313" y="7149"/>
                    <a:pt x="19252" y="6997"/>
                  </a:cubicBezTo>
                  <a:cubicBezTo>
                    <a:pt x="20191" y="6845"/>
                    <a:pt x="20426" y="6845"/>
                    <a:pt x="20426" y="6845"/>
                  </a:cubicBezTo>
                  <a:lnTo>
                    <a:pt x="21013" y="7301"/>
                  </a:lnTo>
                  <a:lnTo>
                    <a:pt x="21600" y="5932"/>
                  </a:lnTo>
                  <a:lnTo>
                    <a:pt x="20661" y="5172"/>
                  </a:lnTo>
                  <a:cubicBezTo>
                    <a:pt x="20661" y="5172"/>
                    <a:pt x="20426" y="4259"/>
                    <a:pt x="19487" y="3651"/>
                  </a:cubicBezTo>
                  <a:cubicBezTo>
                    <a:pt x="18548" y="3042"/>
                    <a:pt x="18783" y="3042"/>
                    <a:pt x="17609" y="3042"/>
                  </a:cubicBezTo>
                  <a:cubicBezTo>
                    <a:pt x="16435" y="3042"/>
                    <a:pt x="15848" y="2738"/>
                    <a:pt x="15143" y="3042"/>
                  </a:cubicBezTo>
                  <a:cubicBezTo>
                    <a:pt x="14439" y="3346"/>
                    <a:pt x="13148" y="3803"/>
                    <a:pt x="12913" y="3651"/>
                  </a:cubicBezTo>
                  <a:cubicBezTo>
                    <a:pt x="12678" y="3499"/>
                    <a:pt x="12326" y="3194"/>
                    <a:pt x="12209" y="2890"/>
                  </a:cubicBezTo>
                  <a:cubicBezTo>
                    <a:pt x="12091" y="2586"/>
                    <a:pt x="10448" y="1977"/>
                    <a:pt x="9743" y="1825"/>
                  </a:cubicBezTo>
                  <a:cubicBezTo>
                    <a:pt x="9039" y="1673"/>
                    <a:pt x="8100" y="1369"/>
                    <a:pt x="7865" y="913"/>
                  </a:cubicBezTo>
                  <a:cubicBezTo>
                    <a:pt x="7630" y="456"/>
                    <a:pt x="7396" y="0"/>
                    <a:pt x="7396" y="0"/>
                  </a:cubicBezTo>
                  <a:lnTo>
                    <a:pt x="6809" y="761"/>
                  </a:lnTo>
                  <a:cubicBezTo>
                    <a:pt x="6809" y="761"/>
                    <a:pt x="6104" y="1369"/>
                    <a:pt x="5048" y="1825"/>
                  </a:cubicBezTo>
                  <a:cubicBezTo>
                    <a:pt x="3991" y="2282"/>
                    <a:pt x="1643" y="3346"/>
                    <a:pt x="1409" y="3346"/>
                  </a:cubicBezTo>
                  <a:cubicBezTo>
                    <a:pt x="1174" y="3346"/>
                    <a:pt x="704" y="3499"/>
                    <a:pt x="704" y="3499"/>
                  </a:cubicBezTo>
                  <a:cubicBezTo>
                    <a:pt x="704" y="3499"/>
                    <a:pt x="587" y="5020"/>
                    <a:pt x="822" y="6237"/>
                  </a:cubicBezTo>
                  <a:cubicBezTo>
                    <a:pt x="1057" y="7454"/>
                    <a:pt x="1761" y="9735"/>
                    <a:pt x="1761" y="9735"/>
                  </a:cubicBezTo>
                  <a:lnTo>
                    <a:pt x="704" y="10496"/>
                  </a:lnTo>
                  <a:lnTo>
                    <a:pt x="1057" y="12017"/>
                  </a:lnTo>
                  <a:lnTo>
                    <a:pt x="0" y="16276"/>
                  </a:lnTo>
                  <a:cubicBezTo>
                    <a:pt x="0" y="16276"/>
                    <a:pt x="587" y="16276"/>
                    <a:pt x="1057" y="17341"/>
                  </a:cubicBezTo>
                  <a:cubicBezTo>
                    <a:pt x="1526" y="18406"/>
                    <a:pt x="2230" y="19318"/>
                    <a:pt x="2230" y="19318"/>
                  </a:cubicBezTo>
                  <a:lnTo>
                    <a:pt x="2583" y="2083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1" name="Shape"/>
            <p:cNvSpPr/>
            <p:nvPr/>
          </p:nvSpPr>
          <p:spPr>
            <a:xfrm>
              <a:off x="1611884" y="705061"/>
              <a:ext cx="603647" cy="31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07" y="12037"/>
                  </a:moveTo>
                  <a:lnTo>
                    <a:pt x="7807" y="12037"/>
                  </a:lnTo>
                  <a:lnTo>
                    <a:pt x="7220" y="11363"/>
                  </a:lnTo>
                  <a:lnTo>
                    <a:pt x="6574" y="12375"/>
                  </a:lnTo>
                  <a:lnTo>
                    <a:pt x="6104" y="11588"/>
                  </a:lnTo>
                  <a:lnTo>
                    <a:pt x="5283" y="12375"/>
                  </a:lnTo>
                  <a:lnTo>
                    <a:pt x="1820" y="12037"/>
                  </a:lnTo>
                  <a:lnTo>
                    <a:pt x="1526" y="11475"/>
                  </a:lnTo>
                  <a:lnTo>
                    <a:pt x="2759" y="10912"/>
                  </a:lnTo>
                  <a:lnTo>
                    <a:pt x="3052" y="10350"/>
                  </a:lnTo>
                  <a:lnTo>
                    <a:pt x="5224" y="9450"/>
                  </a:lnTo>
                  <a:lnTo>
                    <a:pt x="4930" y="8550"/>
                  </a:lnTo>
                  <a:lnTo>
                    <a:pt x="1820" y="8888"/>
                  </a:lnTo>
                  <a:lnTo>
                    <a:pt x="1350" y="8325"/>
                  </a:lnTo>
                  <a:lnTo>
                    <a:pt x="939" y="8663"/>
                  </a:lnTo>
                  <a:lnTo>
                    <a:pt x="0" y="8438"/>
                  </a:lnTo>
                  <a:lnTo>
                    <a:pt x="587" y="6750"/>
                  </a:lnTo>
                  <a:lnTo>
                    <a:pt x="1233" y="5737"/>
                  </a:lnTo>
                  <a:lnTo>
                    <a:pt x="1526" y="5850"/>
                  </a:lnTo>
                  <a:lnTo>
                    <a:pt x="1526" y="3375"/>
                  </a:lnTo>
                  <a:lnTo>
                    <a:pt x="2172" y="3600"/>
                  </a:lnTo>
                  <a:lnTo>
                    <a:pt x="2817" y="2475"/>
                  </a:lnTo>
                  <a:lnTo>
                    <a:pt x="4050" y="2475"/>
                  </a:lnTo>
                  <a:lnTo>
                    <a:pt x="5283" y="0"/>
                  </a:lnTo>
                  <a:lnTo>
                    <a:pt x="6104" y="338"/>
                  </a:lnTo>
                  <a:lnTo>
                    <a:pt x="6104" y="4275"/>
                  </a:lnTo>
                  <a:lnTo>
                    <a:pt x="7689" y="6075"/>
                  </a:lnTo>
                  <a:lnTo>
                    <a:pt x="8217" y="5625"/>
                  </a:lnTo>
                  <a:lnTo>
                    <a:pt x="8276" y="1575"/>
                  </a:lnTo>
                  <a:lnTo>
                    <a:pt x="8746" y="1800"/>
                  </a:lnTo>
                  <a:lnTo>
                    <a:pt x="9978" y="4275"/>
                  </a:lnTo>
                  <a:lnTo>
                    <a:pt x="10624" y="4388"/>
                  </a:lnTo>
                  <a:lnTo>
                    <a:pt x="11211" y="2137"/>
                  </a:lnTo>
                  <a:lnTo>
                    <a:pt x="11680" y="2700"/>
                  </a:lnTo>
                  <a:lnTo>
                    <a:pt x="11974" y="2475"/>
                  </a:lnTo>
                  <a:lnTo>
                    <a:pt x="12209" y="3712"/>
                  </a:lnTo>
                  <a:lnTo>
                    <a:pt x="12737" y="4275"/>
                  </a:lnTo>
                  <a:lnTo>
                    <a:pt x="12326" y="6750"/>
                  </a:lnTo>
                  <a:lnTo>
                    <a:pt x="12443" y="8212"/>
                  </a:lnTo>
                  <a:lnTo>
                    <a:pt x="13148" y="7650"/>
                  </a:lnTo>
                  <a:lnTo>
                    <a:pt x="13735" y="5625"/>
                  </a:lnTo>
                  <a:lnTo>
                    <a:pt x="14204" y="6075"/>
                  </a:lnTo>
                  <a:lnTo>
                    <a:pt x="14674" y="5737"/>
                  </a:lnTo>
                  <a:lnTo>
                    <a:pt x="15848" y="6075"/>
                  </a:lnTo>
                  <a:lnTo>
                    <a:pt x="16200" y="7088"/>
                  </a:lnTo>
                  <a:lnTo>
                    <a:pt x="16259" y="8438"/>
                  </a:lnTo>
                  <a:lnTo>
                    <a:pt x="16787" y="9113"/>
                  </a:lnTo>
                  <a:lnTo>
                    <a:pt x="17139" y="9787"/>
                  </a:lnTo>
                  <a:cubicBezTo>
                    <a:pt x="17139" y="9787"/>
                    <a:pt x="17433" y="10912"/>
                    <a:pt x="17433" y="11138"/>
                  </a:cubicBezTo>
                  <a:cubicBezTo>
                    <a:pt x="17433" y="11363"/>
                    <a:pt x="17667" y="12037"/>
                    <a:pt x="17667" y="12037"/>
                  </a:cubicBezTo>
                  <a:lnTo>
                    <a:pt x="17609" y="12600"/>
                  </a:lnTo>
                  <a:lnTo>
                    <a:pt x="18372" y="13050"/>
                  </a:lnTo>
                  <a:lnTo>
                    <a:pt x="18900" y="13612"/>
                  </a:lnTo>
                  <a:lnTo>
                    <a:pt x="19487" y="13950"/>
                  </a:lnTo>
                  <a:lnTo>
                    <a:pt x="20250" y="14512"/>
                  </a:lnTo>
                  <a:lnTo>
                    <a:pt x="21072" y="14512"/>
                  </a:lnTo>
                  <a:lnTo>
                    <a:pt x="21600" y="14625"/>
                  </a:lnTo>
                  <a:lnTo>
                    <a:pt x="21541" y="15863"/>
                  </a:lnTo>
                  <a:lnTo>
                    <a:pt x="21013" y="15975"/>
                  </a:lnTo>
                  <a:lnTo>
                    <a:pt x="20720" y="15525"/>
                  </a:lnTo>
                  <a:lnTo>
                    <a:pt x="20367" y="15525"/>
                  </a:lnTo>
                  <a:lnTo>
                    <a:pt x="20015" y="15637"/>
                  </a:lnTo>
                  <a:lnTo>
                    <a:pt x="19898" y="16538"/>
                  </a:lnTo>
                  <a:lnTo>
                    <a:pt x="18548" y="16425"/>
                  </a:lnTo>
                  <a:lnTo>
                    <a:pt x="18254" y="16650"/>
                  </a:lnTo>
                  <a:cubicBezTo>
                    <a:pt x="18254" y="16650"/>
                    <a:pt x="18665" y="16875"/>
                    <a:pt x="18665" y="17100"/>
                  </a:cubicBezTo>
                  <a:cubicBezTo>
                    <a:pt x="18665" y="17325"/>
                    <a:pt x="18783" y="18225"/>
                    <a:pt x="18783" y="18225"/>
                  </a:cubicBezTo>
                  <a:lnTo>
                    <a:pt x="19428" y="18225"/>
                  </a:lnTo>
                  <a:lnTo>
                    <a:pt x="19780" y="18338"/>
                  </a:lnTo>
                  <a:lnTo>
                    <a:pt x="19957" y="17662"/>
                  </a:lnTo>
                  <a:lnTo>
                    <a:pt x="20602" y="18675"/>
                  </a:lnTo>
                  <a:lnTo>
                    <a:pt x="20367" y="19237"/>
                  </a:lnTo>
                  <a:lnTo>
                    <a:pt x="19780" y="19237"/>
                  </a:lnTo>
                  <a:lnTo>
                    <a:pt x="19193" y="19237"/>
                  </a:lnTo>
                  <a:lnTo>
                    <a:pt x="18841" y="19575"/>
                  </a:lnTo>
                  <a:lnTo>
                    <a:pt x="17785" y="19463"/>
                  </a:lnTo>
                  <a:lnTo>
                    <a:pt x="17550" y="18787"/>
                  </a:lnTo>
                  <a:lnTo>
                    <a:pt x="16963" y="19237"/>
                  </a:lnTo>
                  <a:lnTo>
                    <a:pt x="16787" y="18562"/>
                  </a:lnTo>
                  <a:lnTo>
                    <a:pt x="15730" y="17887"/>
                  </a:lnTo>
                  <a:lnTo>
                    <a:pt x="15965" y="16538"/>
                  </a:lnTo>
                  <a:lnTo>
                    <a:pt x="15672" y="16087"/>
                  </a:lnTo>
                  <a:lnTo>
                    <a:pt x="15144" y="16087"/>
                  </a:lnTo>
                  <a:cubicBezTo>
                    <a:pt x="15144" y="16087"/>
                    <a:pt x="14263" y="17550"/>
                    <a:pt x="14146" y="17887"/>
                  </a:cubicBezTo>
                  <a:cubicBezTo>
                    <a:pt x="14028" y="18225"/>
                    <a:pt x="13970" y="18787"/>
                    <a:pt x="13617" y="18787"/>
                  </a:cubicBezTo>
                  <a:cubicBezTo>
                    <a:pt x="13265" y="18787"/>
                    <a:pt x="12620" y="18900"/>
                    <a:pt x="12267" y="19125"/>
                  </a:cubicBezTo>
                  <a:cubicBezTo>
                    <a:pt x="11915" y="19350"/>
                    <a:pt x="11680" y="19575"/>
                    <a:pt x="11563" y="19687"/>
                  </a:cubicBezTo>
                  <a:cubicBezTo>
                    <a:pt x="11446" y="19800"/>
                    <a:pt x="11446" y="19913"/>
                    <a:pt x="11387" y="20138"/>
                  </a:cubicBezTo>
                  <a:cubicBezTo>
                    <a:pt x="11328" y="20363"/>
                    <a:pt x="11328" y="20700"/>
                    <a:pt x="11211" y="20700"/>
                  </a:cubicBezTo>
                  <a:cubicBezTo>
                    <a:pt x="11093" y="20700"/>
                    <a:pt x="6985" y="21600"/>
                    <a:pt x="6985" y="21600"/>
                  </a:cubicBezTo>
                  <a:cubicBezTo>
                    <a:pt x="6985" y="21600"/>
                    <a:pt x="6867" y="21038"/>
                    <a:pt x="6750" y="21038"/>
                  </a:cubicBezTo>
                  <a:cubicBezTo>
                    <a:pt x="6633" y="21038"/>
                    <a:pt x="6280" y="21262"/>
                    <a:pt x="6280" y="21262"/>
                  </a:cubicBezTo>
                  <a:cubicBezTo>
                    <a:pt x="6280" y="21262"/>
                    <a:pt x="6574" y="20250"/>
                    <a:pt x="6222" y="19687"/>
                  </a:cubicBezTo>
                  <a:cubicBezTo>
                    <a:pt x="5870" y="19125"/>
                    <a:pt x="5811" y="19237"/>
                    <a:pt x="5459" y="19012"/>
                  </a:cubicBezTo>
                  <a:cubicBezTo>
                    <a:pt x="5107" y="18787"/>
                    <a:pt x="3639" y="18562"/>
                    <a:pt x="3639" y="18562"/>
                  </a:cubicBezTo>
                  <a:lnTo>
                    <a:pt x="3463" y="17887"/>
                  </a:lnTo>
                  <a:cubicBezTo>
                    <a:pt x="3463" y="17887"/>
                    <a:pt x="3463" y="17662"/>
                    <a:pt x="3228" y="17550"/>
                  </a:cubicBezTo>
                  <a:cubicBezTo>
                    <a:pt x="2993" y="17437"/>
                    <a:pt x="2759" y="17325"/>
                    <a:pt x="2759" y="17325"/>
                  </a:cubicBezTo>
                  <a:cubicBezTo>
                    <a:pt x="2759" y="17325"/>
                    <a:pt x="2641" y="15075"/>
                    <a:pt x="2700" y="15300"/>
                  </a:cubicBezTo>
                  <a:cubicBezTo>
                    <a:pt x="2759" y="15525"/>
                    <a:pt x="3757" y="15300"/>
                    <a:pt x="3757" y="15300"/>
                  </a:cubicBezTo>
                  <a:cubicBezTo>
                    <a:pt x="3757" y="15300"/>
                    <a:pt x="4167" y="15413"/>
                    <a:pt x="4578" y="15075"/>
                  </a:cubicBezTo>
                  <a:cubicBezTo>
                    <a:pt x="4989" y="14738"/>
                    <a:pt x="5048" y="14175"/>
                    <a:pt x="5517" y="14175"/>
                  </a:cubicBezTo>
                  <a:cubicBezTo>
                    <a:pt x="5987" y="14175"/>
                    <a:pt x="6691" y="14512"/>
                    <a:pt x="7102" y="14512"/>
                  </a:cubicBezTo>
                  <a:cubicBezTo>
                    <a:pt x="7513" y="14512"/>
                    <a:pt x="8159" y="14963"/>
                    <a:pt x="8393" y="14625"/>
                  </a:cubicBezTo>
                  <a:cubicBezTo>
                    <a:pt x="8628" y="14287"/>
                    <a:pt x="8922" y="13163"/>
                    <a:pt x="8922" y="13163"/>
                  </a:cubicBezTo>
                  <a:lnTo>
                    <a:pt x="9215" y="12150"/>
                  </a:lnTo>
                  <a:lnTo>
                    <a:pt x="8746" y="11925"/>
                  </a:lnTo>
                  <a:lnTo>
                    <a:pt x="8100" y="12375"/>
                  </a:lnTo>
                  <a:lnTo>
                    <a:pt x="7807" y="12037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2" name="Shape"/>
            <p:cNvSpPr/>
            <p:nvPr/>
          </p:nvSpPr>
          <p:spPr>
            <a:xfrm>
              <a:off x="2264741" y="943016"/>
              <a:ext cx="108909" cy="7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fill="norm" stroke="1" extrusionOk="0">
                  <a:moveTo>
                    <a:pt x="0" y="12600"/>
                  </a:moveTo>
                  <a:lnTo>
                    <a:pt x="2777" y="15300"/>
                  </a:lnTo>
                  <a:lnTo>
                    <a:pt x="5246" y="13500"/>
                  </a:lnTo>
                  <a:lnTo>
                    <a:pt x="6789" y="15300"/>
                  </a:lnTo>
                  <a:lnTo>
                    <a:pt x="6789" y="18000"/>
                  </a:lnTo>
                  <a:lnTo>
                    <a:pt x="11726" y="21600"/>
                  </a:lnTo>
                  <a:cubicBezTo>
                    <a:pt x="11726" y="21600"/>
                    <a:pt x="11417" y="18450"/>
                    <a:pt x="12034" y="18450"/>
                  </a:cubicBezTo>
                  <a:cubicBezTo>
                    <a:pt x="12651" y="18450"/>
                    <a:pt x="13886" y="18900"/>
                    <a:pt x="14503" y="18900"/>
                  </a:cubicBezTo>
                  <a:cubicBezTo>
                    <a:pt x="15120" y="18900"/>
                    <a:pt x="14811" y="19350"/>
                    <a:pt x="16046" y="19350"/>
                  </a:cubicBezTo>
                  <a:cubicBezTo>
                    <a:pt x="17280" y="19350"/>
                    <a:pt x="20057" y="18450"/>
                    <a:pt x="20057" y="18450"/>
                  </a:cubicBezTo>
                  <a:cubicBezTo>
                    <a:pt x="20057" y="18450"/>
                    <a:pt x="19749" y="17100"/>
                    <a:pt x="19749" y="13500"/>
                  </a:cubicBezTo>
                  <a:cubicBezTo>
                    <a:pt x="19749" y="9900"/>
                    <a:pt x="21600" y="7650"/>
                    <a:pt x="19440" y="6750"/>
                  </a:cubicBezTo>
                  <a:cubicBezTo>
                    <a:pt x="17280" y="5850"/>
                    <a:pt x="7406" y="0"/>
                    <a:pt x="7406" y="0"/>
                  </a:cubicBezTo>
                  <a:cubicBezTo>
                    <a:pt x="7406" y="0"/>
                    <a:pt x="4320" y="1800"/>
                    <a:pt x="4320" y="3600"/>
                  </a:cubicBezTo>
                  <a:cubicBezTo>
                    <a:pt x="4320" y="5400"/>
                    <a:pt x="4937" y="8100"/>
                    <a:pt x="4320" y="9000"/>
                  </a:cubicBezTo>
                  <a:cubicBezTo>
                    <a:pt x="3703" y="9900"/>
                    <a:pt x="1851" y="9900"/>
                    <a:pt x="1851" y="99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3" name="Shape"/>
            <p:cNvSpPr/>
            <p:nvPr/>
          </p:nvSpPr>
          <p:spPr>
            <a:xfrm>
              <a:off x="1456052" y="414591"/>
              <a:ext cx="261931" cy="13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0" y="16518"/>
                  </a:moveTo>
                  <a:lnTo>
                    <a:pt x="1449" y="14993"/>
                  </a:lnTo>
                  <a:lnTo>
                    <a:pt x="2766" y="14993"/>
                  </a:lnTo>
                  <a:lnTo>
                    <a:pt x="3424" y="12452"/>
                  </a:lnTo>
                  <a:lnTo>
                    <a:pt x="5137" y="9402"/>
                  </a:lnTo>
                  <a:lnTo>
                    <a:pt x="6322" y="9911"/>
                  </a:lnTo>
                  <a:lnTo>
                    <a:pt x="8693" y="5082"/>
                  </a:lnTo>
                  <a:lnTo>
                    <a:pt x="13434" y="3049"/>
                  </a:lnTo>
                  <a:lnTo>
                    <a:pt x="14488" y="4066"/>
                  </a:lnTo>
                  <a:cubicBezTo>
                    <a:pt x="14488" y="4066"/>
                    <a:pt x="15541" y="4574"/>
                    <a:pt x="15805" y="4574"/>
                  </a:cubicBezTo>
                  <a:cubicBezTo>
                    <a:pt x="16068" y="4574"/>
                    <a:pt x="16463" y="4066"/>
                    <a:pt x="16990" y="2795"/>
                  </a:cubicBezTo>
                  <a:cubicBezTo>
                    <a:pt x="17517" y="1525"/>
                    <a:pt x="17912" y="0"/>
                    <a:pt x="17912" y="0"/>
                  </a:cubicBezTo>
                  <a:lnTo>
                    <a:pt x="20020" y="1016"/>
                  </a:lnTo>
                  <a:cubicBezTo>
                    <a:pt x="20020" y="1016"/>
                    <a:pt x="21600" y="2541"/>
                    <a:pt x="20810" y="4066"/>
                  </a:cubicBezTo>
                  <a:cubicBezTo>
                    <a:pt x="20020" y="5591"/>
                    <a:pt x="19756" y="5591"/>
                    <a:pt x="19756" y="6099"/>
                  </a:cubicBezTo>
                  <a:cubicBezTo>
                    <a:pt x="19756" y="6607"/>
                    <a:pt x="19756" y="8132"/>
                    <a:pt x="19756" y="8132"/>
                  </a:cubicBezTo>
                  <a:lnTo>
                    <a:pt x="17649" y="7369"/>
                  </a:lnTo>
                  <a:cubicBezTo>
                    <a:pt x="17649" y="7369"/>
                    <a:pt x="18834" y="7624"/>
                    <a:pt x="17780" y="10165"/>
                  </a:cubicBezTo>
                  <a:cubicBezTo>
                    <a:pt x="16727" y="12706"/>
                    <a:pt x="16200" y="14231"/>
                    <a:pt x="15805" y="14485"/>
                  </a:cubicBezTo>
                  <a:cubicBezTo>
                    <a:pt x="15410" y="14739"/>
                    <a:pt x="14619" y="14485"/>
                    <a:pt x="14619" y="14485"/>
                  </a:cubicBezTo>
                  <a:lnTo>
                    <a:pt x="15278" y="9402"/>
                  </a:lnTo>
                  <a:cubicBezTo>
                    <a:pt x="15278" y="9402"/>
                    <a:pt x="13961" y="8894"/>
                    <a:pt x="13829" y="9402"/>
                  </a:cubicBezTo>
                  <a:cubicBezTo>
                    <a:pt x="13698" y="9911"/>
                    <a:pt x="13039" y="11689"/>
                    <a:pt x="13039" y="11689"/>
                  </a:cubicBezTo>
                  <a:lnTo>
                    <a:pt x="11985" y="11181"/>
                  </a:lnTo>
                  <a:lnTo>
                    <a:pt x="11722" y="15247"/>
                  </a:lnTo>
                  <a:lnTo>
                    <a:pt x="11459" y="17280"/>
                  </a:lnTo>
                  <a:lnTo>
                    <a:pt x="10273" y="16772"/>
                  </a:lnTo>
                  <a:lnTo>
                    <a:pt x="9615" y="19821"/>
                  </a:lnTo>
                  <a:lnTo>
                    <a:pt x="8824" y="21600"/>
                  </a:lnTo>
                  <a:lnTo>
                    <a:pt x="7376" y="18805"/>
                  </a:lnTo>
                  <a:lnTo>
                    <a:pt x="6454" y="18042"/>
                  </a:lnTo>
                  <a:lnTo>
                    <a:pt x="6322" y="20584"/>
                  </a:lnTo>
                  <a:lnTo>
                    <a:pt x="4873" y="20584"/>
                  </a:lnTo>
                  <a:lnTo>
                    <a:pt x="3951" y="19567"/>
                  </a:lnTo>
                  <a:lnTo>
                    <a:pt x="2239" y="21600"/>
                  </a:lnTo>
                  <a:lnTo>
                    <a:pt x="0" y="1651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4" name="Shape"/>
            <p:cNvSpPr/>
            <p:nvPr/>
          </p:nvSpPr>
          <p:spPr>
            <a:xfrm>
              <a:off x="1805445" y="406385"/>
              <a:ext cx="109904" cy="7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04"/>
                  </a:moveTo>
                  <a:cubicBezTo>
                    <a:pt x="0" y="6104"/>
                    <a:pt x="3546" y="8922"/>
                    <a:pt x="4513" y="7513"/>
                  </a:cubicBezTo>
                  <a:cubicBezTo>
                    <a:pt x="5481" y="6104"/>
                    <a:pt x="7415" y="3757"/>
                    <a:pt x="8382" y="3287"/>
                  </a:cubicBezTo>
                  <a:cubicBezTo>
                    <a:pt x="9349" y="2817"/>
                    <a:pt x="10639" y="2348"/>
                    <a:pt x="11284" y="1878"/>
                  </a:cubicBezTo>
                  <a:cubicBezTo>
                    <a:pt x="11928" y="1409"/>
                    <a:pt x="14830" y="2348"/>
                    <a:pt x="14830" y="2348"/>
                  </a:cubicBezTo>
                  <a:lnTo>
                    <a:pt x="16442" y="0"/>
                  </a:lnTo>
                  <a:lnTo>
                    <a:pt x="21600" y="3757"/>
                  </a:lnTo>
                  <a:cubicBezTo>
                    <a:pt x="21600" y="3757"/>
                    <a:pt x="21278" y="6104"/>
                    <a:pt x="19343" y="6104"/>
                  </a:cubicBezTo>
                  <a:cubicBezTo>
                    <a:pt x="17409" y="6104"/>
                    <a:pt x="15797" y="6104"/>
                    <a:pt x="15797" y="6104"/>
                  </a:cubicBezTo>
                  <a:cubicBezTo>
                    <a:pt x="15797" y="6104"/>
                    <a:pt x="17409" y="9391"/>
                    <a:pt x="17409" y="10800"/>
                  </a:cubicBezTo>
                  <a:cubicBezTo>
                    <a:pt x="17409" y="12209"/>
                    <a:pt x="17731" y="15026"/>
                    <a:pt x="16764" y="15965"/>
                  </a:cubicBezTo>
                  <a:cubicBezTo>
                    <a:pt x="15797" y="16904"/>
                    <a:pt x="11928" y="18313"/>
                    <a:pt x="10961" y="19252"/>
                  </a:cubicBezTo>
                  <a:cubicBezTo>
                    <a:pt x="9994" y="20191"/>
                    <a:pt x="3869" y="21600"/>
                    <a:pt x="3869" y="21600"/>
                  </a:cubicBezTo>
                  <a:lnTo>
                    <a:pt x="0" y="18313"/>
                  </a:lnTo>
                  <a:lnTo>
                    <a:pt x="0" y="610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5" name="Shape"/>
            <p:cNvSpPr/>
            <p:nvPr/>
          </p:nvSpPr>
          <p:spPr>
            <a:xfrm>
              <a:off x="1695542" y="480234"/>
              <a:ext cx="350624" cy="17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19" fill="norm" stroke="1" extrusionOk="0">
                  <a:moveTo>
                    <a:pt x="1094" y="7671"/>
                  </a:moveTo>
                  <a:lnTo>
                    <a:pt x="796" y="6056"/>
                  </a:lnTo>
                  <a:lnTo>
                    <a:pt x="2289" y="7065"/>
                  </a:lnTo>
                  <a:lnTo>
                    <a:pt x="2388" y="5450"/>
                  </a:lnTo>
                  <a:cubicBezTo>
                    <a:pt x="2388" y="5450"/>
                    <a:pt x="3682" y="5652"/>
                    <a:pt x="4578" y="6056"/>
                  </a:cubicBezTo>
                  <a:cubicBezTo>
                    <a:pt x="5474" y="6460"/>
                    <a:pt x="5574" y="6460"/>
                    <a:pt x="6171" y="7267"/>
                  </a:cubicBezTo>
                  <a:cubicBezTo>
                    <a:pt x="6768" y="8075"/>
                    <a:pt x="6868" y="8277"/>
                    <a:pt x="7266" y="8277"/>
                  </a:cubicBezTo>
                  <a:cubicBezTo>
                    <a:pt x="7664" y="8277"/>
                    <a:pt x="7465" y="7065"/>
                    <a:pt x="8261" y="8277"/>
                  </a:cubicBezTo>
                  <a:cubicBezTo>
                    <a:pt x="9058" y="9488"/>
                    <a:pt x="9356" y="9690"/>
                    <a:pt x="9754" y="10295"/>
                  </a:cubicBezTo>
                  <a:cubicBezTo>
                    <a:pt x="10153" y="10901"/>
                    <a:pt x="10949" y="11103"/>
                    <a:pt x="11944" y="11507"/>
                  </a:cubicBezTo>
                  <a:cubicBezTo>
                    <a:pt x="12940" y="11910"/>
                    <a:pt x="14731" y="11910"/>
                    <a:pt x="14731" y="11910"/>
                  </a:cubicBezTo>
                  <a:lnTo>
                    <a:pt x="14532" y="9084"/>
                  </a:lnTo>
                  <a:lnTo>
                    <a:pt x="13835" y="9084"/>
                  </a:lnTo>
                  <a:lnTo>
                    <a:pt x="14035" y="7267"/>
                  </a:lnTo>
                  <a:lnTo>
                    <a:pt x="13139" y="5450"/>
                  </a:lnTo>
                  <a:lnTo>
                    <a:pt x="13238" y="404"/>
                  </a:lnTo>
                  <a:lnTo>
                    <a:pt x="14035" y="0"/>
                  </a:lnTo>
                  <a:lnTo>
                    <a:pt x="14134" y="1211"/>
                  </a:lnTo>
                  <a:cubicBezTo>
                    <a:pt x="14134" y="1211"/>
                    <a:pt x="14433" y="2826"/>
                    <a:pt x="14632" y="3028"/>
                  </a:cubicBezTo>
                  <a:cubicBezTo>
                    <a:pt x="14831" y="3230"/>
                    <a:pt x="15428" y="5249"/>
                    <a:pt x="15627" y="5450"/>
                  </a:cubicBezTo>
                  <a:cubicBezTo>
                    <a:pt x="15826" y="5652"/>
                    <a:pt x="17419" y="6056"/>
                    <a:pt x="17419" y="6056"/>
                  </a:cubicBezTo>
                  <a:lnTo>
                    <a:pt x="17718" y="8478"/>
                  </a:lnTo>
                  <a:lnTo>
                    <a:pt x="18613" y="8075"/>
                  </a:lnTo>
                  <a:cubicBezTo>
                    <a:pt x="18613" y="8075"/>
                    <a:pt x="18414" y="9488"/>
                    <a:pt x="18613" y="9690"/>
                  </a:cubicBezTo>
                  <a:cubicBezTo>
                    <a:pt x="18812" y="9892"/>
                    <a:pt x="19310" y="10699"/>
                    <a:pt x="19509" y="10497"/>
                  </a:cubicBezTo>
                  <a:cubicBezTo>
                    <a:pt x="19708" y="10295"/>
                    <a:pt x="19808" y="5854"/>
                    <a:pt x="19808" y="5854"/>
                  </a:cubicBezTo>
                  <a:lnTo>
                    <a:pt x="20505" y="6662"/>
                  </a:lnTo>
                  <a:lnTo>
                    <a:pt x="21201" y="10093"/>
                  </a:lnTo>
                  <a:cubicBezTo>
                    <a:pt x="21201" y="10093"/>
                    <a:pt x="21500" y="12112"/>
                    <a:pt x="20903" y="13323"/>
                  </a:cubicBezTo>
                  <a:cubicBezTo>
                    <a:pt x="20306" y="14535"/>
                    <a:pt x="19211" y="14535"/>
                    <a:pt x="18912" y="14736"/>
                  </a:cubicBezTo>
                  <a:cubicBezTo>
                    <a:pt x="18613" y="14938"/>
                    <a:pt x="17518" y="14333"/>
                    <a:pt x="17518" y="14333"/>
                  </a:cubicBezTo>
                  <a:lnTo>
                    <a:pt x="16921" y="15544"/>
                  </a:lnTo>
                  <a:cubicBezTo>
                    <a:pt x="16921" y="15544"/>
                    <a:pt x="16423" y="16755"/>
                    <a:pt x="16224" y="16553"/>
                  </a:cubicBezTo>
                  <a:cubicBezTo>
                    <a:pt x="16025" y="16351"/>
                    <a:pt x="14433" y="14938"/>
                    <a:pt x="14433" y="14938"/>
                  </a:cubicBezTo>
                  <a:cubicBezTo>
                    <a:pt x="14433" y="14938"/>
                    <a:pt x="13736" y="15746"/>
                    <a:pt x="13437" y="15948"/>
                  </a:cubicBezTo>
                  <a:cubicBezTo>
                    <a:pt x="13139" y="16150"/>
                    <a:pt x="12143" y="16553"/>
                    <a:pt x="11845" y="16553"/>
                  </a:cubicBezTo>
                  <a:cubicBezTo>
                    <a:pt x="11546" y="16553"/>
                    <a:pt x="10949" y="15948"/>
                    <a:pt x="10750" y="15948"/>
                  </a:cubicBezTo>
                  <a:cubicBezTo>
                    <a:pt x="10551" y="15948"/>
                    <a:pt x="10252" y="15948"/>
                    <a:pt x="9854" y="17159"/>
                  </a:cubicBezTo>
                  <a:cubicBezTo>
                    <a:pt x="9456" y="18370"/>
                    <a:pt x="8759" y="21196"/>
                    <a:pt x="7764" y="21398"/>
                  </a:cubicBezTo>
                  <a:cubicBezTo>
                    <a:pt x="6768" y="21600"/>
                    <a:pt x="5972" y="21600"/>
                    <a:pt x="5673" y="20994"/>
                  </a:cubicBezTo>
                  <a:cubicBezTo>
                    <a:pt x="5375" y="20389"/>
                    <a:pt x="5176" y="18976"/>
                    <a:pt x="5176" y="18976"/>
                  </a:cubicBezTo>
                  <a:cubicBezTo>
                    <a:pt x="5176" y="18976"/>
                    <a:pt x="5872" y="18168"/>
                    <a:pt x="6470" y="17764"/>
                  </a:cubicBezTo>
                  <a:cubicBezTo>
                    <a:pt x="7067" y="17361"/>
                    <a:pt x="7863" y="17159"/>
                    <a:pt x="8261" y="16957"/>
                  </a:cubicBezTo>
                  <a:cubicBezTo>
                    <a:pt x="8659" y="16755"/>
                    <a:pt x="9058" y="16553"/>
                    <a:pt x="9058" y="16553"/>
                  </a:cubicBezTo>
                  <a:lnTo>
                    <a:pt x="11148" y="15140"/>
                  </a:lnTo>
                  <a:lnTo>
                    <a:pt x="11447" y="12718"/>
                  </a:lnTo>
                  <a:lnTo>
                    <a:pt x="10252" y="13323"/>
                  </a:lnTo>
                  <a:cubicBezTo>
                    <a:pt x="10252" y="13323"/>
                    <a:pt x="8759" y="12718"/>
                    <a:pt x="8560" y="12516"/>
                  </a:cubicBezTo>
                  <a:cubicBezTo>
                    <a:pt x="8361" y="12314"/>
                    <a:pt x="7465" y="12112"/>
                    <a:pt x="7465" y="12112"/>
                  </a:cubicBezTo>
                  <a:cubicBezTo>
                    <a:pt x="7465" y="12112"/>
                    <a:pt x="7067" y="13727"/>
                    <a:pt x="6768" y="13525"/>
                  </a:cubicBezTo>
                  <a:cubicBezTo>
                    <a:pt x="6470" y="13323"/>
                    <a:pt x="5275" y="13323"/>
                    <a:pt x="5275" y="13323"/>
                  </a:cubicBezTo>
                  <a:cubicBezTo>
                    <a:pt x="5275" y="13323"/>
                    <a:pt x="5076" y="11103"/>
                    <a:pt x="4877" y="10497"/>
                  </a:cubicBezTo>
                  <a:cubicBezTo>
                    <a:pt x="4678" y="9892"/>
                    <a:pt x="4280" y="8478"/>
                    <a:pt x="3981" y="9690"/>
                  </a:cubicBezTo>
                  <a:cubicBezTo>
                    <a:pt x="3682" y="10901"/>
                    <a:pt x="3384" y="12920"/>
                    <a:pt x="3384" y="12920"/>
                  </a:cubicBezTo>
                  <a:lnTo>
                    <a:pt x="3384" y="14333"/>
                  </a:lnTo>
                  <a:cubicBezTo>
                    <a:pt x="3384" y="14333"/>
                    <a:pt x="298" y="14333"/>
                    <a:pt x="99" y="14131"/>
                  </a:cubicBezTo>
                  <a:cubicBezTo>
                    <a:pt x="-100" y="13929"/>
                    <a:pt x="1692" y="11708"/>
                    <a:pt x="1692" y="11708"/>
                  </a:cubicBezTo>
                  <a:lnTo>
                    <a:pt x="0" y="10295"/>
                  </a:lnTo>
                  <a:lnTo>
                    <a:pt x="2189" y="8680"/>
                  </a:lnTo>
                  <a:lnTo>
                    <a:pt x="1094" y="767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6" name="Shape"/>
            <p:cNvSpPr/>
            <p:nvPr/>
          </p:nvSpPr>
          <p:spPr>
            <a:xfrm>
              <a:off x="2152469" y="665675"/>
              <a:ext cx="204467" cy="18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5" fill="norm" stroke="1" extrusionOk="0">
                  <a:moveTo>
                    <a:pt x="76" y="8828"/>
                  </a:moveTo>
                  <a:lnTo>
                    <a:pt x="1276" y="9016"/>
                  </a:lnTo>
                  <a:cubicBezTo>
                    <a:pt x="1276" y="9016"/>
                    <a:pt x="1276" y="9955"/>
                    <a:pt x="2476" y="10330"/>
                  </a:cubicBezTo>
                  <a:cubicBezTo>
                    <a:pt x="3676" y="10706"/>
                    <a:pt x="4534" y="11082"/>
                    <a:pt x="5734" y="11082"/>
                  </a:cubicBezTo>
                  <a:cubicBezTo>
                    <a:pt x="6934" y="11082"/>
                    <a:pt x="7619" y="11270"/>
                    <a:pt x="7962" y="11082"/>
                  </a:cubicBezTo>
                  <a:cubicBezTo>
                    <a:pt x="8305" y="10894"/>
                    <a:pt x="8991" y="10518"/>
                    <a:pt x="8991" y="9579"/>
                  </a:cubicBezTo>
                  <a:cubicBezTo>
                    <a:pt x="8991" y="8640"/>
                    <a:pt x="9334" y="6574"/>
                    <a:pt x="8648" y="6574"/>
                  </a:cubicBezTo>
                  <a:cubicBezTo>
                    <a:pt x="7962" y="6574"/>
                    <a:pt x="5905" y="6574"/>
                    <a:pt x="5562" y="6198"/>
                  </a:cubicBezTo>
                  <a:cubicBezTo>
                    <a:pt x="5219" y="5823"/>
                    <a:pt x="4534" y="5635"/>
                    <a:pt x="4705" y="4696"/>
                  </a:cubicBezTo>
                  <a:cubicBezTo>
                    <a:pt x="4876" y="3757"/>
                    <a:pt x="4362" y="3005"/>
                    <a:pt x="5562" y="2817"/>
                  </a:cubicBezTo>
                  <a:cubicBezTo>
                    <a:pt x="6762" y="2630"/>
                    <a:pt x="7105" y="2254"/>
                    <a:pt x="8134" y="2442"/>
                  </a:cubicBezTo>
                  <a:cubicBezTo>
                    <a:pt x="9162" y="2630"/>
                    <a:pt x="11219" y="2817"/>
                    <a:pt x="11219" y="2817"/>
                  </a:cubicBezTo>
                  <a:lnTo>
                    <a:pt x="10876" y="1503"/>
                  </a:lnTo>
                  <a:lnTo>
                    <a:pt x="14991" y="0"/>
                  </a:lnTo>
                  <a:cubicBezTo>
                    <a:pt x="14991" y="0"/>
                    <a:pt x="14134" y="1503"/>
                    <a:pt x="14819" y="1878"/>
                  </a:cubicBezTo>
                  <a:cubicBezTo>
                    <a:pt x="15505" y="2254"/>
                    <a:pt x="16534" y="2254"/>
                    <a:pt x="16534" y="2254"/>
                  </a:cubicBezTo>
                  <a:lnTo>
                    <a:pt x="17905" y="4132"/>
                  </a:lnTo>
                  <a:lnTo>
                    <a:pt x="15676" y="5071"/>
                  </a:lnTo>
                  <a:lnTo>
                    <a:pt x="15162" y="8077"/>
                  </a:lnTo>
                  <a:cubicBezTo>
                    <a:pt x="15162" y="8077"/>
                    <a:pt x="17734" y="8264"/>
                    <a:pt x="17734" y="8640"/>
                  </a:cubicBezTo>
                  <a:cubicBezTo>
                    <a:pt x="17734" y="9016"/>
                    <a:pt x="19276" y="11833"/>
                    <a:pt x="19276" y="11833"/>
                  </a:cubicBezTo>
                  <a:lnTo>
                    <a:pt x="20991" y="10518"/>
                  </a:lnTo>
                  <a:cubicBezTo>
                    <a:pt x="20991" y="10518"/>
                    <a:pt x="21162" y="13336"/>
                    <a:pt x="21334" y="13899"/>
                  </a:cubicBezTo>
                  <a:cubicBezTo>
                    <a:pt x="21505" y="14463"/>
                    <a:pt x="20991" y="16529"/>
                    <a:pt x="20991" y="16529"/>
                  </a:cubicBezTo>
                  <a:cubicBezTo>
                    <a:pt x="20991" y="16529"/>
                    <a:pt x="20476" y="17280"/>
                    <a:pt x="19105" y="17280"/>
                  </a:cubicBezTo>
                  <a:cubicBezTo>
                    <a:pt x="17734" y="17280"/>
                    <a:pt x="17562" y="17656"/>
                    <a:pt x="17562" y="17656"/>
                  </a:cubicBezTo>
                  <a:cubicBezTo>
                    <a:pt x="17562" y="17656"/>
                    <a:pt x="17219" y="18783"/>
                    <a:pt x="16876" y="18783"/>
                  </a:cubicBezTo>
                  <a:cubicBezTo>
                    <a:pt x="16534" y="18783"/>
                    <a:pt x="13962" y="20097"/>
                    <a:pt x="13448" y="20661"/>
                  </a:cubicBezTo>
                  <a:cubicBezTo>
                    <a:pt x="12934" y="21224"/>
                    <a:pt x="12248" y="21600"/>
                    <a:pt x="11905" y="21037"/>
                  </a:cubicBezTo>
                  <a:cubicBezTo>
                    <a:pt x="11562" y="20473"/>
                    <a:pt x="11562" y="20661"/>
                    <a:pt x="11219" y="19158"/>
                  </a:cubicBezTo>
                  <a:cubicBezTo>
                    <a:pt x="10876" y="17656"/>
                    <a:pt x="11562" y="18219"/>
                    <a:pt x="10191" y="16904"/>
                  </a:cubicBezTo>
                  <a:cubicBezTo>
                    <a:pt x="8819" y="15590"/>
                    <a:pt x="7791" y="15402"/>
                    <a:pt x="7791" y="15402"/>
                  </a:cubicBezTo>
                  <a:cubicBezTo>
                    <a:pt x="7791" y="15402"/>
                    <a:pt x="7619" y="14650"/>
                    <a:pt x="6934" y="14087"/>
                  </a:cubicBezTo>
                  <a:cubicBezTo>
                    <a:pt x="6248" y="13523"/>
                    <a:pt x="5734" y="12960"/>
                    <a:pt x="5734" y="12960"/>
                  </a:cubicBezTo>
                  <a:lnTo>
                    <a:pt x="3676" y="13711"/>
                  </a:lnTo>
                  <a:cubicBezTo>
                    <a:pt x="3676" y="13711"/>
                    <a:pt x="3162" y="13711"/>
                    <a:pt x="1962" y="12584"/>
                  </a:cubicBezTo>
                  <a:cubicBezTo>
                    <a:pt x="762" y="11457"/>
                    <a:pt x="248" y="11457"/>
                    <a:pt x="76" y="10518"/>
                  </a:cubicBezTo>
                  <a:cubicBezTo>
                    <a:pt x="-95" y="9579"/>
                    <a:pt x="76" y="8828"/>
                    <a:pt x="76" y="8828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7" name="Shape"/>
            <p:cNvSpPr/>
            <p:nvPr/>
          </p:nvSpPr>
          <p:spPr>
            <a:xfrm>
              <a:off x="2153639" y="504850"/>
              <a:ext cx="159661" cy="10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9018" y="21600"/>
                  </a:moveTo>
                  <a:cubicBezTo>
                    <a:pt x="10545" y="21600"/>
                    <a:pt x="13163" y="21600"/>
                    <a:pt x="13163" y="21600"/>
                  </a:cubicBezTo>
                  <a:cubicBezTo>
                    <a:pt x="13163" y="21600"/>
                    <a:pt x="14254" y="20310"/>
                    <a:pt x="15345" y="20310"/>
                  </a:cubicBezTo>
                  <a:cubicBezTo>
                    <a:pt x="16436" y="20310"/>
                    <a:pt x="18400" y="20955"/>
                    <a:pt x="19054" y="20955"/>
                  </a:cubicBezTo>
                  <a:cubicBezTo>
                    <a:pt x="19709" y="20955"/>
                    <a:pt x="20581" y="20633"/>
                    <a:pt x="20800" y="19988"/>
                  </a:cubicBezTo>
                  <a:cubicBezTo>
                    <a:pt x="21018" y="19343"/>
                    <a:pt x="21236" y="18054"/>
                    <a:pt x="21236" y="18054"/>
                  </a:cubicBezTo>
                  <a:lnTo>
                    <a:pt x="20363" y="15797"/>
                  </a:lnTo>
                  <a:lnTo>
                    <a:pt x="21236" y="12573"/>
                  </a:lnTo>
                  <a:cubicBezTo>
                    <a:pt x="21236" y="12573"/>
                    <a:pt x="18618" y="12896"/>
                    <a:pt x="18618" y="12251"/>
                  </a:cubicBezTo>
                  <a:cubicBezTo>
                    <a:pt x="18618" y="11606"/>
                    <a:pt x="18400" y="1934"/>
                    <a:pt x="18400" y="1934"/>
                  </a:cubicBezTo>
                  <a:lnTo>
                    <a:pt x="15781" y="0"/>
                  </a:lnTo>
                  <a:cubicBezTo>
                    <a:pt x="15781" y="0"/>
                    <a:pt x="15563" y="645"/>
                    <a:pt x="14472" y="967"/>
                  </a:cubicBezTo>
                  <a:cubicBezTo>
                    <a:pt x="13381" y="1290"/>
                    <a:pt x="11636" y="967"/>
                    <a:pt x="11636" y="967"/>
                  </a:cubicBezTo>
                  <a:lnTo>
                    <a:pt x="9454" y="967"/>
                  </a:lnTo>
                  <a:lnTo>
                    <a:pt x="9672" y="2901"/>
                  </a:lnTo>
                  <a:lnTo>
                    <a:pt x="10545" y="4836"/>
                  </a:lnTo>
                  <a:lnTo>
                    <a:pt x="10545" y="7415"/>
                  </a:lnTo>
                  <a:cubicBezTo>
                    <a:pt x="10545" y="7415"/>
                    <a:pt x="12072" y="9672"/>
                    <a:pt x="11636" y="9672"/>
                  </a:cubicBezTo>
                  <a:cubicBezTo>
                    <a:pt x="11200" y="9672"/>
                    <a:pt x="7491" y="10316"/>
                    <a:pt x="7491" y="10316"/>
                  </a:cubicBezTo>
                  <a:lnTo>
                    <a:pt x="7709" y="8060"/>
                  </a:lnTo>
                  <a:lnTo>
                    <a:pt x="3563" y="0"/>
                  </a:lnTo>
                  <a:lnTo>
                    <a:pt x="2472" y="967"/>
                  </a:lnTo>
                  <a:lnTo>
                    <a:pt x="3345" y="2901"/>
                  </a:lnTo>
                  <a:lnTo>
                    <a:pt x="2909" y="5158"/>
                  </a:lnTo>
                  <a:lnTo>
                    <a:pt x="4872" y="7415"/>
                  </a:lnTo>
                  <a:lnTo>
                    <a:pt x="4654" y="12896"/>
                  </a:lnTo>
                  <a:lnTo>
                    <a:pt x="291" y="12896"/>
                  </a:lnTo>
                  <a:cubicBezTo>
                    <a:pt x="291" y="12896"/>
                    <a:pt x="-364" y="16442"/>
                    <a:pt x="291" y="16442"/>
                  </a:cubicBezTo>
                  <a:cubicBezTo>
                    <a:pt x="945" y="16442"/>
                    <a:pt x="6618" y="13218"/>
                    <a:pt x="7927" y="13218"/>
                  </a:cubicBezTo>
                  <a:cubicBezTo>
                    <a:pt x="9236" y="13218"/>
                    <a:pt x="9454" y="12573"/>
                    <a:pt x="10545" y="13218"/>
                  </a:cubicBezTo>
                  <a:cubicBezTo>
                    <a:pt x="11636" y="13863"/>
                    <a:pt x="12727" y="14830"/>
                    <a:pt x="11418" y="15475"/>
                  </a:cubicBezTo>
                  <a:cubicBezTo>
                    <a:pt x="10109" y="16119"/>
                    <a:pt x="7709" y="17087"/>
                    <a:pt x="7709" y="17087"/>
                  </a:cubicBezTo>
                  <a:lnTo>
                    <a:pt x="7709" y="19343"/>
                  </a:lnTo>
                  <a:lnTo>
                    <a:pt x="9018" y="216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8" name="Shape"/>
            <p:cNvSpPr/>
            <p:nvPr/>
          </p:nvSpPr>
          <p:spPr>
            <a:xfrm>
              <a:off x="2034441" y="324331"/>
              <a:ext cx="216526" cy="11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4582" y="12034"/>
                  </a:moveTo>
                  <a:cubicBezTo>
                    <a:pt x="4909" y="12034"/>
                    <a:pt x="6709" y="10800"/>
                    <a:pt x="9655" y="11109"/>
                  </a:cubicBezTo>
                  <a:cubicBezTo>
                    <a:pt x="12600" y="11417"/>
                    <a:pt x="13418" y="12343"/>
                    <a:pt x="14236" y="13269"/>
                  </a:cubicBezTo>
                  <a:cubicBezTo>
                    <a:pt x="15055" y="14194"/>
                    <a:pt x="15382" y="15737"/>
                    <a:pt x="15709" y="16046"/>
                  </a:cubicBezTo>
                  <a:cubicBezTo>
                    <a:pt x="16036" y="16354"/>
                    <a:pt x="16527" y="16663"/>
                    <a:pt x="17018" y="16663"/>
                  </a:cubicBezTo>
                  <a:cubicBezTo>
                    <a:pt x="17509" y="16663"/>
                    <a:pt x="18327" y="18823"/>
                    <a:pt x="18818" y="19440"/>
                  </a:cubicBezTo>
                  <a:cubicBezTo>
                    <a:pt x="19309" y="20057"/>
                    <a:pt x="19636" y="21600"/>
                    <a:pt x="20291" y="21291"/>
                  </a:cubicBezTo>
                  <a:cubicBezTo>
                    <a:pt x="20945" y="20983"/>
                    <a:pt x="21600" y="19749"/>
                    <a:pt x="21600" y="18823"/>
                  </a:cubicBezTo>
                  <a:cubicBezTo>
                    <a:pt x="21600" y="17897"/>
                    <a:pt x="21273" y="16046"/>
                    <a:pt x="21109" y="15429"/>
                  </a:cubicBezTo>
                  <a:cubicBezTo>
                    <a:pt x="20945" y="14811"/>
                    <a:pt x="20127" y="11417"/>
                    <a:pt x="20127" y="11417"/>
                  </a:cubicBezTo>
                  <a:cubicBezTo>
                    <a:pt x="20127" y="11417"/>
                    <a:pt x="20618" y="13886"/>
                    <a:pt x="18491" y="12343"/>
                  </a:cubicBezTo>
                  <a:cubicBezTo>
                    <a:pt x="16364" y="10800"/>
                    <a:pt x="15382" y="7714"/>
                    <a:pt x="15382" y="7714"/>
                  </a:cubicBezTo>
                  <a:cubicBezTo>
                    <a:pt x="15382" y="7714"/>
                    <a:pt x="14236" y="9257"/>
                    <a:pt x="13418" y="7406"/>
                  </a:cubicBezTo>
                  <a:cubicBezTo>
                    <a:pt x="12600" y="5554"/>
                    <a:pt x="11291" y="3086"/>
                    <a:pt x="11291" y="3086"/>
                  </a:cubicBezTo>
                  <a:lnTo>
                    <a:pt x="10473" y="5554"/>
                  </a:lnTo>
                  <a:lnTo>
                    <a:pt x="8345" y="3703"/>
                  </a:lnTo>
                  <a:lnTo>
                    <a:pt x="6545" y="3394"/>
                  </a:lnTo>
                  <a:cubicBezTo>
                    <a:pt x="6545" y="3394"/>
                    <a:pt x="7200" y="5863"/>
                    <a:pt x="5727" y="5554"/>
                  </a:cubicBezTo>
                  <a:cubicBezTo>
                    <a:pt x="4255" y="5246"/>
                    <a:pt x="3764" y="2469"/>
                    <a:pt x="3764" y="2469"/>
                  </a:cubicBezTo>
                  <a:lnTo>
                    <a:pt x="0" y="0"/>
                  </a:lnTo>
                  <a:lnTo>
                    <a:pt x="327" y="3394"/>
                  </a:lnTo>
                  <a:cubicBezTo>
                    <a:pt x="327" y="3394"/>
                    <a:pt x="1964" y="5554"/>
                    <a:pt x="2455" y="5863"/>
                  </a:cubicBezTo>
                  <a:cubicBezTo>
                    <a:pt x="2945" y="6171"/>
                    <a:pt x="3927" y="8331"/>
                    <a:pt x="3927" y="8331"/>
                  </a:cubicBezTo>
                  <a:lnTo>
                    <a:pt x="4582" y="1203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399" name="Shape"/>
            <p:cNvSpPr/>
            <p:nvPr/>
          </p:nvSpPr>
          <p:spPr>
            <a:xfrm>
              <a:off x="2290336" y="357153"/>
              <a:ext cx="101702" cy="7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fill="norm" stroke="1" extrusionOk="0">
                  <a:moveTo>
                    <a:pt x="0" y="7813"/>
                  </a:moveTo>
                  <a:cubicBezTo>
                    <a:pt x="0" y="7813"/>
                    <a:pt x="2439" y="9651"/>
                    <a:pt x="4181" y="10111"/>
                  </a:cubicBezTo>
                  <a:cubicBezTo>
                    <a:pt x="5923" y="10570"/>
                    <a:pt x="7665" y="11489"/>
                    <a:pt x="7665" y="12868"/>
                  </a:cubicBezTo>
                  <a:cubicBezTo>
                    <a:pt x="7665" y="14247"/>
                    <a:pt x="6271" y="15626"/>
                    <a:pt x="6271" y="15626"/>
                  </a:cubicBezTo>
                  <a:cubicBezTo>
                    <a:pt x="6271" y="15626"/>
                    <a:pt x="7665" y="19762"/>
                    <a:pt x="9406" y="20681"/>
                  </a:cubicBezTo>
                  <a:cubicBezTo>
                    <a:pt x="11148" y="21600"/>
                    <a:pt x="10103" y="20221"/>
                    <a:pt x="13587" y="20221"/>
                  </a:cubicBezTo>
                  <a:cubicBezTo>
                    <a:pt x="17071" y="20221"/>
                    <a:pt x="21600" y="17464"/>
                    <a:pt x="21600" y="17464"/>
                  </a:cubicBezTo>
                  <a:lnTo>
                    <a:pt x="19858" y="9651"/>
                  </a:lnTo>
                  <a:cubicBezTo>
                    <a:pt x="19858" y="9651"/>
                    <a:pt x="14632" y="10570"/>
                    <a:pt x="13587" y="9191"/>
                  </a:cubicBezTo>
                  <a:cubicBezTo>
                    <a:pt x="12542" y="7813"/>
                    <a:pt x="12542" y="4596"/>
                    <a:pt x="9406" y="3677"/>
                  </a:cubicBezTo>
                  <a:cubicBezTo>
                    <a:pt x="6271" y="2757"/>
                    <a:pt x="0" y="0"/>
                    <a:pt x="0" y="0"/>
                  </a:cubicBezTo>
                  <a:lnTo>
                    <a:pt x="0" y="7813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0" name="Shape"/>
            <p:cNvSpPr/>
            <p:nvPr/>
          </p:nvSpPr>
          <p:spPr>
            <a:xfrm>
              <a:off x="2354308" y="476951"/>
              <a:ext cx="546054" cy="17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9" fill="norm" stroke="1" extrusionOk="0">
                  <a:moveTo>
                    <a:pt x="0" y="1426"/>
                  </a:moveTo>
                  <a:cubicBezTo>
                    <a:pt x="0" y="1426"/>
                    <a:pt x="450" y="4687"/>
                    <a:pt x="771" y="4891"/>
                  </a:cubicBezTo>
                  <a:cubicBezTo>
                    <a:pt x="1093" y="5094"/>
                    <a:pt x="1157" y="5094"/>
                    <a:pt x="1479" y="5094"/>
                  </a:cubicBezTo>
                  <a:cubicBezTo>
                    <a:pt x="1800" y="5094"/>
                    <a:pt x="1479" y="4483"/>
                    <a:pt x="1929" y="5298"/>
                  </a:cubicBezTo>
                  <a:cubicBezTo>
                    <a:pt x="2379" y="6113"/>
                    <a:pt x="2250" y="6317"/>
                    <a:pt x="2571" y="6317"/>
                  </a:cubicBezTo>
                  <a:cubicBezTo>
                    <a:pt x="2893" y="6317"/>
                    <a:pt x="3086" y="5094"/>
                    <a:pt x="3343" y="5094"/>
                  </a:cubicBezTo>
                  <a:cubicBezTo>
                    <a:pt x="3600" y="5094"/>
                    <a:pt x="3536" y="4891"/>
                    <a:pt x="3857" y="5909"/>
                  </a:cubicBezTo>
                  <a:cubicBezTo>
                    <a:pt x="4179" y="6928"/>
                    <a:pt x="4243" y="6113"/>
                    <a:pt x="4693" y="7132"/>
                  </a:cubicBezTo>
                  <a:cubicBezTo>
                    <a:pt x="5143" y="8151"/>
                    <a:pt x="5850" y="9374"/>
                    <a:pt x="5850" y="11004"/>
                  </a:cubicBezTo>
                  <a:cubicBezTo>
                    <a:pt x="5850" y="12634"/>
                    <a:pt x="5657" y="14060"/>
                    <a:pt x="5657" y="15691"/>
                  </a:cubicBezTo>
                  <a:cubicBezTo>
                    <a:pt x="5657" y="17321"/>
                    <a:pt x="5721" y="18747"/>
                    <a:pt x="5786" y="19358"/>
                  </a:cubicBezTo>
                  <a:cubicBezTo>
                    <a:pt x="5850" y="19970"/>
                    <a:pt x="5914" y="21396"/>
                    <a:pt x="5914" y="21396"/>
                  </a:cubicBezTo>
                  <a:lnTo>
                    <a:pt x="6364" y="19358"/>
                  </a:lnTo>
                  <a:cubicBezTo>
                    <a:pt x="6364" y="19358"/>
                    <a:pt x="6621" y="19562"/>
                    <a:pt x="6686" y="20174"/>
                  </a:cubicBezTo>
                  <a:cubicBezTo>
                    <a:pt x="6750" y="20785"/>
                    <a:pt x="6621" y="21192"/>
                    <a:pt x="6814" y="21396"/>
                  </a:cubicBezTo>
                  <a:cubicBezTo>
                    <a:pt x="7007" y="21600"/>
                    <a:pt x="7136" y="20785"/>
                    <a:pt x="7586" y="20581"/>
                  </a:cubicBezTo>
                  <a:cubicBezTo>
                    <a:pt x="8036" y="20377"/>
                    <a:pt x="8421" y="21192"/>
                    <a:pt x="8614" y="20174"/>
                  </a:cubicBezTo>
                  <a:cubicBezTo>
                    <a:pt x="8807" y="19155"/>
                    <a:pt x="8871" y="17525"/>
                    <a:pt x="8871" y="17525"/>
                  </a:cubicBezTo>
                  <a:lnTo>
                    <a:pt x="9707" y="20581"/>
                  </a:lnTo>
                  <a:cubicBezTo>
                    <a:pt x="9707" y="20581"/>
                    <a:pt x="10993" y="21396"/>
                    <a:pt x="11250" y="20989"/>
                  </a:cubicBezTo>
                  <a:cubicBezTo>
                    <a:pt x="11507" y="20581"/>
                    <a:pt x="11443" y="19358"/>
                    <a:pt x="11636" y="19358"/>
                  </a:cubicBezTo>
                  <a:cubicBezTo>
                    <a:pt x="11829" y="19358"/>
                    <a:pt x="12021" y="18543"/>
                    <a:pt x="12086" y="19358"/>
                  </a:cubicBezTo>
                  <a:cubicBezTo>
                    <a:pt x="12150" y="20174"/>
                    <a:pt x="12021" y="20989"/>
                    <a:pt x="12279" y="20989"/>
                  </a:cubicBezTo>
                  <a:cubicBezTo>
                    <a:pt x="12536" y="20989"/>
                    <a:pt x="13050" y="19562"/>
                    <a:pt x="13179" y="19562"/>
                  </a:cubicBezTo>
                  <a:cubicBezTo>
                    <a:pt x="13307" y="19562"/>
                    <a:pt x="13371" y="18951"/>
                    <a:pt x="13564" y="19766"/>
                  </a:cubicBezTo>
                  <a:cubicBezTo>
                    <a:pt x="13757" y="20581"/>
                    <a:pt x="15043" y="19358"/>
                    <a:pt x="15043" y="19358"/>
                  </a:cubicBezTo>
                  <a:lnTo>
                    <a:pt x="15814" y="20377"/>
                  </a:lnTo>
                  <a:lnTo>
                    <a:pt x="16071" y="19562"/>
                  </a:lnTo>
                  <a:cubicBezTo>
                    <a:pt x="16071" y="19562"/>
                    <a:pt x="15171" y="18136"/>
                    <a:pt x="15814" y="18136"/>
                  </a:cubicBezTo>
                  <a:cubicBezTo>
                    <a:pt x="16457" y="18136"/>
                    <a:pt x="16714" y="17932"/>
                    <a:pt x="16714" y="17932"/>
                  </a:cubicBezTo>
                  <a:lnTo>
                    <a:pt x="16843" y="19562"/>
                  </a:lnTo>
                  <a:cubicBezTo>
                    <a:pt x="16843" y="19562"/>
                    <a:pt x="17293" y="18543"/>
                    <a:pt x="17486" y="18543"/>
                  </a:cubicBezTo>
                  <a:cubicBezTo>
                    <a:pt x="17679" y="18543"/>
                    <a:pt x="18643" y="19766"/>
                    <a:pt x="19221" y="19766"/>
                  </a:cubicBezTo>
                  <a:cubicBezTo>
                    <a:pt x="19800" y="19766"/>
                    <a:pt x="20314" y="20581"/>
                    <a:pt x="20314" y="19562"/>
                  </a:cubicBezTo>
                  <a:cubicBezTo>
                    <a:pt x="20314" y="18543"/>
                    <a:pt x="19993" y="17728"/>
                    <a:pt x="20314" y="16709"/>
                  </a:cubicBezTo>
                  <a:cubicBezTo>
                    <a:pt x="20636" y="15691"/>
                    <a:pt x="20957" y="15894"/>
                    <a:pt x="21150" y="15283"/>
                  </a:cubicBezTo>
                  <a:cubicBezTo>
                    <a:pt x="21343" y="14672"/>
                    <a:pt x="21600" y="14468"/>
                    <a:pt x="21150" y="13245"/>
                  </a:cubicBezTo>
                  <a:cubicBezTo>
                    <a:pt x="20700" y="12023"/>
                    <a:pt x="20507" y="11208"/>
                    <a:pt x="20186" y="11208"/>
                  </a:cubicBezTo>
                  <a:cubicBezTo>
                    <a:pt x="19864" y="11208"/>
                    <a:pt x="19350" y="12838"/>
                    <a:pt x="19093" y="12430"/>
                  </a:cubicBezTo>
                  <a:cubicBezTo>
                    <a:pt x="18836" y="12023"/>
                    <a:pt x="18771" y="10596"/>
                    <a:pt x="18450" y="10189"/>
                  </a:cubicBezTo>
                  <a:cubicBezTo>
                    <a:pt x="18129" y="9781"/>
                    <a:pt x="17807" y="9374"/>
                    <a:pt x="17614" y="9374"/>
                  </a:cubicBezTo>
                  <a:cubicBezTo>
                    <a:pt x="17421" y="9374"/>
                    <a:pt x="17421" y="9781"/>
                    <a:pt x="17036" y="10189"/>
                  </a:cubicBezTo>
                  <a:cubicBezTo>
                    <a:pt x="16650" y="10596"/>
                    <a:pt x="16714" y="10596"/>
                    <a:pt x="16071" y="9985"/>
                  </a:cubicBezTo>
                  <a:cubicBezTo>
                    <a:pt x="15429" y="9374"/>
                    <a:pt x="15429" y="9170"/>
                    <a:pt x="14850" y="9985"/>
                  </a:cubicBezTo>
                  <a:cubicBezTo>
                    <a:pt x="14271" y="10800"/>
                    <a:pt x="11121" y="11208"/>
                    <a:pt x="11121" y="11208"/>
                  </a:cubicBezTo>
                  <a:cubicBezTo>
                    <a:pt x="11121" y="11208"/>
                    <a:pt x="11507" y="13857"/>
                    <a:pt x="11057" y="13245"/>
                  </a:cubicBezTo>
                  <a:cubicBezTo>
                    <a:pt x="10607" y="12634"/>
                    <a:pt x="10607" y="12023"/>
                    <a:pt x="10479" y="12023"/>
                  </a:cubicBezTo>
                  <a:cubicBezTo>
                    <a:pt x="10350" y="12023"/>
                    <a:pt x="10286" y="12430"/>
                    <a:pt x="9707" y="11819"/>
                  </a:cubicBezTo>
                  <a:cubicBezTo>
                    <a:pt x="9129" y="11208"/>
                    <a:pt x="9000" y="10596"/>
                    <a:pt x="8871" y="10800"/>
                  </a:cubicBezTo>
                  <a:cubicBezTo>
                    <a:pt x="8743" y="11004"/>
                    <a:pt x="8357" y="11819"/>
                    <a:pt x="8357" y="11819"/>
                  </a:cubicBezTo>
                  <a:lnTo>
                    <a:pt x="8229" y="9577"/>
                  </a:lnTo>
                  <a:cubicBezTo>
                    <a:pt x="8229" y="9577"/>
                    <a:pt x="7329" y="10392"/>
                    <a:pt x="7200" y="9781"/>
                  </a:cubicBezTo>
                  <a:cubicBezTo>
                    <a:pt x="7071" y="9170"/>
                    <a:pt x="6750" y="8151"/>
                    <a:pt x="6750" y="8151"/>
                  </a:cubicBezTo>
                  <a:lnTo>
                    <a:pt x="6171" y="6928"/>
                  </a:lnTo>
                  <a:cubicBezTo>
                    <a:pt x="6171" y="6928"/>
                    <a:pt x="7457" y="7132"/>
                    <a:pt x="7586" y="7132"/>
                  </a:cubicBezTo>
                  <a:cubicBezTo>
                    <a:pt x="7714" y="7132"/>
                    <a:pt x="7971" y="6317"/>
                    <a:pt x="7971" y="6317"/>
                  </a:cubicBezTo>
                  <a:cubicBezTo>
                    <a:pt x="7971" y="6317"/>
                    <a:pt x="6493" y="5502"/>
                    <a:pt x="6429" y="4891"/>
                  </a:cubicBezTo>
                  <a:cubicBezTo>
                    <a:pt x="6364" y="4279"/>
                    <a:pt x="7200" y="1834"/>
                    <a:pt x="6171" y="2445"/>
                  </a:cubicBezTo>
                  <a:cubicBezTo>
                    <a:pt x="5143" y="3057"/>
                    <a:pt x="4757" y="4687"/>
                    <a:pt x="4307" y="4075"/>
                  </a:cubicBezTo>
                  <a:cubicBezTo>
                    <a:pt x="3857" y="3464"/>
                    <a:pt x="3729" y="2649"/>
                    <a:pt x="3600" y="2038"/>
                  </a:cubicBezTo>
                  <a:cubicBezTo>
                    <a:pt x="3471" y="1426"/>
                    <a:pt x="4307" y="1223"/>
                    <a:pt x="3150" y="1019"/>
                  </a:cubicBezTo>
                  <a:cubicBezTo>
                    <a:pt x="1993" y="815"/>
                    <a:pt x="1221" y="611"/>
                    <a:pt x="964" y="408"/>
                  </a:cubicBezTo>
                  <a:cubicBezTo>
                    <a:pt x="707" y="204"/>
                    <a:pt x="129" y="0"/>
                    <a:pt x="129" y="0"/>
                  </a:cubicBezTo>
                  <a:lnTo>
                    <a:pt x="0" y="142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1" name="Shape"/>
            <p:cNvSpPr/>
            <p:nvPr/>
          </p:nvSpPr>
          <p:spPr>
            <a:xfrm>
              <a:off x="2377273" y="46145"/>
              <a:ext cx="1129419" cy="48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20" fill="norm" stroke="1" extrusionOk="0">
                  <a:moveTo>
                    <a:pt x="0" y="5816"/>
                  </a:moveTo>
                  <a:lnTo>
                    <a:pt x="1816" y="6322"/>
                  </a:lnTo>
                  <a:cubicBezTo>
                    <a:pt x="1816" y="6322"/>
                    <a:pt x="2285" y="6249"/>
                    <a:pt x="2348" y="6683"/>
                  </a:cubicBezTo>
                  <a:cubicBezTo>
                    <a:pt x="2410" y="7116"/>
                    <a:pt x="2536" y="8055"/>
                    <a:pt x="2567" y="8200"/>
                  </a:cubicBezTo>
                  <a:cubicBezTo>
                    <a:pt x="2598" y="8344"/>
                    <a:pt x="2692" y="8922"/>
                    <a:pt x="2692" y="8922"/>
                  </a:cubicBezTo>
                  <a:lnTo>
                    <a:pt x="2911" y="8778"/>
                  </a:lnTo>
                  <a:lnTo>
                    <a:pt x="3037" y="8995"/>
                  </a:lnTo>
                  <a:lnTo>
                    <a:pt x="4696" y="9211"/>
                  </a:lnTo>
                  <a:lnTo>
                    <a:pt x="5134" y="9139"/>
                  </a:lnTo>
                  <a:lnTo>
                    <a:pt x="5478" y="9645"/>
                  </a:lnTo>
                  <a:lnTo>
                    <a:pt x="5353" y="10728"/>
                  </a:lnTo>
                  <a:lnTo>
                    <a:pt x="5541" y="11090"/>
                  </a:lnTo>
                  <a:lnTo>
                    <a:pt x="6198" y="9861"/>
                  </a:lnTo>
                  <a:lnTo>
                    <a:pt x="6010" y="9428"/>
                  </a:lnTo>
                  <a:lnTo>
                    <a:pt x="6198" y="8995"/>
                  </a:lnTo>
                  <a:lnTo>
                    <a:pt x="7670" y="8850"/>
                  </a:lnTo>
                  <a:cubicBezTo>
                    <a:pt x="7670" y="8850"/>
                    <a:pt x="8139" y="8922"/>
                    <a:pt x="8296" y="9645"/>
                  </a:cubicBezTo>
                  <a:cubicBezTo>
                    <a:pt x="8452" y="10367"/>
                    <a:pt x="8515" y="11306"/>
                    <a:pt x="8797" y="11379"/>
                  </a:cubicBezTo>
                  <a:cubicBezTo>
                    <a:pt x="9078" y="11451"/>
                    <a:pt x="9235" y="11451"/>
                    <a:pt x="9297" y="11451"/>
                  </a:cubicBezTo>
                  <a:cubicBezTo>
                    <a:pt x="9360" y="11451"/>
                    <a:pt x="9517" y="11090"/>
                    <a:pt x="9517" y="11090"/>
                  </a:cubicBezTo>
                  <a:lnTo>
                    <a:pt x="9579" y="10584"/>
                  </a:lnTo>
                  <a:lnTo>
                    <a:pt x="9297" y="10728"/>
                  </a:lnTo>
                  <a:lnTo>
                    <a:pt x="8984" y="10801"/>
                  </a:lnTo>
                  <a:cubicBezTo>
                    <a:pt x="8984" y="10801"/>
                    <a:pt x="8890" y="10728"/>
                    <a:pt x="8859" y="10512"/>
                  </a:cubicBezTo>
                  <a:cubicBezTo>
                    <a:pt x="8828" y="10295"/>
                    <a:pt x="8765" y="10078"/>
                    <a:pt x="8765" y="9934"/>
                  </a:cubicBezTo>
                  <a:cubicBezTo>
                    <a:pt x="8765" y="9789"/>
                    <a:pt x="8765" y="9356"/>
                    <a:pt x="8765" y="9356"/>
                  </a:cubicBezTo>
                  <a:lnTo>
                    <a:pt x="9485" y="8778"/>
                  </a:lnTo>
                  <a:cubicBezTo>
                    <a:pt x="9485" y="8778"/>
                    <a:pt x="10017" y="8706"/>
                    <a:pt x="10393" y="8778"/>
                  </a:cubicBezTo>
                  <a:cubicBezTo>
                    <a:pt x="10769" y="8850"/>
                    <a:pt x="11082" y="8778"/>
                    <a:pt x="11082" y="8778"/>
                  </a:cubicBezTo>
                  <a:lnTo>
                    <a:pt x="11363" y="8272"/>
                  </a:lnTo>
                  <a:lnTo>
                    <a:pt x="11520" y="7694"/>
                  </a:lnTo>
                  <a:lnTo>
                    <a:pt x="10831" y="7911"/>
                  </a:lnTo>
                  <a:lnTo>
                    <a:pt x="10612" y="7622"/>
                  </a:lnTo>
                  <a:lnTo>
                    <a:pt x="11708" y="7189"/>
                  </a:lnTo>
                  <a:lnTo>
                    <a:pt x="12021" y="7116"/>
                  </a:lnTo>
                  <a:lnTo>
                    <a:pt x="12115" y="6755"/>
                  </a:lnTo>
                  <a:lnTo>
                    <a:pt x="11739" y="6538"/>
                  </a:lnTo>
                  <a:lnTo>
                    <a:pt x="11864" y="6105"/>
                  </a:lnTo>
                  <a:cubicBezTo>
                    <a:pt x="11864" y="6105"/>
                    <a:pt x="11739" y="5816"/>
                    <a:pt x="11457" y="6033"/>
                  </a:cubicBezTo>
                  <a:cubicBezTo>
                    <a:pt x="11176" y="6249"/>
                    <a:pt x="10800" y="6683"/>
                    <a:pt x="10550" y="6755"/>
                  </a:cubicBezTo>
                  <a:cubicBezTo>
                    <a:pt x="10299" y="6827"/>
                    <a:pt x="9548" y="6972"/>
                    <a:pt x="9203" y="6972"/>
                  </a:cubicBezTo>
                  <a:cubicBezTo>
                    <a:pt x="8859" y="6972"/>
                    <a:pt x="8421" y="7044"/>
                    <a:pt x="8296" y="7116"/>
                  </a:cubicBezTo>
                  <a:cubicBezTo>
                    <a:pt x="8170" y="7189"/>
                    <a:pt x="7889" y="7766"/>
                    <a:pt x="7763" y="7766"/>
                  </a:cubicBezTo>
                  <a:cubicBezTo>
                    <a:pt x="7638" y="7766"/>
                    <a:pt x="7419" y="7911"/>
                    <a:pt x="7388" y="7694"/>
                  </a:cubicBezTo>
                  <a:cubicBezTo>
                    <a:pt x="7357" y="7478"/>
                    <a:pt x="7200" y="6972"/>
                    <a:pt x="7200" y="6972"/>
                  </a:cubicBezTo>
                  <a:lnTo>
                    <a:pt x="6950" y="6972"/>
                  </a:lnTo>
                  <a:lnTo>
                    <a:pt x="6981" y="7550"/>
                  </a:lnTo>
                  <a:lnTo>
                    <a:pt x="6824" y="7622"/>
                  </a:lnTo>
                  <a:lnTo>
                    <a:pt x="6730" y="8128"/>
                  </a:lnTo>
                  <a:lnTo>
                    <a:pt x="6073" y="8128"/>
                  </a:lnTo>
                  <a:lnTo>
                    <a:pt x="5979" y="7261"/>
                  </a:lnTo>
                  <a:cubicBezTo>
                    <a:pt x="5979" y="7261"/>
                    <a:pt x="5917" y="7044"/>
                    <a:pt x="5760" y="7116"/>
                  </a:cubicBezTo>
                  <a:cubicBezTo>
                    <a:pt x="5603" y="7189"/>
                    <a:pt x="5541" y="7478"/>
                    <a:pt x="5541" y="7478"/>
                  </a:cubicBezTo>
                  <a:lnTo>
                    <a:pt x="5416" y="7766"/>
                  </a:lnTo>
                  <a:lnTo>
                    <a:pt x="5228" y="7694"/>
                  </a:lnTo>
                  <a:lnTo>
                    <a:pt x="5103" y="7333"/>
                  </a:lnTo>
                  <a:lnTo>
                    <a:pt x="4320" y="7405"/>
                  </a:lnTo>
                  <a:lnTo>
                    <a:pt x="3350" y="7478"/>
                  </a:lnTo>
                  <a:lnTo>
                    <a:pt x="3506" y="6972"/>
                  </a:lnTo>
                  <a:cubicBezTo>
                    <a:pt x="3506" y="6972"/>
                    <a:pt x="3944" y="6972"/>
                    <a:pt x="4038" y="6972"/>
                  </a:cubicBezTo>
                  <a:cubicBezTo>
                    <a:pt x="4132" y="6972"/>
                    <a:pt x="4257" y="6972"/>
                    <a:pt x="4351" y="6827"/>
                  </a:cubicBezTo>
                  <a:cubicBezTo>
                    <a:pt x="4445" y="6683"/>
                    <a:pt x="4477" y="6683"/>
                    <a:pt x="4539" y="6466"/>
                  </a:cubicBezTo>
                  <a:cubicBezTo>
                    <a:pt x="4602" y="6249"/>
                    <a:pt x="4414" y="5960"/>
                    <a:pt x="4414" y="5960"/>
                  </a:cubicBezTo>
                  <a:lnTo>
                    <a:pt x="3944" y="5455"/>
                  </a:lnTo>
                  <a:lnTo>
                    <a:pt x="4163" y="4516"/>
                  </a:lnTo>
                  <a:cubicBezTo>
                    <a:pt x="4163" y="4516"/>
                    <a:pt x="4195" y="4082"/>
                    <a:pt x="4477" y="4082"/>
                  </a:cubicBezTo>
                  <a:cubicBezTo>
                    <a:pt x="4758" y="4082"/>
                    <a:pt x="4883" y="4227"/>
                    <a:pt x="4977" y="4516"/>
                  </a:cubicBezTo>
                  <a:cubicBezTo>
                    <a:pt x="5071" y="4805"/>
                    <a:pt x="5384" y="5166"/>
                    <a:pt x="5384" y="5166"/>
                  </a:cubicBezTo>
                  <a:lnTo>
                    <a:pt x="5416" y="4371"/>
                  </a:lnTo>
                  <a:lnTo>
                    <a:pt x="5948" y="4949"/>
                  </a:lnTo>
                  <a:lnTo>
                    <a:pt x="6449" y="4732"/>
                  </a:lnTo>
                  <a:lnTo>
                    <a:pt x="6543" y="5238"/>
                  </a:lnTo>
                  <a:cubicBezTo>
                    <a:pt x="6543" y="5238"/>
                    <a:pt x="6668" y="5383"/>
                    <a:pt x="6793" y="4877"/>
                  </a:cubicBezTo>
                  <a:cubicBezTo>
                    <a:pt x="6918" y="4371"/>
                    <a:pt x="6981" y="4443"/>
                    <a:pt x="6950" y="4082"/>
                  </a:cubicBezTo>
                  <a:cubicBezTo>
                    <a:pt x="6918" y="3721"/>
                    <a:pt x="6856" y="3721"/>
                    <a:pt x="6730" y="3721"/>
                  </a:cubicBezTo>
                  <a:cubicBezTo>
                    <a:pt x="6605" y="3721"/>
                    <a:pt x="6355" y="3938"/>
                    <a:pt x="6230" y="3938"/>
                  </a:cubicBezTo>
                  <a:cubicBezTo>
                    <a:pt x="6104" y="3938"/>
                    <a:pt x="5948" y="4010"/>
                    <a:pt x="5823" y="3938"/>
                  </a:cubicBezTo>
                  <a:cubicBezTo>
                    <a:pt x="5697" y="3865"/>
                    <a:pt x="5635" y="3721"/>
                    <a:pt x="5635" y="3721"/>
                  </a:cubicBezTo>
                  <a:lnTo>
                    <a:pt x="5384" y="3721"/>
                  </a:lnTo>
                  <a:lnTo>
                    <a:pt x="5290" y="3360"/>
                  </a:lnTo>
                  <a:lnTo>
                    <a:pt x="6167" y="3143"/>
                  </a:lnTo>
                  <a:lnTo>
                    <a:pt x="6136" y="2421"/>
                  </a:lnTo>
                  <a:lnTo>
                    <a:pt x="6511" y="2204"/>
                  </a:lnTo>
                  <a:cubicBezTo>
                    <a:pt x="6511" y="2204"/>
                    <a:pt x="6605" y="2421"/>
                    <a:pt x="6793" y="2782"/>
                  </a:cubicBezTo>
                  <a:cubicBezTo>
                    <a:pt x="6981" y="3143"/>
                    <a:pt x="7169" y="3215"/>
                    <a:pt x="7357" y="3215"/>
                  </a:cubicBezTo>
                  <a:cubicBezTo>
                    <a:pt x="7544" y="3215"/>
                    <a:pt x="7450" y="3071"/>
                    <a:pt x="7701" y="3215"/>
                  </a:cubicBezTo>
                  <a:cubicBezTo>
                    <a:pt x="7951" y="3360"/>
                    <a:pt x="8170" y="4010"/>
                    <a:pt x="8170" y="4010"/>
                  </a:cubicBezTo>
                  <a:lnTo>
                    <a:pt x="8358" y="4588"/>
                  </a:lnTo>
                  <a:lnTo>
                    <a:pt x="8421" y="3938"/>
                  </a:lnTo>
                  <a:lnTo>
                    <a:pt x="8734" y="4154"/>
                  </a:lnTo>
                  <a:lnTo>
                    <a:pt x="8703" y="2782"/>
                  </a:lnTo>
                  <a:lnTo>
                    <a:pt x="9579" y="3288"/>
                  </a:lnTo>
                  <a:lnTo>
                    <a:pt x="9673" y="2637"/>
                  </a:lnTo>
                  <a:lnTo>
                    <a:pt x="9861" y="2710"/>
                  </a:lnTo>
                  <a:lnTo>
                    <a:pt x="9923" y="3143"/>
                  </a:lnTo>
                  <a:lnTo>
                    <a:pt x="10237" y="2854"/>
                  </a:lnTo>
                  <a:lnTo>
                    <a:pt x="10456" y="2132"/>
                  </a:lnTo>
                  <a:lnTo>
                    <a:pt x="11238" y="2204"/>
                  </a:lnTo>
                  <a:lnTo>
                    <a:pt x="11489" y="2565"/>
                  </a:lnTo>
                  <a:lnTo>
                    <a:pt x="11802" y="2565"/>
                  </a:lnTo>
                  <a:cubicBezTo>
                    <a:pt x="11802" y="2565"/>
                    <a:pt x="11958" y="2710"/>
                    <a:pt x="12021" y="2710"/>
                  </a:cubicBezTo>
                  <a:cubicBezTo>
                    <a:pt x="12083" y="2710"/>
                    <a:pt x="11958" y="2059"/>
                    <a:pt x="11958" y="2059"/>
                  </a:cubicBezTo>
                  <a:lnTo>
                    <a:pt x="11583" y="2059"/>
                  </a:lnTo>
                  <a:lnTo>
                    <a:pt x="11583" y="1482"/>
                  </a:lnTo>
                  <a:lnTo>
                    <a:pt x="11677" y="1193"/>
                  </a:lnTo>
                  <a:lnTo>
                    <a:pt x="11927" y="1554"/>
                  </a:lnTo>
                  <a:lnTo>
                    <a:pt x="12115" y="1193"/>
                  </a:lnTo>
                  <a:lnTo>
                    <a:pt x="13649" y="1265"/>
                  </a:lnTo>
                  <a:cubicBezTo>
                    <a:pt x="13649" y="1265"/>
                    <a:pt x="13586" y="1554"/>
                    <a:pt x="13805" y="1770"/>
                  </a:cubicBezTo>
                  <a:cubicBezTo>
                    <a:pt x="14024" y="1987"/>
                    <a:pt x="14118" y="1915"/>
                    <a:pt x="14181" y="1770"/>
                  </a:cubicBezTo>
                  <a:cubicBezTo>
                    <a:pt x="14243" y="1626"/>
                    <a:pt x="14400" y="1265"/>
                    <a:pt x="14494" y="1120"/>
                  </a:cubicBezTo>
                  <a:cubicBezTo>
                    <a:pt x="14588" y="976"/>
                    <a:pt x="14588" y="831"/>
                    <a:pt x="14713" y="904"/>
                  </a:cubicBezTo>
                  <a:cubicBezTo>
                    <a:pt x="14838" y="976"/>
                    <a:pt x="14963" y="1265"/>
                    <a:pt x="15089" y="1265"/>
                  </a:cubicBezTo>
                  <a:cubicBezTo>
                    <a:pt x="15214" y="1265"/>
                    <a:pt x="15277" y="1120"/>
                    <a:pt x="15245" y="904"/>
                  </a:cubicBezTo>
                  <a:cubicBezTo>
                    <a:pt x="15214" y="687"/>
                    <a:pt x="15120" y="542"/>
                    <a:pt x="15120" y="542"/>
                  </a:cubicBezTo>
                  <a:lnTo>
                    <a:pt x="15433" y="109"/>
                  </a:lnTo>
                  <a:cubicBezTo>
                    <a:pt x="15433" y="109"/>
                    <a:pt x="15527" y="-180"/>
                    <a:pt x="15840" y="181"/>
                  </a:cubicBezTo>
                  <a:cubicBezTo>
                    <a:pt x="16153" y="542"/>
                    <a:pt x="16529" y="831"/>
                    <a:pt x="16717" y="831"/>
                  </a:cubicBezTo>
                  <a:cubicBezTo>
                    <a:pt x="16904" y="831"/>
                    <a:pt x="16842" y="542"/>
                    <a:pt x="17123" y="542"/>
                  </a:cubicBezTo>
                  <a:cubicBezTo>
                    <a:pt x="17405" y="542"/>
                    <a:pt x="17593" y="326"/>
                    <a:pt x="17687" y="470"/>
                  </a:cubicBezTo>
                  <a:cubicBezTo>
                    <a:pt x="17781" y="615"/>
                    <a:pt x="17812" y="976"/>
                    <a:pt x="17718" y="1048"/>
                  </a:cubicBezTo>
                  <a:cubicBezTo>
                    <a:pt x="17624" y="1120"/>
                    <a:pt x="17624" y="1409"/>
                    <a:pt x="17468" y="1482"/>
                  </a:cubicBezTo>
                  <a:cubicBezTo>
                    <a:pt x="17311" y="1554"/>
                    <a:pt x="17123" y="1987"/>
                    <a:pt x="17123" y="1987"/>
                  </a:cubicBezTo>
                  <a:lnTo>
                    <a:pt x="17249" y="2348"/>
                  </a:lnTo>
                  <a:cubicBezTo>
                    <a:pt x="17249" y="2348"/>
                    <a:pt x="17468" y="2276"/>
                    <a:pt x="17562" y="2204"/>
                  </a:cubicBezTo>
                  <a:cubicBezTo>
                    <a:pt x="17656" y="2132"/>
                    <a:pt x="18219" y="1626"/>
                    <a:pt x="18219" y="1626"/>
                  </a:cubicBezTo>
                  <a:lnTo>
                    <a:pt x="18407" y="976"/>
                  </a:lnTo>
                  <a:lnTo>
                    <a:pt x="18783" y="976"/>
                  </a:lnTo>
                  <a:cubicBezTo>
                    <a:pt x="18783" y="976"/>
                    <a:pt x="19346" y="904"/>
                    <a:pt x="19753" y="1120"/>
                  </a:cubicBezTo>
                  <a:cubicBezTo>
                    <a:pt x="20160" y="1337"/>
                    <a:pt x="20348" y="1698"/>
                    <a:pt x="20348" y="1698"/>
                  </a:cubicBezTo>
                  <a:cubicBezTo>
                    <a:pt x="20348" y="1698"/>
                    <a:pt x="20348" y="2204"/>
                    <a:pt x="20410" y="2276"/>
                  </a:cubicBezTo>
                  <a:cubicBezTo>
                    <a:pt x="20473" y="2348"/>
                    <a:pt x="20723" y="2132"/>
                    <a:pt x="20723" y="2132"/>
                  </a:cubicBezTo>
                  <a:cubicBezTo>
                    <a:pt x="20723" y="2132"/>
                    <a:pt x="20880" y="2132"/>
                    <a:pt x="20911" y="2276"/>
                  </a:cubicBezTo>
                  <a:cubicBezTo>
                    <a:pt x="20943" y="2421"/>
                    <a:pt x="21162" y="2493"/>
                    <a:pt x="21318" y="2565"/>
                  </a:cubicBezTo>
                  <a:cubicBezTo>
                    <a:pt x="21475" y="2637"/>
                    <a:pt x="21600" y="2637"/>
                    <a:pt x="21537" y="2854"/>
                  </a:cubicBezTo>
                  <a:cubicBezTo>
                    <a:pt x="21475" y="3071"/>
                    <a:pt x="21193" y="3143"/>
                    <a:pt x="21099" y="3143"/>
                  </a:cubicBezTo>
                  <a:cubicBezTo>
                    <a:pt x="21005" y="3143"/>
                    <a:pt x="20880" y="3288"/>
                    <a:pt x="20880" y="3288"/>
                  </a:cubicBezTo>
                  <a:lnTo>
                    <a:pt x="20849" y="3721"/>
                  </a:lnTo>
                  <a:cubicBezTo>
                    <a:pt x="20849" y="3721"/>
                    <a:pt x="20567" y="4227"/>
                    <a:pt x="20348" y="4299"/>
                  </a:cubicBezTo>
                  <a:cubicBezTo>
                    <a:pt x="20129" y="4371"/>
                    <a:pt x="19659" y="4877"/>
                    <a:pt x="19659" y="4877"/>
                  </a:cubicBezTo>
                  <a:lnTo>
                    <a:pt x="19503" y="5238"/>
                  </a:lnTo>
                  <a:cubicBezTo>
                    <a:pt x="19503" y="5238"/>
                    <a:pt x="19753" y="5455"/>
                    <a:pt x="19753" y="5672"/>
                  </a:cubicBezTo>
                  <a:cubicBezTo>
                    <a:pt x="19753" y="5888"/>
                    <a:pt x="19628" y="6322"/>
                    <a:pt x="19409" y="6394"/>
                  </a:cubicBezTo>
                  <a:cubicBezTo>
                    <a:pt x="19190" y="6466"/>
                    <a:pt x="18344" y="6755"/>
                    <a:pt x="18031" y="6827"/>
                  </a:cubicBezTo>
                  <a:cubicBezTo>
                    <a:pt x="17718" y="6900"/>
                    <a:pt x="17405" y="7044"/>
                    <a:pt x="17249" y="7478"/>
                  </a:cubicBezTo>
                  <a:cubicBezTo>
                    <a:pt x="17092" y="7911"/>
                    <a:pt x="16685" y="8633"/>
                    <a:pt x="16685" y="8633"/>
                  </a:cubicBezTo>
                  <a:lnTo>
                    <a:pt x="16372" y="8055"/>
                  </a:lnTo>
                  <a:lnTo>
                    <a:pt x="16216" y="8561"/>
                  </a:lnTo>
                  <a:lnTo>
                    <a:pt x="15997" y="8995"/>
                  </a:lnTo>
                  <a:cubicBezTo>
                    <a:pt x="15997" y="8995"/>
                    <a:pt x="15840" y="9211"/>
                    <a:pt x="15746" y="9211"/>
                  </a:cubicBezTo>
                  <a:cubicBezTo>
                    <a:pt x="15652" y="9211"/>
                    <a:pt x="15183" y="9067"/>
                    <a:pt x="15183" y="9067"/>
                  </a:cubicBezTo>
                  <a:lnTo>
                    <a:pt x="15057" y="9428"/>
                  </a:lnTo>
                  <a:lnTo>
                    <a:pt x="15370" y="9861"/>
                  </a:lnTo>
                  <a:cubicBezTo>
                    <a:pt x="15370" y="9861"/>
                    <a:pt x="15026" y="10223"/>
                    <a:pt x="14901" y="10295"/>
                  </a:cubicBezTo>
                  <a:cubicBezTo>
                    <a:pt x="14776" y="10367"/>
                    <a:pt x="14619" y="10584"/>
                    <a:pt x="14619" y="10584"/>
                  </a:cubicBezTo>
                  <a:lnTo>
                    <a:pt x="14776" y="11234"/>
                  </a:lnTo>
                  <a:cubicBezTo>
                    <a:pt x="14776" y="11234"/>
                    <a:pt x="13962" y="11379"/>
                    <a:pt x="13680" y="11306"/>
                  </a:cubicBezTo>
                  <a:cubicBezTo>
                    <a:pt x="13398" y="11234"/>
                    <a:pt x="13054" y="11234"/>
                    <a:pt x="12991" y="11234"/>
                  </a:cubicBezTo>
                  <a:cubicBezTo>
                    <a:pt x="12929" y="11234"/>
                    <a:pt x="12897" y="11595"/>
                    <a:pt x="12897" y="11595"/>
                  </a:cubicBezTo>
                  <a:lnTo>
                    <a:pt x="12522" y="10873"/>
                  </a:lnTo>
                  <a:lnTo>
                    <a:pt x="12177" y="11017"/>
                  </a:lnTo>
                  <a:lnTo>
                    <a:pt x="11770" y="10945"/>
                  </a:lnTo>
                  <a:cubicBezTo>
                    <a:pt x="11770" y="10945"/>
                    <a:pt x="11551" y="11379"/>
                    <a:pt x="11645" y="11523"/>
                  </a:cubicBezTo>
                  <a:cubicBezTo>
                    <a:pt x="11739" y="11667"/>
                    <a:pt x="12584" y="11884"/>
                    <a:pt x="12584" y="11884"/>
                  </a:cubicBezTo>
                  <a:lnTo>
                    <a:pt x="11958" y="12173"/>
                  </a:lnTo>
                  <a:lnTo>
                    <a:pt x="12522" y="12679"/>
                  </a:lnTo>
                  <a:lnTo>
                    <a:pt x="11176" y="12679"/>
                  </a:lnTo>
                  <a:lnTo>
                    <a:pt x="11301" y="13474"/>
                  </a:lnTo>
                  <a:lnTo>
                    <a:pt x="11238" y="14196"/>
                  </a:lnTo>
                  <a:cubicBezTo>
                    <a:pt x="11238" y="14196"/>
                    <a:pt x="11864" y="13618"/>
                    <a:pt x="12021" y="13474"/>
                  </a:cubicBezTo>
                  <a:cubicBezTo>
                    <a:pt x="12177" y="13329"/>
                    <a:pt x="12240" y="13112"/>
                    <a:pt x="12365" y="13185"/>
                  </a:cubicBezTo>
                  <a:cubicBezTo>
                    <a:pt x="12490" y="13257"/>
                    <a:pt x="12647" y="13618"/>
                    <a:pt x="12803" y="13762"/>
                  </a:cubicBezTo>
                  <a:cubicBezTo>
                    <a:pt x="12960" y="13907"/>
                    <a:pt x="13210" y="13690"/>
                    <a:pt x="13210" y="13907"/>
                  </a:cubicBezTo>
                  <a:cubicBezTo>
                    <a:pt x="13210" y="14124"/>
                    <a:pt x="13367" y="14051"/>
                    <a:pt x="13367" y="14051"/>
                  </a:cubicBezTo>
                  <a:lnTo>
                    <a:pt x="13148" y="14702"/>
                  </a:lnTo>
                  <a:lnTo>
                    <a:pt x="12584" y="14702"/>
                  </a:lnTo>
                  <a:lnTo>
                    <a:pt x="12678" y="15352"/>
                  </a:lnTo>
                  <a:lnTo>
                    <a:pt x="12303" y="15135"/>
                  </a:lnTo>
                  <a:lnTo>
                    <a:pt x="12397" y="16074"/>
                  </a:lnTo>
                  <a:cubicBezTo>
                    <a:pt x="12397" y="16074"/>
                    <a:pt x="11864" y="16291"/>
                    <a:pt x="11614" y="16291"/>
                  </a:cubicBezTo>
                  <a:cubicBezTo>
                    <a:pt x="11363" y="16291"/>
                    <a:pt x="10988" y="16074"/>
                    <a:pt x="10988" y="16074"/>
                  </a:cubicBezTo>
                  <a:lnTo>
                    <a:pt x="11019" y="16941"/>
                  </a:lnTo>
                  <a:lnTo>
                    <a:pt x="11019" y="17519"/>
                  </a:lnTo>
                  <a:lnTo>
                    <a:pt x="9517" y="17663"/>
                  </a:lnTo>
                  <a:lnTo>
                    <a:pt x="10299" y="18458"/>
                  </a:lnTo>
                  <a:cubicBezTo>
                    <a:pt x="10299" y="18458"/>
                    <a:pt x="10424" y="19253"/>
                    <a:pt x="10550" y="19325"/>
                  </a:cubicBezTo>
                  <a:cubicBezTo>
                    <a:pt x="10675" y="19397"/>
                    <a:pt x="11050" y="19397"/>
                    <a:pt x="11050" y="19397"/>
                  </a:cubicBezTo>
                  <a:lnTo>
                    <a:pt x="10518" y="20625"/>
                  </a:lnTo>
                  <a:lnTo>
                    <a:pt x="10205" y="20336"/>
                  </a:lnTo>
                  <a:lnTo>
                    <a:pt x="9329" y="21420"/>
                  </a:lnTo>
                  <a:lnTo>
                    <a:pt x="9329" y="20192"/>
                  </a:lnTo>
                  <a:lnTo>
                    <a:pt x="8922" y="19831"/>
                  </a:lnTo>
                  <a:lnTo>
                    <a:pt x="8828" y="20336"/>
                  </a:lnTo>
                  <a:lnTo>
                    <a:pt x="8671" y="19542"/>
                  </a:lnTo>
                  <a:lnTo>
                    <a:pt x="8483" y="19686"/>
                  </a:lnTo>
                  <a:lnTo>
                    <a:pt x="8421" y="20192"/>
                  </a:lnTo>
                  <a:lnTo>
                    <a:pt x="7388" y="20481"/>
                  </a:lnTo>
                  <a:lnTo>
                    <a:pt x="7325" y="19397"/>
                  </a:lnTo>
                  <a:lnTo>
                    <a:pt x="7012" y="19758"/>
                  </a:lnTo>
                  <a:lnTo>
                    <a:pt x="6574" y="19903"/>
                  </a:lnTo>
                  <a:lnTo>
                    <a:pt x="6637" y="20553"/>
                  </a:lnTo>
                  <a:lnTo>
                    <a:pt x="6480" y="21276"/>
                  </a:lnTo>
                  <a:cubicBezTo>
                    <a:pt x="6480" y="21276"/>
                    <a:pt x="5510" y="20987"/>
                    <a:pt x="5510" y="20842"/>
                  </a:cubicBezTo>
                  <a:cubicBezTo>
                    <a:pt x="5510" y="20698"/>
                    <a:pt x="5791" y="20625"/>
                    <a:pt x="5447" y="20409"/>
                  </a:cubicBezTo>
                  <a:cubicBezTo>
                    <a:pt x="5103" y="20192"/>
                    <a:pt x="4946" y="20336"/>
                    <a:pt x="4883" y="20336"/>
                  </a:cubicBezTo>
                  <a:cubicBezTo>
                    <a:pt x="4821" y="20336"/>
                    <a:pt x="4696" y="20625"/>
                    <a:pt x="4696" y="20625"/>
                  </a:cubicBezTo>
                  <a:lnTo>
                    <a:pt x="4727" y="21059"/>
                  </a:lnTo>
                  <a:lnTo>
                    <a:pt x="4038" y="20553"/>
                  </a:lnTo>
                  <a:lnTo>
                    <a:pt x="3850" y="20914"/>
                  </a:lnTo>
                  <a:lnTo>
                    <a:pt x="3757" y="19831"/>
                  </a:lnTo>
                  <a:cubicBezTo>
                    <a:pt x="3757" y="19831"/>
                    <a:pt x="3757" y="19325"/>
                    <a:pt x="4101" y="19181"/>
                  </a:cubicBezTo>
                  <a:cubicBezTo>
                    <a:pt x="4445" y="19036"/>
                    <a:pt x="4883" y="18603"/>
                    <a:pt x="4883" y="18603"/>
                  </a:cubicBezTo>
                  <a:lnTo>
                    <a:pt x="5322" y="18241"/>
                  </a:lnTo>
                  <a:lnTo>
                    <a:pt x="5197" y="17519"/>
                  </a:lnTo>
                  <a:lnTo>
                    <a:pt x="4790" y="17519"/>
                  </a:lnTo>
                  <a:lnTo>
                    <a:pt x="4758" y="16941"/>
                  </a:lnTo>
                  <a:lnTo>
                    <a:pt x="5603" y="16580"/>
                  </a:lnTo>
                  <a:cubicBezTo>
                    <a:pt x="5603" y="16580"/>
                    <a:pt x="5791" y="16435"/>
                    <a:pt x="5948" y="16797"/>
                  </a:cubicBezTo>
                  <a:cubicBezTo>
                    <a:pt x="6104" y="17158"/>
                    <a:pt x="6136" y="17447"/>
                    <a:pt x="6261" y="17447"/>
                  </a:cubicBezTo>
                  <a:cubicBezTo>
                    <a:pt x="6386" y="17447"/>
                    <a:pt x="6449" y="17302"/>
                    <a:pt x="6449" y="17302"/>
                  </a:cubicBezTo>
                  <a:lnTo>
                    <a:pt x="6574" y="18097"/>
                  </a:lnTo>
                  <a:cubicBezTo>
                    <a:pt x="6574" y="18097"/>
                    <a:pt x="6543" y="18169"/>
                    <a:pt x="6981" y="18314"/>
                  </a:cubicBezTo>
                  <a:cubicBezTo>
                    <a:pt x="7419" y="18458"/>
                    <a:pt x="7544" y="18603"/>
                    <a:pt x="7607" y="18458"/>
                  </a:cubicBezTo>
                  <a:cubicBezTo>
                    <a:pt x="7670" y="18314"/>
                    <a:pt x="7857" y="17880"/>
                    <a:pt x="7889" y="17736"/>
                  </a:cubicBezTo>
                  <a:cubicBezTo>
                    <a:pt x="7920" y="17591"/>
                    <a:pt x="8014" y="16869"/>
                    <a:pt x="8014" y="16869"/>
                  </a:cubicBezTo>
                  <a:cubicBezTo>
                    <a:pt x="8014" y="16869"/>
                    <a:pt x="7670" y="16797"/>
                    <a:pt x="7357" y="16724"/>
                  </a:cubicBezTo>
                  <a:cubicBezTo>
                    <a:pt x="7043" y="16652"/>
                    <a:pt x="6856" y="16580"/>
                    <a:pt x="6856" y="16219"/>
                  </a:cubicBezTo>
                  <a:cubicBezTo>
                    <a:pt x="6856" y="15857"/>
                    <a:pt x="7012" y="15063"/>
                    <a:pt x="7012" y="14918"/>
                  </a:cubicBezTo>
                  <a:cubicBezTo>
                    <a:pt x="7012" y="14774"/>
                    <a:pt x="6950" y="14413"/>
                    <a:pt x="6887" y="14413"/>
                  </a:cubicBezTo>
                  <a:cubicBezTo>
                    <a:pt x="6824" y="14413"/>
                    <a:pt x="6918" y="14918"/>
                    <a:pt x="6574" y="15135"/>
                  </a:cubicBezTo>
                  <a:cubicBezTo>
                    <a:pt x="6230" y="15352"/>
                    <a:pt x="5290" y="15713"/>
                    <a:pt x="5290" y="15713"/>
                  </a:cubicBezTo>
                  <a:lnTo>
                    <a:pt x="4977" y="15713"/>
                  </a:lnTo>
                  <a:lnTo>
                    <a:pt x="4977" y="15352"/>
                  </a:lnTo>
                  <a:lnTo>
                    <a:pt x="5040" y="14557"/>
                  </a:lnTo>
                  <a:lnTo>
                    <a:pt x="5666" y="14413"/>
                  </a:lnTo>
                  <a:cubicBezTo>
                    <a:pt x="5666" y="14413"/>
                    <a:pt x="5854" y="14196"/>
                    <a:pt x="5823" y="13835"/>
                  </a:cubicBezTo>
                  <a:cubicBezTo>
                    <a:pt x="5791" y="13474"/>
                    <a:pt x="5948" y="13329"/>
                    <a:pt x="5760" y="13257"/>
                  </a:cubicBezTo>
                  <a:cubicBezTo>
                    <a:pt x="5572" y="13185"/>
                    <a:pt x="5572" y="13040"/>
                    <a:pt x="5416" y="13329"/>
                  </a:cubicBezTo>
                  <a:cubicBezTo>
                    <a:pt x="5259" y="13618"/>
                    <a:pt x="4946" y="13907"/>
                    <a:pt x="4946" y="13907"/>
                  </a:cubicBezTo>
                  <a:lnTo>
                    <a:pt x="4758" y="13907"/>
                  </a:lnTo>
                  <a:cubicBezTo>
                    <a:pt x="4758" y="13907"/>
                    <a:pt x="4758" y="13329"/>
                    <a:pt x="4664" y="13329"/>
                  </a:cubicBezTo>
                  <a:cubicBezTo>
                    <a:pt x="4570" y="13329"/>
                    <a:pt x="4383" y="13112"/>
                    <a:pt x="4383" y="13329"/>
                  </a:cubicBezTo>
                  <a:cubicBezTo>
                    <a:pt x="4383" y="13546"/>
                    <a:pt x="4414" y="14124"/>
                    <a:pt x="4414" y="14124"/>
                  </a:cubicBezTo>
                  <a:lnTo>
                    <a:pt x="4477" y="14557"/>
                  </a:lnTo>
                  <a:lnTo>
                    <a:pt x="4289" y="14702"/>
                  </a:lnTo>
                  <a:lnTo>
                    <a:pt x="4101" y="14702"/>
                  </a:lnTo>
                  <a:lnTo>
                    <a:pt x="3913" y="14846"/>
                  </a:lnTo>
                  <a:lnTo>
                    <a:pt x="3757" y="15280"/>
                  </a:lnTo>
                  <a:lnTo>
                    <a:pt x="3725" y="15785"/>
                  </a:lnTo>
                  <a:lnTo>
                    <a:pt x="3412" y="15785"/>
                  </a:lnTo>
                  <a:cubicBezTo>
                    <a:pt x="3412" y="15785"/>
                    <a:pt x="3287" y="15207"/>
                    <a:pt x="3162" y="15207"/>
                  </a:cubicBezTo>
                  <a:cubicBezTo>
                    <a:pt x="3037" y="15207"/>
                    <a:pt x="2911" y="15352"/>
                    <a:pt x="2911" y="15352"/>
                  </a:cubicBezTo>
                  <a:lnTo>
                    <a:pt x="2786" y="15785"/>
                  </a:lnTo>
                  <a:lnTo>
                    <a:pt x="2066" y="15785"/>
                  </a:lnTo>
                  <a:lnTo>
                    <a:pt x="2254" y="15063"/>
                  </a:lnTo>
                  <a:lnTo>
                    <a:pt x="2035" y="14774"/>
                  </a:lnTo>
                  <a:lnTo>
                    <a:pt x="1816" y="13762"/>
                  </a:lnTo>
                  <a:lnTo>
                    <a:pt x="2661" y="13257"/>
                  </a:lnTo>
                  <a:lnTo>
                    <a:pt x="2723" y="12607"/>
                  </a:lnTo>
                  <a:lnTo>
                    <a:pt x="1972" y="12607"/>
                  </a:lnTo>
                  <a:lnTo>
                    <a:pt x="1722" y="12896"/>
                  </a:lnTo>
                  <a:lnTo>
                    <a:pt x="1565" y="13257"/>
                  </a:lnTo>
                  <a:lnTo>
                    <a:pt x="1252" y="12751"/>
                  </a:lnTo>
                  <a:lnTo>
                    <a:pt x="1690" y="12390"/>
                  </a:lnTo>
                  <a:lnTo>
                    <a:pt x="1315" y="12101"/>
                  </a:lnTo>
                  <a:cubicBezTo>
                    <a:pt x="1315" y="12101"/>
                    <a:pt x="877" y="12101"/>
                    <a:pt x="751" y="11884"/>
                  </a:cubicBezTo>
                  <a:cubicBezTo>
                    <a:pt x="626" y="11667"/>
                    <a:pt x="563" y="11234"/>
                    <a:pt x="563" y="11234"/>
                  </a:cubicBezTo>
                  <a:lnTo>
                    <a:pt x="501" y="10439"/>
                  </a:lnTo>
                  <a:cubicBezTo>
                    <a:pt x="501" y="10439"/>
                    <a:pt x="939" y="10728"/>
                    <a:pt x="1002" y="10728"/>
                  </a:cubicBezTo>
                  <a:cubicBezTo>
                    <a:pt x="1064" y="10728"/>
                    <a:pt x="1503" y="10584"/>
                    <a:pt x="1503" y="10584"/>
                  </a:cubicBezTo>
                  <a:lnTo>
                    <a:pt x="1722" y="10439"/>
                  </a:lnTo>
                  <a:lnTo>
                    <a:pt x="1597" y="9934"/>
                  </a:lnTo>
                  <a:lnTo>
                    <a:pt x="1221" y="10078"/>
                  </a:lnTo>
                  <a:cubicBezTo>
                    <a:pt x="1221" y="10078"/>
                    <a:pt x="1127" y="9645"/>
                    <a:pt x="1096" y="9500"/>
                  </a:cubicBezTo>
                  <a:cubicBezTo>
                    <a:pt x="1064" y="9356"/>
                    <a:pt x="908" y="9284"/>
                    <a:pt x="908" y="9284"/>
                  </a:cubicBezTo>
                  <a:lnTo>
                    <a:pt x="845" y="9717"/>
                  </a:lnTo>
                  <a:lnTo>
                    <a:pt x="532" y="9645"/>
                  </a:lnTo>
                  <a:lnTo>
                    <a:pt x="532" y="8922"/>
                  </a:lnTo>
                  <a:lnTo>
                    <a:pt x="1503" y="8561"/>
                  </a:lnTo>
                  <a:lnTo>
                    <a:pt x="1127" y="7478"/>
                  </a:lnTo>
                  <a:lnTo>
                    <a:pt x="877" y="7694"/>
                  </a:lnTo>
                  <a:lnTo>
                    <a:pt x="939" y="6466"/>
                  </a:lnTo>
                  <a:lnTo>
                    <a:pt x="0" y="581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2" name="Shape"/>
            <p:cNvSpPr/>
            <p:nvPr/>
          </p:nvSpPr>
          <p:spPr>
            <a:xfrm>
              <a:off x="2395316" y="426078"/>
              <a:ext cx="65378" cy="2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0" y="13200"/>
                  </a:moveTo>
                  <a:cubicBezTo>
                    <a:pt x="1054" y="12000"/>
                    <a:pt x="9483" y="0"/>
                    <a:pt x="10537" y="0"/>
                  </a:cubicBezTo>
                  <a:cubicBezTo>
                    <a:pt x="11590" y="0"/>
                    <a:pt x="15278" y="1200"/>
                    <a:pt x="16859" y="2400"/>
                  </a:cubicBezTo>
                  <a:cubicBezTo>
                    <a:pt x="18439" y="3600"/>
                    <a:pt x="19493" y="3600"/>
                    <a:pt x="20020" y="6000"/>
                  </a:cubicBezTo>
                  <a:cubicBezTo>
                    <a:pt x="20546" y="8400"/>
                    <a:pt x="21600" y="10800"/>
                    <a:pt x="20546" y="13200"/>
                  </a:cubicBezTo>
                  <a:cubicBezTo>
                    <a:pt x="19493" y="15600"/>
                    <a:pt x="18966" y="19200"/>
                    <a:pt x="15805" y="20400"/>
                  </a:cubicBezTo>
                  <a:cubicBezTo>
                    <a:pt x="12644" y="21600"/>
                    <a:pt x="10537" y="21600"/>
                    <a:pt x="8429" y="21600"/>
                  </a:cubicBezTo>
                  <a:cubicBezTo>
                    <a:pt x="6322" y="21600"/>
                    <a:pt x="0" y="13200"/>
                    <a:pt x="0" y="1320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3" name="Shape"/>
            <p:cNvSpPr/>
            <p:nvPr/>
          </p:nvSpPr>
          <p:spPr>
            <a:xfrm>
              <a:off x="2352668" y="568852"/>
              <a:ext cx="73816" cy="6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120"/>
                  </a:moveTo>
                  <a:lnTo>
                    <a:pt x="3840" y="15120"/>
                  </a:lnTo>
                  <a:lnTo>
                    <a:pt x="5760" y="17820"/>
                  </a:lnTo>
                  <a:cubicBezTo>
                    <a:pt x="5760" y="17820"/>
                    <a:pt x="8160" y="19980"/>
                    <a:pt x="9600" y="19980"/>
                  </a:cubicBezTo>
                  <a:cubicBezTo>
                    <a:pt x="11040" y="19980"/>
                    <a:pt x="14400" y="19980"/>
                    <a:pt x="15360" y="19980"/>
                  </a:cubicBezTo>
                  <a:cubicBezTo>
                    <a:pt x="16320" y="19980"/>
                    <a:pt x="18240" y="21600"/>
                    <a:pt x="18240" y="21600"/>
                  </a:cubicBezTo>
                  <a:lnTo>
                    <a:pt x="21600" y="15660"/>
                  </a:lnTo>
                  <a:lnTo>
                    <a:pt x="21600" y="7560"/>
                  </a:lnTo>
                  <a:lnTo>
                    <a:pt x="18240" y="2160"/>
                  </a:lnTo>
                  <a:lnTo>
                    <a:pt x="14880" y="0"/>
                  </a:lnTo>
                  <a:lnTo>
                    <a:pt x="8640" y="540"/>
                  </a:lnTo>
                  <a:lnTo>
                    <a:pt x="4800" y="5940"/>
                  </a:lnTo>
                  <a:lnTo>
                    <a:pt x="1920" y="8100"/>
                  </a:lnTo>
                  <a:lnTo>
                    <a:pt x="0" y="1512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4" name="Shape"/>
            <p:cNvSpPr/>
            <p:nvPr/>
          </p:nvSpPr>
          <p:spPr>
            <a:xfrm>
              <a:off x="2085292" y="490080"/>
              <a:ext cx="65378" cy="8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580" y="831"/>
                  </a:moveTo>
                  <a:lnTo>
                    <a:pt x="1054" y="4154"/>
                  </a:lnTo>
                  <a:lnTo>
                    <a:pt x="3688" y="6231"/>
                  </a:lnTo>
                  <a:lnTo>
                    <a:pt x="0" y="9138"/>
                  </a:lnTo>
                  <a:lnTo>
                    <a:pt x="9483" y="9554"/>
                  </a:lnTo>
                  <a:lnTo>
                    <a:pt x="14751" y="10800"/>
                  </a:lnTo>
                  <a:cubicBezTo>
                    <a:pt x="14751" y="10800"/>
                    <a:pt x="14751" y="12046"/>
                    <a:pt x="13171" y="12462"/>
                  </a:cubicBezTo>
                  <a:cubicBezTo>
                    <a:pt x="11590" y="12877"/>
                    <a:pt x="5268" y="14123"/>
                    <a:pt x="5268" y="14123"/>
                  </a:cubicBezTo>
                  <a:lnTo>
                    <a:pt x="12644" y="14954"/>
                  </a:lnTo>
                  <a:lnTo>
                    <a:pt x="10537" y="18277"/>
                  </a:lnTo>
                  <a:cubicBezTo>
                    <a:pt x="10537" y="18277"/>
                    <a:pt x="4215" y="21600"/>
                    <a:pt x="6849" y="21600"/>
                  </a:cubicBezTo>
                  <a:cubicBezTo>
                    <a:pt x="9483" y="21600"/>
                    <a:pt x="13171" y="21185"/>
                    <a:pt x="13171" y="21185"/>
                  </a:cubicBezTo>
                  <a:lnTo>
                    <a:pt x="18966" y="17031"/>
                  </a:lnTo>
                  <a:cubicBezTo>
                    <a:pt x="18966" y="17031"/>
                    <a:pt x="19493" y="13708"/>
                    <a:pt x="20019" y="12877"/>
                  </a:cubicBezTo>
                  <a:cubicBezTo>
                    <a:pt x="20546" y="12046"/>
                    <a:pt x="21600" y="9969"/>
                    <a:pt x="20546" y="9969"/>
                  </a:cubicBezTo>
                  <a:cubicBezTo>
                    <a:pt x="19493" y="9969"/>
                    <a:pt x="16332" y="9554"/>
                    <a:pt x="16332" y="9554"/>
                  </a:cubicBezTo>
                  <a:lnTo>
                    <a:pt x="15278" y="4569"/>
                  </a:lnTo>
                  <a:lnTo>
                    <a:pt x="7376" y="3323"/>
                  </a:lnTo>
                  <a:lnTo>
                    <a:pt x="8956" y="0"/>
                  </a:lnTo>
                  <a:lnTo>
                    <a:pt x="1580" y="83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5" name="Shape"/>
            <p:cNvSpPr/>
            <p:nvPr/>
          </p:nvSpPr>
          <p:spPr>
            <a:xfrm>
              <a:off x="1783469" y="368640"/>
              <a:ext cx="60694" cy="2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8" y="4985"/>
                  </a:moveTo>
                  <a:lnTo>
                    <a:pt x="0" y="21600"/>
                  </a:lnTo>
                  <a:lnTo>
                    <a:pt x="9924" y="8308"/>
                  </a:lnTo>
                  <a:lnTo>
                    <a:pt x="16930" y="21600"/>
                  </a:lnTo>
                  <a:lnTo>
                    <a:pt x="21600" y="8308"/>
                  </a:lnTo>
                  <a:lnTo>
                    <a:pt x="18681" y="0"/>
                  </a:lnTo>
                  <a:lnTo>
                    <a:pt x="1168" y="498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6" name="Shape"/>
            <p:cNvSpPr/>
            <p:nvPr/>
          </p:nvSpPr>
          <p:spPr>
            <a:xfrm>
              <a:off x="3008805" y="1048045"/>
              <a:ext cx="32808" cy="4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48"/>
                  </a:moveTo>
                  <a:cubicBezTo>
                    <a:pt x="0" y="6048"/>
                    <a:pt x="3240" y="21600"/>
                    <a:pt x="5400" y="21600"/>
                  </a:cubicBezTo>
                  <a:cubicBezTo>
                    <a:pt x="7560" y="21600"/>
                    <a:pt x="16200" y="19008"/>
                    <a:pt x="16200" y="19008"/>
                  </a:cubicBezTo>
                  <a:lnTo>
                    <a:pt x="21600" y="3456"/>
                  </a:lnTo>
                  <a:lnTo>
                    <a:pt x="10800" y="0"/>
                  </a:lnTo>
                  <a:lnTo>
                    <a:pt x="0" y="604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7" name="Shape"/>
            <p:cNvSpPr/>
            <p:nvPr/>
          </p:nvSpPr>
          <p:spPr>
            <a:xfrm>
              <a:off x="2568717" y="681586"/>
              <a:ext cx="922192" cy="70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1160" y="794"/>
                  </a:moveTo>
                  <a:cubicBezTo>
                    <a:pt x="1273" y="794"/>
                    <a:pt x="3407" y="199"/>
                    <a:pt x="3481" y="199"/>
                  </a:cubicBezTo>
                  <a:cubicBezTo>
                    <a:pt x="3556" y="199"/>
                    <a:pt x="4080" y="99"/>
                    <a:pt x="4155" y="199"/>
                  </a:cubicBezTo>
                  <a:cubicBezTo>
                    <a:pt x="4230" y="298"/>
                    <a:pt x="4380" y="348"/>
                    <a:pt x="4380" y="348"/>
                  </a:cubicBezTo>
                  <a:cubicBezTo>
                    <a:pt x="4380" y="348"/>
                    <a:pt x="3519" y="497"/>
                    <a:pt x="3444" y="546"/>
                  </a:cubicBezTo>
                  <a:cubicBezTo>
                    <a:pt x="3369" y="596"/>
                    <a:pt x="2995" y="794"/>
                    <a:pt x="2920" y="1043"/>
                  </a:cubicBezTo>
                  <a:cubicBezTo>
                    <a:pt x="2845" y="1291"/>
                    <a:pt x="2583" y="2582"/>
                    <a:pt x="2583" y="3178"/>
                  </a:cubicBezTo>
                  <a:cubicBezTo>
                    <a:pt x="2583" y="3774"/>
                    <a:pt x="2508" y="4022"/>
                    <a:pt x="2658" y="4121"/>
                  </a:cubicBezTo>
                  <a:cubicBezTo>
                    <a:pt x="2808" y="4221"/>
                    <a:pt x="3107" y="4221"/>
                    <a:pt x="3145" y="4320"/>
                  </a:cubicBezTo>
                  <a:cubicBezTo>
                    <a:pt x="3182" y="4419"/>
                    <a:pt x="3257" y="4618"/>
                    <a:pt x="3182" y="4668"/>
                  </a:cubicBezTo>
                  <a:cubicBezTo>
                    <a:pt x="3107" y="4717"/>
                    <a:pt x="2583" y="5214"/>
                    <a:pt x="2583" y="5214"/>
                  </a:cubicBezTo>
                  <a:lnTo>
                    <a:pt x="3369" y="5114"/>
                  </a:lnTo>
                  <a:lnTo>
                    <a:pt x="3856" y="5412"/>
                  </a:lnTo>
                  <a:cubicBezTo>
                    <a:pt x="3856" y="5412"/>
                    <a:pt x="3556" y="4469"/>
                    <a:pt x="3781" y="4320"/>
                  </a:cubicBezTo>
                  <a:cubicBezTo>
                    <a:pt x="4006" y="4171"/>
                    <a:pt x="4043" y="3923"/>
                    <a:pt x="3968" y="3923"/>
                  </a:cubicBezTo>
                  <a:cubicBezTo>
                    <a:pt x="3893" y="3923"/>
                    <a:pt x="3145" y="3724"/>
                    <a:pt x="3145" y="3724"/>
                  </a:cubicBezTo>
                  <a:lnTo>
                    <a:pt x="3407" y="3377"/>
                  </a:lnTo>
                  <a:lnTo>
                    <a:pt x="3931" y="3277"/>
                  </a:lnTo>
                  <a:lnTo>
                    <a:pt x="4155" y="3575"/>
                  </a:lnTo>
                  <a:cubicBezTo>
                    <a:pt x="4155" y="3575"/>
                    <a:pt x="4268" y="2781"/>
                    <a:pt x="4193" y="2781"/>
                  </a:cubicBezTo>
                  <a:cubicBezTo>
                    <a:pt x="4118" y="2781"/>
                    <a:pt x="3519" y="2632"/>
                    <a:pt x="3519" y="2632"/>
                  </a:cubicBezTo>
                  <a:lnTo>
                    <a:pt x="3519" y="1986"/>
                  </a:lnTo>
                  <a:lnTo>
                    <a:pt x="3706" y="1887"/>
                  </a:lnTo>
                  <a:lnTo>
                    <a:pt x="4155" y="1887"/>
                  </a:lnTo>
                  <a:lnTo>
                    <a:pt x="4080" y="1291"/>
                  </a:lnTo>
                  <a:lnTo>
                    <a:pt x="4979" y="646"/>
                  </a:lnTo>
                  <a:cubicBezTo>
                    <a:pt x="4979" y="646"/>
                    <a:pt x="5391" y="397"/>
                    <a:pt x="5466" y="397"/>
                  </a:cubicBezTo>
                  <a:cubicBezTo>
                    <a:pt x="5540" y="397"/>
                    <a:pt x="6064" y="397"/>
                    <a:pt x="6064" y="397"/>
                  </a:cubicBezTo>
                  <a:lnTo>
                    <a:pt x="6252" y="447"/>
                  </a:lnTo>
                  <a:cubicBezTo>
                    <a:pt x="6252" y="447"/>
                    <a:pt x="6364" y="745"/>
                    <a:pt x="6401" y="844"/>
                  </a:cubicBezTo>
                  <a:cubicBezTo>
                    <a:pt x="6439" y="943"/>
                    <a:pt x="6589" y="1092"/>
                    <a:pt x="6663" y="1043"/>
                  </a:cubicBezTo>
                  <a:cubicBezTo>
                    <a:pt x="6738" y="993"/>
                    <a:pt x="6776" y="546"/>
                    <a:pt x="6776" y="546"/>
                  </a:cubicBezTo>
                  <a:lnTo>
                    <a:pt x="7188" y="397"/>
                  </a:lnTo>
                  <a:lnTo>
                    <a:pt x="7524" y="199"/>
                  </a:lnTo>
                  <a:cubicBezTo>
                    <a:pt x="7524" y="199"/>
                    <a:pt x="7674" y="298"/>
                    <a:pt x="7749" y="298"/>
                  </a:cubicBezTo>
                  <a:cubicBezTo>
                    <a:pt x="7824" y="298"/>
                    <a:pt x="7861" y="397"/>
                    <a:pt x="7974" y="447"/>
                  </a:cubicBezTo>
                  <a:cubicBezTo>
                    <a:pt x="8086" y="497"/>
                    <a:pt x="8385" y="497"/>
                    <a:pt x="8385" y="497"/>
                  </a:cubicBezTo>
                  <a:lnTo>
                    <a:pt x="8647" y="397"/>
                  </a:lnTo>
                  <a:cubicBezTo>
                    <a:pt x="8647" y="397"/>
                    <a:pt x="8797" y="0"/>
                    <a:pt x="8872" y="0"/>
                  </a:cubicBezTo>
                  <a:cubicBezTo>
                    <a:pt x="8947" y="0"/>
                    <a:pt x="9172" y="497"/>
                    <a:pt x="9172" y="497"/>
                  </a:cubicBezTo>
                  <a:lnTo>
                    <a:pt x="9471" y="993"/>
                  </a:lnTo>
                  <a:lnTo>
                    <a:pt x="9583" y="1341"/>
                  </a:lnTo>
                  <a:lnTo>
                    <a:pt x="8947" y="1738"/>
                  </a:lnTo>
                  <a:lnTo>
                    <a:pt x="8610" y="1986"/>
                  </a:lnTo>
                  <a:lnTo>
                    <a:pt x="8423" y="2234"/>
                  </a:lnTo>
                  <a:cubicBezTo>
                    <a:pt x="8423" y="2234"/>
                    <a:pt x="8872" y="2234"/>
                    <a:pt x="9059" y="2334"/>
                  </a:cubicBezTo>
                  <a:cubicBezTo>
                    <a:pt x="9246" y="2433"/>
                    <a:pt x="9883" y="2681"/>
                    <a:pt x="9958" y="2731"/>
                  </a:cubicBezTo>
                  <a:cubicBezTo>
                    <a:pt x="10033" y="2781"/>
                    <a:pt x="10669" y="3228"/>
                    <a:pt x="10669" y="3228"/>
                  </a:cubicBezTo>
                  <a:lnTo>
                    <a:pt x="11268" y="2930"/>
                  </a:lnTo>
                  <a:lnTo>
                    <a:pt x="11680" y="2781"/>
                  </a:lnTo>
                  <a:cubicBezTo>
                    <a:pt x="11680" y="2781"/>
                    <a:pt x="11792" y="2781"/>
                    <a:pt x="11755" y="3029"/>
                  </a:cubicBezTo>
                  <a:cubicBezTo>
                    <a:pt x="11717" y="3277"/>
                    <a:pt x="11642" y="3575"/>
                    <a:pt x="11642" y="3575"/>
                  </a:cubicBezTo>
                  <a:cubicBezTo>
                    <a:pt x="11642" y="3575"/>
                    <a:pt x="11942" y="3923"/>
                    <a:pt x="12017" y="3923"/>
                  </a:cubicBezTo>
                  <a:cubicBezTo>
                    <a:pt x="12092" y="3923"/>
                    <a:pt x="12241" y="4171"/>
                    <a:pt x="12241" y="4171"/>
                  </a:cubicBezTo>
                  <a:cubicBezTo>
                    <a:pt x="12241" y="4171"/>
                    <a:pt x="12354" y="4370"/>
                    <a:pt x="12241" y="4469"/>
                  </a:cubicBezTo>
                  <a:cubicBezTo>
                    <a:pt x="12129" y="4568"/>
                    <a:pt x="11979" y="4618"/>
                    <a:pt x="11979" y="4618"/>
                  </a:cubicBezTo>
                  <a:cubicBezTo>
                    <a:pt x="11979" y="4618"/>
                    <a:pt x="11942" y="5015"/>
                    <a:pt x="11942" y="5114"/>
                  </a:cubicBezTo>
                  <a:cubicBezTo>
                    <a:pt x="11942" y="5214"/>
                    <a:pt x="11942" y="5462"/>
                    <a:pt x="12017" y="5561"/>
                  </a:cubicBezTo>
                  <a:cubicBezTo>
                    <a:pt x="12092" y="5661"/>
                    <a:pt x="12092" y="5760"/>
                    <a:pt x="12166" y="5710"/>
                  </a:cubicBezTo>
                  <a:cubicBezTo>
                    <a:pt x="12241" y="5661"/>
                    <a:pt x="12616" y="4966"/>
                    <a:pt x="12616" y="4966"/>
                  </a:cubicBezTo>
                  <a:cubicBezTo>
                    <a:pt x="12616" y="4966"/>
                    <a:pt x="12541" y="5561"/>
                    <a:pt x="12616" y="5561"/>
                  </a:cubicBezTo>
                  <a:cubicBezTo>
                    <a:pt x="12690" y="5561"/>
                    <a:pt x="12840" y="5512"/>
                    <a:pt x="12915" y="5512"/>
                  </a:cubicBezTo>
                  <a:cubicBezTo>
                    <a:pt x="12990" y="5512"/>
                    <a:pt x="13102" y="5611"/>
                    <a:pt x="13102" y="5611"/>
                  </a:cubicBezTo>
                  <a:lnTo>
                    <a:pt x="13402" y="5065"/>
                  </a:lnTo>
                  <a:cubicBezTo>
                    <a:pt x="13402" y="5065"/>
                    <a:pt x="13551" y="5015"/>
                    <a:pt x="13626" y="5114"/>
                  </a:cubicBezTo>
                  <a:cubicBezTo>
                    <a:pt x="13701" y="5214"/>
                    <a:pt x="13963" y="5561"/>
                    <a:pt x="13963" y="5561"/>
                  </a:cubicBezTo>
                  <a:lnTo>
                    <a:pt x="13664" y="5859"/>
                  </a:lnTo>
                  <a:cubicBezTo>
                    <a:pt x="13664" y="5859"/>
                    <a:pt x="13888" y="5959"/>
                    <a:pt x="13963" y="5959"/>
                  </a:cubicBezTo>
                  <a:cubicBezTo>
                    <a:pt x="14038" y="5959"/>
                    <a:pt x="14300" y="5959"/>
                    <a:pt x="14300" y="5959"/>
                  </a:cubicBezTo>
                  <a:cubicBezTo>
                    <a:pt x="14300" y="5959"/>
                    <a:pt x="14375" y="5810"/>
                    <a:pt x="14562" y="5859"/>
                  </a:cubicBezTo>
                  <a:cubicBezTo>
                    <a:pt x="14749" y="5909"/>
                    <a:pt x="14899" y="5959"/>
                    <a:pt x="14937" y="6058"/>
                  </a:cubicBezTo>
                  <a:cubicBezTo>
                    <a:pt x="14974" y="6157"/>
                    <a:pt x="15049" y="6406"/>
                    <a:pt x="15049" y="6406"/>
                  </a:cubicBezTo>
                  <a:cubicBezTo>
                    <a:pt x="15049" y="6406"/>
                    <a:pt x="15311" y="6108"/>
                    <a:pt x="15423" y="6257"/>
                  </a:cubicBezTo>
                  <a:cubicBezTo>
                    <a:pt x="15535" y="6406"/>
                    <a:pt x="15573" y="6356"/>
                    <a:pt x="15610" y="6554"/>
                  </a:cubicBezTo>
                  <a:cubicBezTo>
                    <a:pt x="15648" y="6753"/>
                    <a:pt x="15723" y="6803"/>
                    <a:pt x="15685" y="6902"/>
                  </a:cubicBezTo>
                  <a:cubicBezTo>
                    <a:pt x="15648" y="7001"/>
                    <a:pt x="15610" y="7150"/>
                    <a:pt x="15610" y="7150"/>
                  </a:cubicBezTo>
                  <a:lnTo>
                    <a:pt x="15835" y="7597"/>
                  </a:lnTo>
                  <a:lnTo>
                    <a:pt x="16247" y="7399"/>
                  </a:lnTo>
                  <a:cubicBezTo>
                    <a:pt x="16247" y="7399"/>
                    <a:pt x="16209" y="7051"/>
                    <a:pt x="16284" y="7051"/>
                  </a:cubicBezTo>
                  <a:cubicBezTo>
                    <a:pt x="16359" y="7051"/>
                    <a:pt x="16733" y="7746"/>
                    <a:pt x="16733" y="7746"/>
                  </a:cubicBezTo>
                  <a:lnTo>
                    <a:pt x="16397" y="7895"/>
                  </a:lnTo>
                  <a:cubicBezTo>
                    <a:pt x="16397" y="7895"/>
                    <a:pt x="16134" y="8094"/>
                    <a:pt x="16060" y="8094"/>
                  </a:cubicBezTo>
                  <a:cubicBezTo>
                    <a:pt x="15985" y="8094"/>
                    <a:pt x="15872" y="8143"/>
                    <a:pt x="15872" y="8143"/>
                  </a:cubicBezTo>
                  <a:lnTo>
                    <a:pt x="16209" y="8839"/>
                  </a:lnTo>
                  <a:lnTo>
                    <a:pt x="16584" y="8690"/>
                  </a:lnTo>
                  <a:lnTo>
                    <a:pt x="16808" y="8988"/>
                  </a:lnTo>
                  <a:lnTo>
                    <a:pt x="16509" y="8988"/>
                  </a:lnTo>
                  <a:lnTo>
                    <a:pt x="16247" y="9037"/>
                  </a:lnTo>
                  <a:lnTo>
                    <a:pt x="16247" y="9484"/>
                  </a:lnTo>
                  <a:cubicBezTo>
                    <a:pt x="16247" y="9484"/>
                    <a:pt x="16434" y="9534"/>
                    <a:pt x="16509" y="9633"/>
                  </a:cubicBezTo>
                  <a:cubicBezTo>
                    <a:pt x="16584" y="9732"/>
                    <a:pt x="16546" y="9981"/>
                    <a:pt x="16546" y="9981"/>
                  </a:cubicBezTo>
                  <a:lnTo>
                    <a:pt x="15872" y="10229"/>
                  </a:lnTo>
                  <a:lnTo>
                    <a:pt x="16060" y="10626"/>
                  </a:lnTo>
                  <a:cubicBezTo>
                    <a:pt x="16060" y="10626"/>
                    <a:pt x="16172" y="10775"/>
                    <a:pt x="16397" y="10924"/>
                  </a:cubicBezTo>
                  <a:cubicBezTo>
                    <a:pt x="16621" y="11073"/>
                    <a:pt x="16995" y="11023"/>
                    <a:pt x="17070" y="11073"/>
                  </a:cubicBezTo>
                  <a:cubicBezTo>
                    <a:pt x="17145" y="11123"/>
                    <a:pt x="17295" y="11222"/>
                    <a:pt x="17295" y="11321"/>
                  </a:cubicBezTo>
                  <a:cubicBezTo>
                    <a:pt x="17295" y="11421"/>
                    <a:pt x="17295" y="11669"/>
                    <a:pt x="17295" y="11669"/>
                  </a:cubicBezTo>
                  <a:lnTo>
                    <a:pt x="17632" y="11719"/>
                  </a:lnTo>
                  <a:lnTo>
                    <a:pt x="17445" y="12314"/>
                  </a:lnTo>
                  <a:lnTo>
                    <a:pt x="17894" y="12364"/>
                  </a:lnTo>
                  <a:lnTo>
                    <a:pt x="18306" y="12116"/>
                  </a:lnTo>
                  <a:lnTo>
                    <a:pt x="18643" y="11868"/>
                  </a:lnTo>
                  <a:lnTo>
                    <a:pt x="18680" y="12364"/>
                  </a:lnTo>
                  <a:lnTo>
                    <a:pt x="18980" y="12314"/>
                  </a:lnTo>
                  <a:cubicBezTo>
                    <a:pt x="18980" y="12314"/>
                    <a:pt x="19242" y="12414"/>
                    <a:pt x="19242" y="12513"/>
                  </a:cubicBezTo>
                  <a:cubicBezTo>
                    <a:pt x="19242" y="12612"/>
                    <a:pt x="19204" y="12861"/>
                    <a:pt x="19204" y="12960"/>
                  </a:cubicBezTo>
                  <a:cubicBezTo>
                    <a:pt x="19204" y="13059"/>
                    <a:pt x="19204" y="13208"/>
                    <a:pt x="19354" y="13208"/>
                  </a:cubicBezTo>
                  <a:cubicBezTo>
                    <a:pt x="19504" y="13208"/>
                    <a:pt x="19653" y="13208"/>
                    <a:pt x="19728" y="13208"/>
                  </a:cubicBezTo>
                  <a:cubicBezTo>
                    <a:pt x="19803" y="13208"/>
                    <a:pt x="19915" y="13407"/>
                    <a:pt x="19990" y="13457"/>
                  </a:cubicBezTo>
                  <a:cubicBezTo>
                    <a:pt x="20065" y="13506"/>
                    <a:pt x="20140" y="13705"/>
                    <a:pt x="20252" y="13655"/>
                  </a:cubicBezTo>
                  <a:cubicBezTo>
                    <a:pt x="20365" y="13605"/>
                    <a:pt x="20589" y="13357"/>
                    <a:pt x="20589" y="13357"/>
                  </a:cubicBezTo>
                  <a:lnTo>
                    <a:pt x="21038" y="13407"/>
                  </a:lnTo>
                  <a:lnTo>
                    <a:pt x="21226" y="13109"/>
                  </a:lnTo>
                  <a:lnTo>
                    <a:pt x="21600" y="13556"/>
                  </a:lnTo>
                  <a:lnTo>
                    <a:pt x="21450" y="14400"/>
                  </a:lnTo>
                  <a:cubicBezTo>
                    <a:pt x="21450" y="14400"/>
                    <a:pt x="21188" y="14102"/>
                    <a:pt x="21038" y="14102"/>
                  </a:cubicBezTo>
                  <a:cubicBezTo>
                    <a:pt x="20889" y="14102"/>
                    <a:pt x="20776" y="14301"/>
                    <a:pt x="20776" y="14301"/>
                  </a:cubicBezTo>
                  <a:lnTo>
                    <a:pt x="20926" y="14499"/>
                  </a:lnTo>
                  <a:lnTo>
                    <a:pt x="20702" y="14599"/>
                  </a:lnTo>
                  <a:lnTo>
                    <a:pt x="20552" y="15294"/>
                  </a:lnTo>
                  <a:lnTo>
                    <a:pt x="20477" y="15790"/>
                  </a:lnTo>
                  <a:lnTo>
                    <a:pt x="20140" y="15492"/>
                  </a:lnTo>
                  <a:lnTo>
                    <a:pt x="19953" y="15741"/>
                  </a:lnTo>
                  <a:lnTo>
                    <a:pt x="19953" y="16932"/>
                  </a:lnTo>
                  <a:lnTo>
                    <a:pt x="19092" y="16535"/>
                  </a:lnTo>
                  <a:lnTo>
                    <a:pt x="19466" y="16237"/>
                  </a:lnTo>
                  <a:lnTo>
                    <a:pt x="19054" y="16039"/>
                  </a:lnTo>
                  <a:lnTo>
                    <a:pt x="18680" y="15592"/>
                  </a:lnTo>
                  <a:cubicBezTo>
                    <a:pt x="18680" y="15592"/>
                    <a:pt x="19017" y="15244"/>
                    <a:pt x="18643" y="15194"/>
                  </a:cubicBezTo>
                  <a:cubicBezTo>
                    <a:pt x="18268" y="15145"/>
                    <a:pt x="18193" y="15294"/>
                    <a:pt x="18081" y="15294"/>
                  </a:cubicBezTo>
                  <a:cubicBezTo>
                    <a:pt x="17969" y="15294"/>
                    <a:pt x="17707" y="15194"/>
                    <a:pt x="17669" y="15045"/>
                  </a:cubicBezTo>
                  <a:cubicBezTo>
                    <a:pt x="17632" y="14896"/>
                    <a:pt x="17482" y="14301"/>
                    <a:pt x="17445" y="14201"/>
                  </a:cubicBezTo>
                  <a:cubicBezTo>
                    <a:pt x="17407" y="14102"/>
                    <a:pt x="17108" y="14152"/>
                    <a:pt x="17070" y="14251"/>
                  </a:cubicBezTo>
                  <a:cubicBezTo>
                    <a:pt x="17033" y="14350"/>
                    <a:pt x="16733" y="14251"/>
                    <a:pt x="16733" y="14251"/>
                  </a:cubicBezTo>
                  <a:lnTo>
                    <a:pt x="16471" y="14450"/>
                  </a:lnTo>
                  <a:lnTo>
                    <a:pt x="16546" y="14797"/>
                  </a:lnTo>
                  <a:lnTo>
                    <a:pt x="16546" y="15095"/>
                  </a:lnTo>
                  <a:lnTo>
                    <a:pt x="16247" y="15343"/>
                  </a:lnTo>
                  <a:cubicBezTo>
                    <a:pt x="16247" y="15343"/>
                    <a:pt x="16247" y="15840"/>
                    <a:pt x="16397" y="15939"/>
                  </a:cubicBezTo>
                  <a:cubicBezTo>
                    <a:pt x="16546" y="16039"/>
                    <a:pt x="16546" y="16088"/>
                    <a:pt x="16659" y="16088"/>
                  </a:cubicBezTo>
                  <a:cubicBezTo>
                    <a:pt x="16771" y="16088"/>
                    <a:pt x="16921" y="16088"/>
                    <a:pt x="16921" y="16088"/>
                  </a:cubicBezTo>
                  <a:lnTo>
                    <a:pt x="16958" y="16684"/>
                  </a:lnTo>
                  <a:lnTo>
                    <a:pt x="17370" y="17280"/>
                  </a:lnTo>
                  <a:cubicBezTo>
                    <a:pt x="17370" y="17280"/>
                    <a:pt x="17819" y="17628"/>
                    <a:pt x="17894" y="17727"/>
                  </a:cubicBezTo>
                  <a:cubicBezTo>
                    <a:pt x="17969" y="17826"/>
                    <a:pt x="18119" y="17975"/>
                    <a:pt x="18193" y="17975"/>
                  </a:cubicBezTo>
                  <a:cubicBezTo>
                    <a:pt x="18268" y="17975"/>
                    <a:pt x="18530" y="17876"/>
                    <a:pt x="18530" y="17876"/>
                  </a:cubicBezTo>
                  <a:lnTo>
                    <a:pt x="18755" y="18372"/>
                  </a:lnTo>
                  <a:lnTo>
                    <a:pt x="18418" y="18472"/>
                  </a:lnTo>
                  <a:lnTo>
                    <a:pt x="18381" y="19167"/>
                  </a:lnTo>
                  <a:cubicBezTo>
                    <a:pt x="18381" y="19167"/>
                    <a:pt x="17969" y="19316"/>
                    <a:pt x="17894" y="19366"/>
                  </a:cubicBezTo>
                  <a:cubicBezTo>
                    <a:pt x="17819" y="19415"/>
                    <a:pt x="17183" y="19415"/>
                    <a:pt x="17145" y="19316"/>
                  </a:cubicBezTo>
                  <a:cubicBezTo>
                    <a:pt x="17108" y="19217"/>
                    <a:pt x="17033" y="18919"/>
                    <a:pt x="16921" y="18919"/>
                  </a:cubicBezTo>
                  <a:cubicBezTo>
                    <a:pt x="16808" y="18919"/>
                    <a:pt x="16696" y="18819"/>
                    <a:pt x="16659" y="18919"/>
                  </a:cubicBezTo>
                  <a:cubicBezTo>
                    <a:pt x="16621" y="19018"/>
                    <a:pt x="16621" y="19217"/>
                    <a:pt x="16621" y="19217"/>
                  </a:cubicBezTo>
                  <a:cubicBezTo>
                    <a:pt x="16621" y="19217"/>
                    <a:pt x="16172" y="19018"/>
                    <a:pt x="16060" y="19018"/>
                  </a:cubicBezTo>
                  <a:cubicBezTo>
                    <a:pt x="15947" y="19018"/>
                    <a:pt x="15573" y="18869"/>
                    <a:pt x="15573" y="18869"/>
                  </a:cubicBezTo>
                  <a:cubicBezTo>
                    <a:pt x="15573" y="18869"/>
                    <a:pt x="15423" y="19514"/>
                    <a:pt x="15573" y="19564"/>
                  </a:cubicBezTo>
                  <a:cubicBezTo>
                    <a:pt x="15723" y="19614"/>
                    <a:pt x="16621" y="20557"/>
                    <a:pt x="16696" y="20557"/>
                  </a:cubicBezTo>
                  <a:cubicBezTo>
                    <a:pt x="16771" y="20557"/>
                    <a:pt x="17108" y="20408"/>
                    <a:pt x="17145" y="20508"/>
                  </a:cubicBezTo>
                  <a:cubicBezTo>
                    <a:pt x="17183" y="20607"/>
                    <a:pt x="17183" y="21103"/>
                    <a:pt x="17258" y="21103"/>
                  </a:cubicBezTo>
                  <a:cubicBezTo>
                    <a:pt x="17332" y="21103"/>
                    <a:pt x="17744" y="21054"/>
                    <a:pt x="17819" y="21054"/>
                  </a:cubicBezTo>
                  <a:cubicBezTo>
                    <a:pt x="17894" y="21054"/>
                    <a:pt x="17894" y="21401"/>
                    <a:pt x="17894" y="21401"/>
                  </a:cubicBezTo>
                  <a:cubicBezTo>
                    <a:pt x="17894" y="21401"/>
                    <a:pt x="17370" y="21501"/>
                    <a:pt x="17295" y="21501"/>
                  </a:cubicBezTo>
                  <a:cubicBezTo>
                    <a:pt x="17220" y="21501"/>
                    <a:pt x="17220" y="21451"/>
                    <a:pt x="17145" y="21352"/>
                  </a:cubicBezTo>
                  <a:cubicBezTo>
                    <a:pt x="17070" y="21252"/>
                    <a:pt x="16995" y="21103"/>
                    <a:pt x="16846" y="21203"/>
                  </a:cubicBezTo>
                  <a:cubicBezTo>
                    <a:pt x="16696" y="21302"/>
                    <a:pt x="16659" y="21600"/>
                    <a:pt x="16546" y="21501"/>
                  </a:cubicBezTo>
                  <a:cubicBezTo>
                    <a:pt x="16434" y="21401"/>
                    <a:pt x="16060" y="20954"/>
                    <a:pt x="15985" y="21004"/>
                  </a:cubicBezTo>
                  <a:cubicBezTo>
                    <a:pt x="15910" y="21054"/>
                    <a:pt x="15872" y="21302"/>
                    <a:pt x="15798" y="21302"/>
                  </a:cubicBezTo>
                  <a:cubicBezTo>
                    <a:pt x="15723" y="21302"/>
                    <a:pt x="14937" y="21054"/>
                    <a:pt x="14937" y="21054"/>
                  </a:cubicBezTo>
                  <a:lnTo>
                    <a:pt x="13963" y="21352"/>
                  </a:lnTo>
                  <a:cubicBezTo>
                    <a:pt x="13963" y="21352"/>
                    <a:pt x="13514" y="21004"/>
                    <a:pt x="13626" y="21004"/>
                  </a:cubicBezTo>
                  <a:cubicBezTo>
                    <a:pt x="13739" y="21004"/>
                    <a:pt x="14038" y="21004"/>
                    <a:pt x="14038" y="21004"/>
                  </a:cubicBezTo>
                  <a:cubicBezTo>
                    <a:pt x="14038" y="21004"/>
                    <a:pt x="14263" y="20508"/>
                    <a:pt x="14113" y="20359"/>
                  </a:cubicBezTo>
                  <a:cubicBezTo>
                    <a:pt x="13963" y="20210"/>
                    <a:pt x="13551" y="19961"/>
                    <a:pt x="13551" y="19961"/>
                  </a:cubicBezTo>
                  <a:lnTo>
                    <a:pt x="13551" y="20408"/>
                  </a:lnTo>
                  <a:lnTo>
                    <a:pt x="13327" y="20160"/>
                  </a:lnTo>
                  <a:lnTo>
                    <a:pt x="13177" y="19713"/>
                  </a:lnTo>
                  <a:lnTo>
                    <a:pt x="12952" y="19614"/>
                  </a:lnTo>
                  <a:lnTo>
                    <a:pt x="12803" y="18819"/>
                  </a:lnTo>
                  <a:lnTo>
                    <a:pt x="12316" y="18919"/>
                  </a:lnTo>
                  <a:lnTo>
                    <a:pt x="12092" y="18472"/>
                  </a:lnTo>
                  <a:lnTo>
                    <a:pt x="11642" y="18621"/>
                  </a:lnTo>
                  <a:lnTo>
                    <a:pt x="11418" y="18124"/>
                  </a:lnTo>
                  <a:lnTo>
                    <a:pt x="10894" y="18621"/>
                  </a:lnTo>
                  <a:lnTo>
                    <a:pt x="11343" y="19167"/>
                  </a:lnTo>
                  <a:lnTo>
                    <a:pt x="10706" y="19068"/>
                  </a:lnTo>
                  <a:lnTo>
                    <a:pt x="10332" y="19366"/>
                  </a:lnTo>
                  <a:lnTo>
                    <a:pt x="10295" y="19663"/>
                  </a:lnTo>
                  <a:cubicBezTo>
                    <a:pt x="10295" y="19663"/>
                    <a:pt x="9995" y="19912"/>
                    <a:pt x="9808" y="19812"/>
                  </a:cubicBezTo>
                  <a:cubicBezTo>
                    <a:pt x="9621" y="19713"/>
                    <a:pt x="8910" y="19167"/>
                    <a:pt x="8910" y="19167"/>
                  </a:cubicBezTo>
                  <a:lnTo>
                    <a:pt x="9321" y="17777"/>
                  </a:lnTo>
                  <a:lnTo>
                    <a:pt x="12878" y="17032"/>
                  </a:lnTo>
                  <a:lnTo>
                    <a:pt x="12092" y="15542"/>
                  </a:lnTo>
                  <a:cubicBezTo>
                    <a:pt x="12092" y="15542"/>
                    <a:pt x="12653" y="14102"/>
                    <a:pt x="12728" y="14102"/>
                  </a:cubicBezTo>
                  <a:cubicBezTo>
                    <a:pt x="12803" y="14102"/>
                    <a:pt x="13102" y="14102"/>
                    <a:pt x="13102" y="14102"/>
                  </a:cubicBezTo>
                  <a:lnTo>
                    <a:pt x="12952" y="13804"/>
                  </a:lnTo>
                  <a:lnTo>
                    <a:pt x="13065" y="13059"/>
                  </a:lnTo>
                  <a:lnTo>
                    <a:pt x="13402" y="13010"/>
                  </a:lnTo>
                  <a:cubicBezTo>
                    <a:pt x="13402" y="13010"/>
                    <a:pt x="12915" y="11917"/>
                    <a:pt x="13027" y="11868"/>
                  </a:cubicBezTo>
                  <a:cubicBezTo>
                    <a:pt x="13140" y="11818"/>
                    <a:pt x="13140" y="11172"/>
                    <a:pt x="13140" y="11172"/>
                  </a:cubicBezTo>
                  <a:lnTo>
                    <a:pt x="12878" y="11172"/>
                  </a:lnTo>
                  <a:lnTo>
                    <a:pt x="12840" y="10676"/>
                  </a:lnTo>
                  <a:lnTo>
                    <a:pt x="12428" y="10726"/>
                  </a:lnTo>
                  <a:lnTo>
                    <a:pt x="12616" y="9931"/>
                  </a:lnTo>
                  <a:lnTo>
                    <a:pt x="12316" y="9385"/>
                  </a:lnTo>
                  <a:lnTo>
                    <a:pt x="11979" y="9633"/>
                  </a:lnTo>
                  <a:lnTo>
                    <a:pt x="11380" y="10279"/>
                  </a:lnTo>
                  <a:lnTo>
                    <a:pt x="11230" y="9484"/>
                  </a:lnTo>
                  <a:lnTo>
                    <a:pt x="11455" y="9335"/>
                  </a:lnTo>
                  <a:lnTo>
                    <a:pt x="11006" y="8789"/>
                  </a:lnTo>
                  <a:lnTo>
                    <a:pt x="11081" y="7895"/>
                  </a:lnTo>
                  <a:lnTo>
                    <a:pt x="10482" y="8044"/>
                  </a:lnTo>
                  <a:lnTo>
                    <a:pt x="10145" y="7448"/>
                  </a:lnTo>
                  <a:lnTo>
                    <a:pt x="9920" y="7597"/>
                  </a:lnTo>
                  <a:lnTo>
                    <a:pt x="9583" y="7597"/>
                  </a:lnTo>
                  <a:lnTo>
                    <a:pt x="9509" y="6753"/>
                  </a:lnTo>
                  <a:lnTo>
                    <a:pt x="9022" y="6703"/>
                  </a:lnTo>
                  <a:lnTo>
                    <a:pt x="8722" y="6455"/>
                  </a:lnTo>
                  <a:lnTo>
                    <a:pt x="8198" y="6604"/>
                  </a:lnTo>
                  <a:cubicBezTo>
                    <a:pt x="8198" y="6604"/>
                    <a:pt x="8123" y="7101"/>
                    <a:pt x="8236" y="7101"/>
                  </a:cubicBezTo>
                  <a:cubicBezTo>
                    <a:pt x="8348" y="7101"/>
                    <a:pt x="8573" y="7101"/>
                    <a:pt x="8573" y="7101"/>
                  </a:cubicBezTo>
                  <a:lnTo>
                    <a:pt x="8685" y="7349"/>
                  </a:lnTo>
                  <a:lnTo>
                    <a:pt x="8198" y="7448"/>
                  </a:lnTo>
                  <a:lnTo>
                    <a:pt x="7524" y="6902"/>
                  </a:lnTo>
                  <a:lnTo>
                    <a:pt x="6626" y="7001"/>
                  </a:lnTo>
                  <a:lnTo>
                    <a:pt x="7225" y="7945"/>
                  </a:lnTo>
                  <a:lnTo>
                    <a:pt x="7075" y="8193"/>
                  </a:lnTo>
                  <a:lnTo>
                    <a:pt x="6776" y="7746"/>
                  </a:lnTo>
                  <a:lnTo>
                    <a:pt x="6214" y="7299"/>
                  </a:lnTo>
                  <a:cubicBezTo>
                    <a:pt x="6214" y="7299"/>
                    <a:pt x="6027" y="6753"/>
                    <a:pt x="5952" y="7051"/>
                  </a:cubicBezTo>
                  <a:cubicBezTo>
                    <a:pt x="5877" y="7349"/>
                    <a:pt x="6064" y="7746"/>
                    <a:pt x="6064" y="7746"/>
                  </a:cubicBezTo>
                  <a:lnTo>
                    <a:pt x="5615" y="7746"/>
                  </a:lnTo>
                  <a:cubicBezTo>
                    <a:pt x="5615" y="7746"/>
                    <a:pt x="5503" y="7349"/>
                    <a:pt x="5428" y="7349"/>
                  </a:cubicBezTo>
                  <a:cubicBezTo>
                    <a:pt x="5353" y="7349"/>
                    <a:pt x="4230" y="7548"/>
                    <a:pt x="4230" y="7548"/>
                  </a:cubicBezTo>
                  <a:lnTo>
                    <a:pt x="3931" y="7299"/>
                  </a:lnTo>
                  <a:lnTo>
                    <a:pt x="3631" y="7051"/>
                  </a:lnTo>
                  <a:lnTo>
                    <a:pt x="3594" y="7299"/>
                  </a:lnTo>
                  <a:lnTo>
                    <a:pt x="3107" y="7349"/>
                  </a:lnTo>
                  <a:lnTo>
                    <a:pt x="2433" y="6306"/>
                  </a:lnTo>
                  <a:lnTo>
                    <a:pt x="2096" y="6306"/>
                  </a:lnTo>
                  <a:lnTo>
                    <a:pt x="2021" y="6604"/>
                  </a:lnTo>
                  <a:lnTo>
                    <a:pt x="1273" y="5760"/>
                  </a:lnTo>
                  <a:lnTo>
                    <a:pt x="1759" y="5760"/>
                  </a:lnTo>
                  <a:lnTo>
                    <a:pt x="1834" y="5313"/>
                  </a:lnTo>
                  <a:cubicBezTo>
                    <a:pt x="1834" y="5313"/>
                    <a:pt x="1086" y="5263"/>
                    <a:pt x="824" y="5164"/>
                  </a:cubicBezTo>
                  <a:cubicBezTo>
                    <a:pt x="562" y="5065"/>
                    <a:pt x="262" y="4866"/>
                    <a:pt x="262" y="4866"/>
                  </a:cubicBezTo>
                  <a:lnTo>
                    <a:pt x="374" y="4469"/>
                  </a:lnTo>
                  <a:lnTo>
                    <a:pt x="187" y="4320"/>
                  </a:lnTo>
                  <a:lnTo>
                    <a:pt x="0" y="4221"/>
                  </a:lnTo>
                  <a:lnTo>
                    <a:pt x="187" y="3228"/>
                  </a:lnTo>
                  <a:lnTo>
                    <a:pt x="299" y="2781"/>
                  </a:lnTo>
                  <a:cubicBezTo>
                    <a:pt x="299" y="2781"/>
                    <a:pt x="487" y="2433"/>
                    <a:pt x="562" y="2383"/>
                  </a:cubicBezTo>
                  <a:cubicBezTo>
                    <a:pt x="636" y="2334"/>
                    <a:pt x="749" y="2334"/>
                    <a:pt x="786" y="2185"/>
                  </a:cubicBezTo>
                  <a:cubicBezTo>
                    <a:pt x="824" y="2036"/>
                    <a:pt x="786" y="1490"/>
                    <a:pt x="786" y="1490"/>
                  </a:cubicBezTo>
                  <a:lnTo>
                    <a:pt x="1011" y="1440"/>
                  </a:lnTo>
                  <a:lnTo>
                    <a:pt x="1160" y="79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8" name="Shape"/>
            <p:cNvSpPr/>
            <p:nvPr/>
          </p:nvSpPr>
          <p:spPr>
            <a:xfrm>
              <a:off x="2673185" y="1212153"/>
              <a:ext cx="160755" cy="12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990"/>
                  </a:moveTo>
                  <a:cubicBezTo>
                    <a:pt x="0" y="16831"/>
                    <a:pt x="882" y="18514"/>
                    <a:pt x="882" y="18514"/>
                  </a:cubicBezTo>
                  <a:lnTo>
                    <a:pt x="4408" y="17673"/>
                  </a:lnTo>
                  <a:lnTo>
                    <a:pt x="4188" y="21600"/>
                  </a:lnTo>
                  <a:cubicBezTo>
                    <a:pt x="4188" y="21600"/>
                    <a:pt x="6612" y="21600"/>
                    <a:pt x="7053" y="21600"/>
                  </a:cubicBezTo>
                  <a:cubicBezTo>
                    <a:pt x="7494" y="21600"/>
                    <a:pt x="8816" y="18234"/>
                    <a:pt x="8816" y="18234"/>
                  </a:cubicBezTo>
                  <a:cubicBezTo>
                    <a:pt x="8816" y="18234"/>
                    <a:pt x="7714" y="14868"/>
                    <a:pt x="8376" y="12904"/>
                  </a:cubicBezTo>
                  <a:cubicBezTo>
                    <a:pt x="9037" y="10940"/>
                    <a:pt x="9918" y="9257"/>
                    <a:pt x="11020" y="9257"/>
                  </a:cubicBezTo>
                  <a:cubicBezTo>
                    <a:pt x="12122" y="9257"/>
                    <a:pt x="12563" y="9818"/>
                    <a:pt x="13224" y="10660"/>
                  </a:cubicBezTo>
                  <a:cubicBezTo>
                    <a:pt x="13886" y="11501"/>
                    <a:pt x="14327" y="12343"/>
                    <a:pt x="14327" y="13184"/>
                  </a:cubicBezTo>
                  <a:cubicBezTo>
                    <a:pt x="14327" y="14026"/>
                    <a:pt x="13665" y="14587"/>
                    <a:pt x="13886" y="15429"/>
                  </a:cubicBezTo>
                  <a:cubicBezTo>
                    <a:pt x="14106" y="16270"/>
                    <a:pt x="21159" y="17953"/>
                    <a:pt x="21159" y="17953"/>
                  </a:cubicBezTo>
                  <a:lnTo>
                    <a:pt x="21600" y="16270"/>
                  </a:lnTo>
                  <a:lnTo>
                    <a:pt x="20718" y="13745"/>
                  </a:lnTo>
                  <a:lnTo>
                    <a:pt x="17633" y="14587"/>
                  </a:lnTo>
                  <a:cubicBezTo>
                    <a:pt x="17633" y="14587"/>
                    <a:pt x="17192" y="9538"/>
                    <a:pt x="14106" y="7294"/>
                  </a:cubicBezTo>
                  <a:cubicBezTo>
                    <a:pt x="11020" y="5049"/>
                    <a:pt x="11020" y="4208"/>
                    <a:pt x="9918" y="4208"/>
                  </a:cubicBezTo>
                  <a:cubicBezTo>
                    <a:pt x="8816" y="4208"/>
                    <a:pt x="6833" y="4769"/>
                    <a:pt x="6833" y="4769"/>
                  </a:cubicBezTo>
                  <a:lnTo>
                    <a:pt x="5731" y="1683"/>
                  </a:lnTo>
                  <a:lnTo>
                    <a:pt x="5290" y="0"/>
                  </a:lnTo>
                  <a:lnTo>
                    <a:pt x="4188" y="561"/>
                  </a:lnTo>
                  <a:lnTo>
                    <a:pt x="3747" y="13465"/>
                  </a:lnTo>
                  <a:lnTo>
                    <a:pt x="0" y="1599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09" name="Shape"/>
            <p:cNvSpPr/>
            <p:nvPr/>
          </p:nvSpPr>
          <p:spPr>
            <a:xfrm>
              <a:off x="3338512" y="2252594"/>
              <a:ext cx="145991" cy="10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42"/>
                  </a:moveTo>
                  <a:cubicBezTo>
                    <a:pt x="1456" y="16764"/>
                    <a:pt x="3155" y="19021"/>
                    <a:pt x="3155" y="19021"/>
                  </a:cubicBezTo>
                  <a:lnTo>
                    <a:pt x="3640" y="20633"/>
                  </a:lnTo>
                  <a:lnTo>
                    <a:pt x="5582" y="18699"/>
                  </a:lnTo>
                  <a:lnTo>
                    <a:pt x="6553" y="19988"/>
                  </a:lnTo>
                  <a:lnTo>
                    <a:pt x="6310" y="21600"/>
                  </a:lnTo>
                  <a:lnTo>
                    <a:pt x="9222" y="19343"/>
                  </a:lnTo>
                  <a:lnTo>
                    <a:pt x="8980" y="14185"/>
                  </a:lnTo>
                  <a:lnTo>
                    <a:pt x="11649" y="12251"/>
                  </a:lnTo>
                  <a:lnTo>
                    <a:pt x="12620" y="13540"/>
                  </a:lnTo>
                  <a:lnTo>
                    <a:pt x="13106" y="10961"/>
                  </a:lnTo>
                  <a:lnTo>
                    <a:pt x="16503" y="10961"/>
                  </a:lnTo>
                  <a:lnTo>
                    <a:pt x="19658" y="8060"/>
                  </a:lnTo>
                  <a:cubicBezTo>
                    <a:pt x="19658" y="8060"/>
                    <a:pt x="20629" y="7093"/>
                    <a:pt x="20872" y="6448"/>
                  </a:cubicBezTo>
                  <a:cubicBezTo>
                    <a:pt x="21115" y="5803"/>
                    <a:pt x="21357" y="3224"/>
                    <a:pt x="21357" y="3224"/>
                  </a:cubicBezTo>
                  <a:lnTo>
                    <a:pt x="21600" y="0"/>
                  </a:lnTo>
                  <a:lnTo>
                    <a:pt x="16261" y="2579"/>
                  </a:lnTo>
                  <a:lnTo>
                    <a:pt x="13834" y="322"/>
                  </a:lnTo>
                  <a:lnTo>
                    <a:pt x="12620" y="3224"/>
                  </a:lnTo>
                  <a:lnTo>
                    <a:pt x="11649" y="6770"/>
                  </a:lnTo>
                  <a:lnTo>
                    <a:pt x="8252" y="6770"/>
                  </a:lnTo>
                  <a:lnTo>
                    <a:pt x="5339" y="7415"/>
                  </a:lnTo>
                  <a:lnTo>
                    <a:pt x="5339" y="10639"/>
                  </a:lnTo>
                  <a:lnTo>
                    <a:pt x="2427" y="10639"/>
                  </a:lnTo>
                  <a:lnTo>
                    <a:pt x="0" y="1644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0" name="Shape"/>
            <p:cNvSpPr/>
            <p:nvPr/>
          </p:nvSpPr>
          <p:spPr>
            <a:xfrm>
              <a:off x="3574721" y="1955560"/>
              <a:ext cx="212380" cy="2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0" y="20555"/>
                  </a:moveTo>
                  <a:cubicBezTo>
                    <a:pt x="660" y="20032"/>
                    <a:pt x="2308" y="16374"/>
                    <a:pt x="2308" y="16374"/>
                  </a:cubicBezTo>
                  <a:lnTo>
                    <a:pt x="1814" y="15155"/>
                  </a:lnTo>
                  <a:lnTo>
                    <a:pt x="2968" y="14110"/>
                  </a:lnTo>
                  <a:cubicBezTo>
                    <a:pt x="2968" y="14110"/>
                    <a:pt x="4122" y="14632"/>
                    <a:pt x="4452" y="14632"/>
                  </a:cubicBezTo>
                  <a:cubicBezTo>
                    <a:pt x="4782" y="14632"/>
                    <a:pt x="4947" y="14458"/>
                    <a:pt x="5111" y="13935"/>
                  </a:cubicBezTo>
                  <a:cubicBezTo>
                    <a:pt x="5276" y="13413"/>
                    <a:pt x="5276" y="12019"/>
                    <a:pt x="5276" y="12019"/>
                  </a:cubicBezTo>
                  <a:lnTo>
                    <a:pt x="3957" y="11671"/>
                  </a:lnTo>
                  <a:lnTo>
                    <a:pt x="6925" y="5052"/>
                  </a:lnTo>
                  <a:lnTo>
                    <a:pt x="6595" y="2439"/>
                  </a:lnTo>
                  <a:cubicBezTo>
                    <a:pt x="6595" y="2439"/>
                    <a:pt x="8079" y="2961"/>
                    <a:pt x="8409" y="2961"/>
                  </a:cubicBezTo>
                  <a:cubicBezTo>
                    <a:pt x="8739" y="2961"/>
                    <a:pt x="9893" y="0"/>
                    <a:pt x="9893" y="0"/>
                  </a:cubicBezTo>
                  <a:lnTo>
                    <a:pt x="10553" y="1394"/>
                  </a:lnTo>
                  <a:lnTo>
                    <a:pt x="8739" y="2787"/>
                  </a:lnTo>
                  <a:lnTo>
                    <a:pt x="9234" y="4181"/>
                  </a:lnTo>
                  <a:lnTo>
                    <a:pt x="8244" y="6097"/>
                  </a:lnTo>
                  <a:cubicBezTo>
                    <a:pt x="8244" y="6097"/>
                    <a:pt x="7585" y="6794"/>
                    <a:pt x="7585" y="7142"/>
                  </a:cubicBezTo>
                  <a:cubicBezTo>
                    <a:pt x="7585" y="7490"/>
                    <a:pt x="7585" y="8187"/>
                    <a:pt x="7585" y="8884"/>
                  </a:cubicBezTo>
                  <a:cubicBezTo>
                    <a:pt x="7585" y="9581"/>
                    <a:pt x="7585" y="10452"/>
                    <a:pt x="8079" y="10452"/>
                  </a:cubicBezTo>
                  <a:cubicBezTo>
                    <a:pt x="8574" y="10452"/>
                    <a:pt x="9893" y="9058"/>
                    <a:pt x="9893" y="9058"/>
                  </a:cubicBezTo>
                  <a:lnTo>
                    <a:pt x="10388" y="9755"/>
                  </a:lnTo>
                  <a:lnTo>
                    <a:pt x="10058" y="11323"/>
                  </a:lnTo>
                  <a:cubicBezTo>
                    <a:pt x="10058" y="11323"/>
                    <a:pt x="12202" y="12019"/>
                    <a:pt x="12696" y="12368"/>
                  </a:cubicBezTo>
                  <a:cubicBezTo>
                    <a:pt x="13191" y="12716"/>
                    <a:pt x="13356" y="13065"/>
                    <a:pt x="13850" y="13065"/>
                  </a:cubicBezTo>
                  <a:cubicBezTo>
                    <a:pt x="14345" y="13065"/>
                    <a:pt x="14675" y="11671"/>
                    <a:pt x="14675" y="11671"/>
                  </a:cubicBezTo>
                  <a:cubicBezTo>
                    <a:pt x="14675" y="11671"/>
                    <a:pt x="15994" y="12019"/>
                    <a:pt x="16489" y="12019"/>
                  </a:cubicBezTo>
                  <a:cubicBezTo>
                    <a:pt x="16983" y="12019"/>
                    <a:pt x="17643" y="11845"/>
                    <a:pt x="17643" y="11845"/>
                  </a:cubicBezTo>
                  <a:cubicBezTo>
                    <a:pt x="17643" y="11845"/>
                    <a:pt x="17313" y="12542"/>
                    <a:pt x="17313" y="13065"/>
                  </a:cubicBezTo>
                  <a:cubicBezTo>
                    <a:pt x="17313" y="13587"/>
                    <a:pt x="17148" y="13761"/>
                    <a:pt x="17148" y="14110"/>
                  </a:cubicBezTo>
                  <a:cubicBezTo>
                    <a:pt x="17148" y="14458"/>
                    <a:pt x="18137" y="16374"/>
                    <a:pt x="18302" y="16723"/>
                  </a:cubicBezTo>
                  <a:cubicBezTo>
                    <a:pt x="18467" y="17071"/>
                    <a:pt x="18797" y="17768"/>
                    <a:pt x="19456" y="17768"/>
                  </a:cubicBezTo>
                  <a:cubicBezTo>
                    <a:pt x="20116" y="17768"/>
                    <a:pt x="20116" y="16374"/>
                    <a:pt x="20446" y="16548"/>
                  </a:cubicBezTo>
                  <a:cubicBezTo>
                    <a:pt x="20776" y="16723"/>
                    <a:pt x="20776" y="17942"/>
                    <a:pt x="20776" y="18290"/>
                  </a:cubicBezTo>
                  <a:cubicBezTo>
                    <a:pt x="20776" y="18639"/>
                    <a:pt x="21600" y="20206"/>
                    <a:pt x="21270" y="20381"/>
                  </a:cubicBezTo>
                  <a:cubicBezTo>
                    <a:pt x="20940" y="20555"/>
                    <a:pt x="19456" y="20555"/>
                    <a:pt x="19456" y="20555"/>
                  </a:cubicBezTo>
                  <a:lnTo>
                    <a:pt x="17973" y="20032"/>
                  </a:lnTo>
                  <a:lnTo>
                    <a:pt x="16818" y="21600"/>
                  </a:lnTo>
                  <a:lnTo>
                    <a:pt x="15334" y="19684"/>
                  </a:lnTo>
                  <a:cubicBezTo>
                    <a:pt x="15334" y="19684"/>
                    <a:pt x="12696" y="19684"/>
                    <a:pt x="12366" y="19858"/>
                  </a:cubicBezTo>
                  <a:cubicBezTo>
                    <a:pt x="12037" y="20032"/>
                    <a:pt x="9893" y="20381"/>
                    <a:pt x="9893" y="20381"/>
                  </a:cubicBezTo>
                  <a:lnTo>
                    <a:pt x="9398" y="19161"/>
                  </a:lnTo>
                  <a:lnTo>
                    <a:pt x="8244" y="20729"/>
                  </a:lnTo>
                  <a:cubicBezTo>
                    <a:pt x="8244" y="20729"/>
                    <a:pt x="6760" y="20381"/>
                    <a:pt x="6431" y="20381"/>
                  </a:cubicBezTo>
                  <a:cubicBezTo>
                    <a:pt x="6101" y="20381"/>
                    <a:pt x="2968" y="20032"/>
                    <a:pt x="2968" y="20032"/>
                  </a:cubicBezTo>
                  <a:lnTo>
                    <a:pt x="1319" y="20555"/>
                  </a:lnTo>
                  <a:lnTo>
                    <a:pt x="0" y="2055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1" name="Shape"/>
            <p:cNvSpPr/>
            <p:nvPr/>
          </p:nvSpPr>
          <p:spPr>
            <a:xfrm>
              <a:off x="4947675" y="451759"/>
              <a:ext cx="6782957" cy="520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fill="norm" stroke="1" extrusionOk="0">
                  <a:moveTo>
                    <a:pt x="18871" y="3915"/>
                  </a:moveTo>
                  <a:cubicBezTo>
                    <a:pt x="18871" y="3915"/>
                    <a:pt x="18898" y="4037"/>
                    <a:pt x="18898" y="4046"/>
                  </a:cubicBezTo>
                  <a:cubicBezTo>
                    <a:pt x="18898" y="4055"/>
                    <a:pt x="18881" y="4051"/>
                    <a:pt x="18881" y="4051"/>
                  </a:cubicBezTo>
                  <a:cubicBezTo>
                    <a:pt x="18881" y="4051"/>
                    <a:pt x="18860" y="4042"/>
                    <a:pt x="18836" y="4042"/>
                  </a:cubicBezTo>
                  <a:cubicBezTo>
                    <a:pt x="18812" y="4042"/>
                    <a:pt x="18770" y="4055"/>
                    <a:pt x="18760" y="4064"/>
                  </a:cubicBezTo>
                  <a:cubicBezTo>
                    <a:pt x="18749" y="4073"/>
                    <a:pt x="18638" y="4195"/>
                    <a:pt x="18638" y="4195"/>
                  </a:cubicBezTo>
                  <a:lnTo>
                    <a:pt x="18569" y="4186"/>
                  </a:lnTo>
                  <a:lnTo>
                    <a:pt x="18590" y="4132"/>
                  </a:lnTo>
                  <a:lnTo>
                    <a:pt x="18628" y="3988"/>
                  </a:lnTo>
                  <a:lnTo>
                    <a:pt x="18520" y="4069"/>
                  </a:lnTo>
                  <a:lnTo>
                    <a:pt x="18479" y="4046"/>
                  </a:lnTo>
                  <a:lnTo>
                    <a:pt x="18472" y="3997"/>
                  </a:lnTo>
                  <a:lnTo>
                    <a:pt x="18437" y="3997"/>
                  </a:lnTo>
                  <a:lnTo>
                    <a:pt x="18357" y="4042"/>
                  </a:lnTo>
                  <a:lnTo>
                    <a:pt x="18274" y="4046"/>
                  </a:lnTo>
                  <a:lnTo>
                    <a:pt x="18212" y="4073"/>
                  </a:lnTo>
                  <a:lnTo>
                    <a:pt x="18170" y="4141"/>
                  </a:lnTo>
                  <a:lnTo>
                    <a:pt x="18135" y="4173"/>
                  </a:lnTo>
                  <a:lnTo>
                    <a:pt x="18135" y="4231"/>
                  </a:lnTo>
                  <a:lnTo>
                    <a:pt x="17969" y="4335"/>
                  </a:lnTo>
                  <a:lnTo>
                    <a:pt x="17958" y="4426"/>
                  </a:lnTo>
                  <a:lnTo>
                    <a:pt x="17920" y="4403"/>
                  </a:lnTo>
                  <a:lnTo>
                    <a:pt x="17931" y="4579"/>
                  </a:lnTo>
                  <a:lnTo>
                    <a:pt x="17865" y="4629"/>
                  </a:lnTo>
                  <a:lnTo>
                    <a:pt x="17802" y="4701"/>
                  </a:lnTo>
                  <a:lnTo>
                    <a:pt x="17775" y="4679"/>
                  </a:lnTo>
                  <a:lnTo>
                    <a:pt x="17719" y="4620"/>
                  </a:lnTo>
                  <a:lnTo>
                    <a:pt x="17671" y="4511"/>
                  </a:lnTo>
                  <a:lnTo>
                    <a:pt x="17598" y="4534"/>
                  </a:lnTo>
                  <a:lnTo>
                    <a:pt x="17494" y="4534"/>
                  </a:lnTo>
                  <a:lnTo>
                    <a:pt x="17390" y="4525"/>
                  </a:lnTo>
                  <a:lnTo>
                    <a:pt x="17376" y="4651"/>
                  </a:lnTo>
                  <a:lnTo>
                    <a:pt x="17338" y="4624"/>
                  </a:lnTo>
                  <a:lnTo>
                    <a:pt x="17216" y="4642"/>
                  </a:lnTo>
                  <a:lnTo>
                    <a:pt x="17147" y="4575"/>
                  </a:lnTo>
                  <a:lnTo>
                    <a:pt x="17112" y="4647"/>
                  </a:lnTo>
                  <a:lnTo>
                    <a:pt x="17095" y="4642"/>
                  </a:lnTo>
                  <a:lnTo>
                    <a:pt x="17088" y="4606"/>
                  </a:lnTo>
                  <a:lnTo>
                    <a:pt x="17116" y="4588"/>
                  </a:lnTo>
                  <a:lnTo>
                    <a:pt x="16824" y="4588"/>
                  </a:lnTo>
                  <a:lnTo>
                    <a:pt x="16800" y="4548"/>
                  </a:lnTo>
                  <a:lnTo>
                    <a:pt x="16765" y="4521"/>
                  </a:lnTo>
                  <a:lnTo>
                    <a:pt x="16734" y="4534"/>
                  </a:lnTo>
                  <a:lnTo>
                    <a:pt x="16731" y="4579"/>
                  </a:lnTo>
                  <a:cubicBezTo>
                    <a:pt x="16731" y="4579"/>
                    <a:pt x="16710" y="4575"/>
                    <a:pt x="16682" y="4584"/>
                  </a:cubicBezTo>
                  <a:cubicBezTo>
                    <a:pt x="16654" y="4593"/>
                    <a:pt x="16668" y="4615"/>
                    <a:pt x="16623" y="4670"/>
                  </a:cubicBezTo>
                  <a:cubicBezTo>
                    <a:pt x="16578" y="4724"/>
                    <a:pt x="16529" y="4805"/>
                    <a:pt x="16529" y="4814"/>
                  </a:cubicBezTo>
                  <a:cubicBezTo>
                    <a:pt x="16529" y="4823"/>
                    <a:pt x="16509" y="4927"/>
                    <a:pt x="16509" y="4927"/>
                  </a:cubicBezTo>
                  <a:lnTo>
                    <a:pt x="16484" y="4922"/>
                  </a:lnTo>
                  <a:cubicBezTo>
                    <a:pt x="16484" y="4922"/>
                    <a:pt x="16446" y="4922"/>
                    <a:pt x="16436" y="4945"/>
                  </a:cubicBezTo>
                  <a:cubicBezTo>
                    <a:pt x="16425" y="4968"/>
                    <a:pt x="16446" y="5008"/>
                    <a:pt x="16446" y="5008"/>
                  </a:cubicBezTo>
                  <a:lnTo>
                    <a:pt x="16342" y="5062"/>
                  </a:lnTo>
                  <a:lnTo>
                    <a:pt x="16304" y="5153"/>
                  </a:lnTo>
                  <a:lnTo>
                    <a:pt x="16266" y="5117"/>
                  </a:lnTo>
                  <a:cubicBezTo>
                    <a:pt x="16266" y="5117"/>
                    <a:pt x="16262" y="5148"/>
                    <a:pt x="16262" y="5193"/>
                  </a:cubicBezTo>
                  <a:cubicBezTo>
                    <a:pt x="16262" y="5239"/>
                    <a:pt x="16231" y="5306"/>
                    <a:pt x="16231" y="5306"/>
                  </a:cubicBezTo>
                  <a:lnTo>
                    <a:pt x="16193" y="5311"/>
                  </a:lnTo>
                  <a:cubicBezTo>
                    <a:pt x="16193" y="5311"/>
                    <a:pt x="16186" y="5365"/>
                    <a:pt x="16186" y="5379"/>
                  </a:cubicBezTo>
                  <a:cubicBezTo>
                    <a:pt x="16186" y="5392"/>
                    <a:pt x="16155" y="5383"/>
                    <a:pt x="16155" y="5383"/>
                  </a:cubicBezTo>
                  <a:cubicBezTo>
                    <a:pt x="16155" y="5383"/>
                    <a:pt x="15954" y="5627"/>
                    <a:pt x="15943" y="5659"/>
                  </a:cubicBezTo>
                  <a:cubicBezTo>
                    <a:pt x="15933" y="5690"/>
                    <a:pt x="15929" y="5735"/>
                    <a:pt x="15929" y="5735"/>
                  </a:cubicBezTo>
                  <a:lnTo>
                    <a:pt x="16096" y="5744"/>
                  </a:lnTo>
                  <a:lnTo>
                    <a:pt x="16099" y="5948"/>
                  </a:lnTo>
                  <a:lnTo>
                    <a:pt x="16141" y="5948"/>
                  </a:lnTo>
                  <a:cubicBezTo>
                    <a:pt x="16141" y="5948"/>
                    <a:pt x="16141" y="5961"/>
                    <a:pt x="16155" y="5979"/>
                  </a:cubicBezTo>
                  <a:cubicBezTo>
                    <a:pt x="16169" y="5997"/>
                    <a:pt x="16179" y="5993"/>
                    <a:pt x="16217" y="5988"/>
                  </a:cubicBezTo>
                  <a:cubicBezTo>
                    <a:pt x="16255" y="5984"/>
                    <a:pt x="16238" y="5957"/>
                    <a:pt x="16249" y="5930"/>
                  </a:cubicBezTo>
                  <a:cubicBezTo>
                    <a:pt x="16259" y="5902"/>
                    <a:pt x="16259" y="5930"/>
                    <a:pt x="16294" y="5934"/>
                  </a:cubicBezTo>
                  <a:cubicBezTo>
                    <a:pt x="16328" y="5939"/>
                    <a:pt x="16297" y="5898"/>
                    <a:pt x="16297" y="5871"/>
                  </a:cubicBezTo>
                  <a:cubicBezTo>
                    <a:pt x="16297" y="5844"/>
                    <a:pt x="16311" y="5839"/>
                    <a:pt x="16332" y="5839"/>
                  </a:cubicBezTo>
                  <a:cubicBezTo>
                    <a:pt x="16353" y="5839"/>
                    <a:pt x="16384" y="5862"/>
                    <a:pt x="16408" y="5875"/>
                  </a:cubicBezTo>
                  <a:cubicBezTo>
                    <a:pt x="16432" y="5889"/>
                    <a:pt x="16436" y="5911"/>
                    <a:pt x="16471" y="5957"/>
                  </a:cubicBezTo>
                  <a:cubicBezTo>
                    <a:pt x="16505" y="6002"/>
                    <a:pt x="16536" y="6124"/>
                    <a:pt x="16543" y="6205"/>
                  </a:cubicBezTo>
                  <a:cubicBezTo>
                    <a:pt x="16550" y="6286"/>
                    <a:pt x="16523" y="6359"/>
                    <a:pt x="16509" y="6368"/>
                  </a:cubicBezTo>
                  <a:cubicBezTo>
                    <a:pt x="16495" y="6377"/>
                    <a:pt x="16491" y="6386"/>
                    <a:pt x="16484" y="6399"/>
                  </a:cubicBezTo>
                  <a:cubicBezTo>
                    <a:pt x="16477" y="6413"/>
                    <a:pt x="16484" y="6413"/>
                    <a:pt x="16491" y="6440"/>
                  </a:cubicBezTo>
                  <a:cubicBezTo>
                    <a:pt x="16498" y="6467"/>
                    <a:pt x="16474" y="6485"/>
                    <a:pt x="16477" y="6526"/>
                  </a:cubicBezTo>
                  <a:cubicBezTo>
                    <a:pt x="16481" y="6566"/>
                    <a:pt x="16488" y="6566"/>
                    <a:pt x="16491" y="6607"/>
                  </a:cubicBezTo>
                  <a:cubicBezTo>
                    <a:pt x="16495" y="6648"/>
                    <a:pt x="16502" y="6666"/>
                    <a:pt x="16484" y="6711"/>
                  </a:cubicBezTo>
                  <a:cubicBezTo>
                    <a:pt x="16467" y="6756"/>
                    <a:pt x="16450" y="6779"/>
                    <a:pt x="16446" y="6801"/>
                  </a:cubicBezTo>
                  <a:cubicBezTo>
                    <a:pt x="16443" y="6824"/>
                    <a:pt x="16443" y="6842"/>
                    <a:pt x="16443" y="6887"/>
                  </a:cubicBezTo>
                  <a:cubicBezTo>
                    <a:pt x="16443" y="6932"/>
                    <a:pt x="16429" y="6932"/>
                    <a:pt x="16415" y="6946"/>
                  </a:cubicBezTo>
                  <a:cubicBezTo>
                    <a:pt x="16401" y="6959"/>
                    <a:pt x="16373" y="6995"/>
                    <a:pt x="16360" y="7022"/>
                  </a:cubicBezTo>
                  <a:cubicBezTo>
                    <a:pt x="16346" y="7049"/>
                    <a:pt x="16346" y="7090"/>
                    <a:pt x="16339" y="7117"/>
                  </a:cubicBezTo>
                  <a:cubicBezTo>
                    <a:pt x="16332" y="7144"/>
                    <a:pt x="16328" y="7135"/>
                    <a:pt x="16318" y="7144"/>
                  </a:cubicBezTo>
                  <a:cubicBezTo>
                    <a:pt x="16308" y="7153"/>
                    <a:pt x="16297" y="7158"/>
                    <a:pt x="16280" y="7189"/>
                  </a:cubicBezTo>
                  <a:cubicBezTo>
                    <a:pt x="16262" y="7221"/>
                    <a:pt x="16245" y="7289"/>
                    <a:pt x="16238" y="7329"/>
                  </a:cubicBezTo>
                  <a:cubicBezTo>
                    <a:pt x="16231" y="7370"/>
                    <a:pt x="16224" y="7402"/>
                    <a:pt x="16200" y="7447"/>
                  </a:cubicBezTo>
                  <a:cubicBezTo>
                    <a:pt x="16176" y="7492"/>
                    <a:pt x="16145" y="7506"/>
                    <a:pt x="16110" y="7542"/>
                  </a:cubicBezTo>
                  <a:cubicBezTo>
                    <a:pt x="16075" y="7578"/>
                    <a:pt x="16075" y="7628"/>
                    <a:pt x="16072" y="7659"/>
                  </a:cubicBezTo>
                  <a:cubicBezTo>
                    <a:pt x="16068" y="7691"/>
                    <a:pt x="16058" y="7686"/>
                    <a:pt x="16037" y="7704"/>
                  </a:cubicBezTo>
                  <a:cubicBezTo>
                    <a:pt x="16016" y="7722"/>
                    <a:pt x="16002" y="7727"/>
                    <a:pt x="15982" y="7758"/>
                  </a:cubicBezTo>
                  <a:cubicBezTo>
                    <a:pt x="15961" y="7790"/>
                    <a:pt x="15950" y="7862"/>
                    <a:pt x="15950" y="7862"/>
                  </a:cubicBezTo>
                  <a:cubicBezTo>
                    <a:pt x="15950" y="7862"/>
                    <a:pt x="15926" y="7867"/>
                    <a:pt x="15912" y="7876"/>
                  </a:cubicBezTo>
                  <a:cubicBezTo>
                    <a:pt x="15898" y="7885"/>
                    <a:pt x="15902" y="7903"/>
                    <a:pt x="15884" y="7944"/>
                  </a:cubicBezTo>
                  <a:cubicBezTo>
                    <a:pt x="15867" y="7984"/>
                    <a:pt x="15818" y="8011"/>
                    <a:pt x="15818" y="8011"/>
                  </a:cubicBezTo>
                  <a:cubicBezTo>
                    <a:pt x="15818" y="8011"/>
                    <a:pt x="15815" y="8047"/>
                    <a:pt x="15815" y="8066"/>
                  </a:cubicBezTo>
                  <a:cubicBezTo>
                    <a:pt x="15815" y="8084"/>
                    <a:pt x="15777" y="8079"/>
                    <a:pt x="15735" y="8075"/>
                  </a:cubicBezTo>
                  <a:cubicBezTo>
                    <a:pt x="15694" y="8070"/>
                    <a:pt x="15669" y="8016"/>
                    <a:pt x="15669" y="8016"/>
                  </a:cubicBezTo>
                  <a:lnTo>
                    <a:pt x="15673" y="7926"/>
                  </a:lnTo>
                  <a:lnTo>
                    <a:pt x="15562" y="7917"/>
                  </a:lnTo>
                  <a:lnTo>
                    <a:pt x="15551" y="7984"/>
                  </a:lnTo>
                  <a:lnTo>
                    <a:pt x="15326" y="8237"/>
                  </a:lnTo>
                  <a:cubicBezTo>
                    <a:pt x="15326" y="8237"/>
                    <a:pt x="15319" y="8264"/>
                    <a:pt x="15333" y="8323"/>
                  </a:cubicBezTo>
                  <a:cubicBezTo>
                    <a:pt x="15347" y="8382"/>
                    <a:pt x="15361" y="8323"/>
                    <a:pt x="15361" y="8323"/>
                  </a:cubicBezTo>
                  <a:cubicBezTo>
                    <a:pt x="15361" y="8323"/>
                    <a:pt x="15354" y="8359"/>
                    <a:pt x="15354" y="8382"/>
                  </a:cubicBezTo>
                  <a:cubicBezTo>
                    <a:pt x="15354" y="8404"/>
                    <a:pt x="15350" y="8454"/>
                    <a:pt x="15340" y="8472"/>
                  </a:cubicBezTo>
                  <a:cubicBezTo>
                    <a:pt x="15329" y="8490"/>
                    <a:pt x="15316" y="8490"/>
                    <a:pt x="15277" y="8499"/>
                  </a:cubicBezTo>
                  <a:cubicBezTo>
                    <a:pt x="15239" y="8508"/>
                    <a:pt x="15264" y="8504"/>
                    <a:pt x="15250" y="8531"/>
                  </a:cubicBezTo>
                  <a:cubicBezTo>
                    <a:pt x="15236" y="8558"/>
                    <a:pt x="15239" y="8558"/>
                    <a:pt x="15225" y="8580"/>
                  </a:cubicBezTo>
                  <a:cubicBezTo>
                    <a:pt x="15212" y="8603"/>
                    <a:pt x="15205" y="8589"/>
                    <a:pt x="15170" y="8598"/>
                  </a:cubicBezTo>
                  <a:cubicBezTo>
                    <a:pt x="15135" y="8607"/>
                    <a:pt x="15153" y="8626"/>
                    <a:pt x="15132" y="8671"/>
                  </a:cubicBezTo>
                  <a:cubicBezTo>
                    <a:pt x="15111" y="8716"/>
                    <a:pt x="15108" y="8797"/>
                    <a:pt x="15108" y="8797"/>
                  </a:cubicBezTo>
                  <a:lnTo>
                    <a:pt x="15225" y="8856"/>
                  </a:lnTo>
                  <a:cubicBezTo>
                    <a:pt x="15225" y="8856"/>
                    <a:pt x="15215" y="8865"/>
                    <a:pt x="15205" y="8901"/>
                  </a:cubicBezTo>
                  <a:cubicBezTo>
                    <a:pt x="15194" y="8937"/>
                    <a:pt x="15218" y="8951"/>
                    <a:pt x="15218" y="8951"/>
                  </a:cubicBezTo>
                  <a:lnTo>
                    <a:pt x="15257" y="8987"/>
                  </a:lnTo>
                  <a:lnTo>
                    <a:pt x="15260" y="9073"/>
                  </a:lnTo>
                  <a:lnTo>
                    <a:pt x="15288" y="9077"/>
                  </a:lnTo>
                  <a:cubicBezTo>
                    <a:pt x="15288" y="9077"/>
                    <a:pt x="15284" y="9100"/>
                    <a:pt x="15288" y="9131"/>
                  </a:cubicBezTo>
                  <a:cubicBezTo>
                    <a:pt x="15291" y="9163"/>
                    <a:pt x="15336" y="9199"/>
                    <a:pt x="15340" y="9208"/>
                  </a:cubicBezTo>
                  <a:cubicBezTo>
                    <a:pt x="15343" y="9217"/>
                    <a:pt x="15323" y="9456"/>
                    <a:pt x="15319" y="9493"/>
                  </a:cubicBezTo>
                  <a:cubicBezTo>
                    <a:pt x="15316" y="9529"/>
                    <a:pt x="15295" y="9533"/>
                    <a:pt x="15274" y="9547"/>
                  </a:cubicBezTo>
                  <a:cubicBezTo>
                    <a:pt x="15253" y="9560"/>
                    <a:pt x="15222" y="9560"/>
                    <a:pt x="15170" y="9592"/>
                  </a:cubicBezTo>
                  <a:cubicBezTo>
                    <a:pt x="15118" y="9624"/>
                    <a:pt x="15076" y="9700"/>
                    <a:pt x="15066" y="9705"/>
                  </a:cubicBezTo>
                  <a:cubicBezTo>
                    <a:pt x="15055" y="9709"/>
                    <a:pt x="15038" y="9682"/>
                    <a:pt x="15038" y="9682"/>
                  </a:cubicBezTo>
                  <a:lnTo>
                    <a:pt x="15049" y="9493"/>
                  </a:lnTo>
                  <a:cubicBezTo>
                    <a:pt x="15049" y="9493"/>
                    <a:pt x="15094" y="9461"/>
                    <a:pt x="15101" y="9461"/>
                  </a:cubicBezTo>
                  <a:cubicBezTo>
                    <a:pt x="15108" y="9461"/>
                    <a:pt x="15087" y="9316"/>
                    <a:pt x="15087" y="9316"/>
                  </a:cubicBezTo>
                  <a:lnTo>
                    <a:pt x="15104" y="9258"/>
                  </a:lnTo>
                  <a:lnTo>
                    <a:pt x="15062" y="9204"/>
                  </a:lnTo>
                  <a:lnTo>
                    <a:pt x="15090" y="9158"/>
                  </a:lnTo>
                  <a:lnTo>
                    <a:pt x="15052" y="9023"/>
                  </a:lnTo>
                  <a:lnTo>
                    <a:pt x="15017" y="9023"/>
                  </a:lnTo>
                  <a:lnTo>
                    <a:pt x="14920" y="9027"/>
                  </a:lnTo>
                  <a:lnTo>
                    <a:pt x="14920" y="8964"/>
                  </a:lnTo>
                  <a:lnTo>
                    <a:pt x="14868" y="8937"/>
                  </a:lnTo>
                  <a:lnTo>
                    <a:pt x="14868" y="8901"/>
                  </a:lnTo>
                  <a:lnTo>
                    <a:pt x="14892" y="8851"/>
                  </a:lnTo>
                  <a:lnTo>
                    <a:pt x="14934" y="8851"/>
                  </a:lnTo>
                  <a:lnTo>
                    <a:pt x="14934" y="8820"/>
                  </a:lnTo>
                  <a:lnTo>
                    <a:pt x="14910" y="8757"/>
                  </a:lnTo>
                  <a:lnTo>
                    <a:pt x="14927" y="8716"/>
                  </a:lnTo>
                  <a:lnTo>
                    <a:pt x="14913" y="8684"/>
                  </a:lnTo>
                  <a:lnTo>
                    <a:pt x="14879" y="8657"/>
                  </a:lnTo>
                  <a:lnTo>
                    <a:pt x="14834" y="8653"/>
                  </a:lnTo>
                  <a:cubicBezTo>
                    <a:pt x="14834" y="8653"/>
                    <a:pt x="14782" y="8617"/>
                    <a:pt x="14761" y="8617"/>
                  </a:cubicBezTo>
                  <a:cubicBezTo>
                    <a:pt x="14740" y="8617"/>
                    <a:pt x="14726" y="8621"/>
                    <a:pt x="14684" y="8648"/>
                  </a:cubicBezTo>
                  <a:cubicBezTo>
                    <a:pt x="14643" y="8675"/>
                    <a:pt x="14601" y="8743"/>
                    <a:pt x="14601" y="8743"/>
                  </a:cubicBezTo>
                  <a:lnTo>
                    <a:pt x="14546" y="8784"/>
                  </a:lnTo>
                  <a:lnTo>
                    <a:pt x="14546" y="8743"/>
                  </a:lnTo>
                  <a:lnTo>
                    <a:pt x="14549" y="8648"/>
                  </a:lnTo>
                  <a:lnTo>
                    <a:pt x="14598" y="8531"/>
                  </a:lnTo>
                  <a:lnTo>
                    <a:pt x="14612" y="8481"/>
                  </a:lnTo>
                  <a:lnTo>
                    <a:pt x="14563" y="8436"/>
                  </a:lnTo>
                  <a:lnTo>
                    <a:pt x="14462" y="8400"/>
                  </a:lnTo>
                  <a:lnTo>
                    <a:pt x="14445" y="8454"/>
                  </a:lnTo>
                  <a:lnTo>
                    <a:pt x="14417" y="8508"/>
                  </a:lnTo>
                  <a:lnTo>
                    <a:pt x="14393" y="8562"/>
                  </a:lnTo>
                  <a:lnTo>
                    <a:pt x="14379" y="8607"/>
                  </a:lnTo>
                  <a:lnTo>
                    <a:pt x="14351" y="8630"/>
                  </a:lnTo>
                  <a:lnTo>
                    <a:pt x="14313" y="8635"/>
                  </a:lnTo>
                  <a:cubicBezTo>
                    <a:pt x="14313" y="8635"/>
                    <a:pt x="14275" y="8648"/>
                    <a:pt x="14268" y="8648"/>
                  </a:cubicBezTo>
                  <a:cubicBezTo>
                    <a:pt x="14261" y="8648"/>
                    <a:pt x="14254" y="8675"/>
                    <a:pt x="14254" y="8675"/>
                  </a:cubicBezTo>
                  <a:lnTo>
                    <a:pt x="14227" y="8734"/>
                  </a:lnTo>
                  <a:cubicBezTo>
                    <a:pt x="14227" y="8734"/>
                    <a:pt x="14209" y="8775"/>
                    <a:pt x="14202" y="8775"/>
                  </a:cubicBezTo>
                  <a:cubicBezTo>
                    <a:pt x="14195" y="8775"/>
                    <a:pt x="14181" y="8775"/>
                    <a:pt x="14181" y="8775"/>
                  </a:cubicBezTo>
                  <a:lnTo>
                    <a:pt x="14147" y="8766"/>
                  </a:lnTo>
                  <a:cubicBezTo>
                    <a:pt x="14147" y="8766"/>
                    <a:pt x="14123" y="8757"/>
                    <a:pt x="14109" y="8779"/>
                  </a:cubicBezTo>
                  <a:cubicBezTo>
                    <a:pt x="14095" y="8802"/>
                    <a:pt x="14071" y="8865"/>
                    <a:pt x="14071" y="8865"/>
                  </a:cubicBezTo>
                  <a:cubicBezTo>
                    <a:pt x="14071" y="8865"/>
                    <a:pt x="14143" y="9068"/>
                    <a:pt x="14164" y="9104"/>
                  </a:cubicBezTo>
                  <a:cubicBezTo>
                    <a:pt x="14185" y="9140"/>
                    <a:pt x="14209" y="9195"/>
                    <a:pt x="14209" y="9195"/>
                  </a:cubicBezTo>
                  <a:lnTo>
                    <a:pt x="14268" y="9176"/>
                  </a:lnTo>
                  <a:lnTo>
                    <a:pt x="14306" y="9158"/>
                  </a:lnTo>
                  <a:cubicBezTo>
                    <a:pt x="14306" y="9158"/>
                    <a:pt x="14376" y="9064"/>
                    <a:pt x="14386" y="9059"/>
                  </a:cubicBezTo>
                  <a:cubicBezTo>
                    <a:pt x="14397" y="9055"/>
                    <a:pt x="14414" y="9059"/>
                    <a:pt x="14428" y="9059"/>
                  </a:cubicBezTo>
                  <a:cubicBezTo>
                    <a:pt x="14442" y="9059"/>
                    <a:pt x="14459" y="9082"/>
                    <a:pt x="14483" y="9104"/>
                  </a:cubicBezTo>
                  <a:cubicBezTo>
                    <a:pt x="14508" y="9127"/>
                    <a:pt x="14532" y="9113"/>
                    <a:pt x="14532" y="9113"/>
                  </a:cubicBezTo>
                  <a:lnTo>
                    <a:pt x="14584" y="9113"/>
                  </a:lnTo>
                  <a:lnTo>
                    <a:pt x="14615" y="9131"/>
                  </a:lnTo>
                  <a:lnTo>
                    <a:pt x="14608" y="9158"/>
                  </a:lnTo>
                  <a:lnTo>
                    <a:pt x="14584" y="9172"/>
                  </a:lnTo>
                  <a:lnTo>
                    <a:pt x="14549" y="9195"/>
                  </a:lnTo>
                  <a:cubicBezTo>
                    <a:pt x="14549" y="9195"/>
                    <a:pt x="14490" y="9231"/>
                    <a:pt x="14445" y="9267"/>
                  </a:cubicBezTo>
                  <a:cubicBezTo>
                    <a:pt x="14400" y="9303"/>
                    <a:pt x="14345" y="9438"/>
                    <a:pt x="14345" y="9438"/>
                  </a:cubicBezTo>
                  <a:lnTo>
                    <a:pt x="14324" y="9443"/>
                  </a:lnTo>
                  <a:lnTo>
                    <a:pt x="14279" y="9484"/>
                  </a:lnTo>
                  <a:lnTo>
                    <a:pt x="14254" y="9565"/>
                  </a:lnTo>
                  <a:lnTo>
                    <a:pt x="14289" y="9736"/>
                  </a:lnTo>
                  <a:cubicBezTo>
                    <a:pt x="14289" y="9736"/>
                    <a:pt x="14292" y="9800"/>
                    <a:pt x="14317" y="9822"/>
                  </a:cubicBezTo>
                  <a:cubicBezTo>
                    <a:pt x="14341" y="9845"/>
                    <a:pt x="14355" y="9845"/>
                    <a:pt x="14355" y="9845"/>
                  </a:cubicBezTo>
                  <a:lnTo>
                    <a:pt x="14348" y="9876"/>
                  </a:lnTo>
                  <a:cubicBezTo>
                    <a:pt x="14348" y="9876"/>
                    <a:pt x="14341" y="9922"/>
                    <a:pt x="14351" y="9940"/>
                  </a:cubicBezTo>
                  <a:cubicBezTo>
                    <a:pt x="14362" y="9958"/>
                    <a:pt x="14390" y="9994"/>
                    <a:pt x="14421" y="10039"/>
                  </a:cubicBezTo>
                  <a:cubicBezTo>
                    <a:pt x="14452" y="10084"/>
                    <a:pt x="14466" y="10125"/>
                    <a:pt x="14466" y="10125"/>
                  </a:cubicBezTo>
                  <a:lnTo>
                    <a:pt x="14410" y="10125"/>
                  </a:lnTo>
                  <a:cubicBezTo>
                    <a:pt x="14410" y="10125"/>
                    <a:pt x="14469" y="10211"/>
                    <a:pt x="14490" y="10224"/>
                  </a:cubicBezTo>
                  <a:cubicBezTo>
                    <a:pt x="14511" y="10238"/>
                    <a:pt x="14497" y="10260"/>
                    <a:pt x="14487" y="10301"/>
                  </a:cubicBezTo>
                  <a:cubicBezTo>
                    <a:pt x="14476" y="10342"/>
                    <a:pt x="14445" y="10333"/>
                    <a:pt x="14445" y="10333"/>
                  </a:cubicBezTo>
                  <a:lnTo>
                    <a:pt x="14400" y="10382"/>
                  </a:lnTo>
                  <a:lnTo>
                    <a:pt x="14449" y="10491"/>
                  </a:lnTo>
                  <a:lnTo>
                    <a:pt x="14501" y="10464"/>
                  </a:lnTo>
                  <a:lnTo>
                    <a:pt x="14521" y="10464"/>
                  </a:lnTo>
                  <a:lnTo>
                    <a:pt x="14542" y="10486"/>
                  </a:lnTo>
                  <a:lnTo>
                    <a:pt x="14518" y="10536"/>
                  </a:lnTo>
                  <a:lnTo>
                    <a:pt x="14528" y="10572"/>
                  </a:lnTo>
                  <a:lnTo>
                    <a:pt x="14480" y="10599"/>
                  </a:lnTo>
                  <a:lnTo>
                    <a:pt x="14480" y="10753"/>
                  </a:lnTo>
                  <a:lnTo>
                    <a:pt x="14449" y="10762"/>
                  </a:lnTo>
                  <a:lnTo>
                    <a:pt x="14400" y="10852"/>
                  </a:lnTo>
                  <a:lnTo>
                    <a:pt x="14400" y="10920"/>
                  </a:lnTo>
                  <a:lnTo>
                    <a:pt x="14355" y="11001"/>
                  </a:lnTo>
                  <a:lnTo>
                    <a:pt x="14296" y="11001"/>
                  </a:lnTo>
                  <a:lnTo>
                    <a:pt x="14265" y="11069"/>
                  </a:lnTo>
                  <a:lnTo>
                    <a:pt x="14258" y="11141"/>
                  </a:lnTo>
                  <a:lnTo>
                    <a:pt x="14286" y="11191"/>
                  </a:lnTo>
                  <a:lnTo>
                    <a:pt x="14282" y="11263"/>
                  </a:lnTo>
                  <a:lnTo>
                    <a:pt x="14220" y="11313"/>
                  </a:lnTo>
                  <a:lnTo>
                    <a:pt x="14216" y="11434"/>
                  </a:lnTo>
                  <a:lnTo>
                    <a:pt x="14161" y="11434"/>
                  </a:lnTo>
                  <a:cubicBezTo>
                    <a:pt x="14161" y="11434"/>
                    <a:pt x="14123" y="11444"/>
                    <a:pt x="14095" y="11475"/>
                  </a:cubicBezTo>
                  <a:cubicBezTo>
                    <a:pt x="14067" y="11507"/>
                    <a:pt x="14095" y="11547"/>
                    <a:pt x="14095" y="11547"/>
                  </a:cubicBezTo>
                  <a:lnTo>
                    <a:pt x="13942" y="11651"/>
                  </a:lnTo>
                  <a:cubicBezTo>
                    <a:pt x="13942" y="11651"/>
                    <a:pt x="13935" y="11692"/>
                    <a:pt x="13939" y="11714"/>
                  </a:cubicBezTo>
                  <a:cubicBezTo>
                    <a:pt x="13942" y="11737"/>
                    <a:pt x="13928" y="11751"/>
                    <a:pt x="13914" y="11755"/>
                  </a:cubicBezTo>
                  <a:cubicBezTo>
                    <a:pt x="13901" y="11760"/>
                    <a:pt x="13894" y="11755"/>
                    <a:pt x="13873" y="11755"/>
                  </a:cubicBezTo>
                  <a:cubicBezTo>
                    <a:pt x="13852" y="11755"/>
                    <a:pt x="13842" y="11755"/>
                    <a:pt x="13817" y="11764"/>
                  </a:cubicBezTo>
                  <a:cubicBezTo>
                    <a:pt x="13793" y="11773"/>
                    <a:pt x="13765" y="11818"/>
                    <a:pt x="13765" y="11818"/>
                  </a:cubicBezTo>
                  <a:lnTo>
                    <a:pt x="13745" y="11805"/>
                  </a:lnTo>
                  <a:lnTo>
                    <a:pt x="13731" y="11773"/>
                  </a:lnTo>
                  <a:lnTo>
                    <a:pt x="13717" y="11742"/>
                  </a:lnTo>
                  <a:lnTo>
                    <a:pt x="13699" y="11742"/>
                  </a:lnTo>
                  <a:lnTo>
                    <a:pt x="13679" y="11782"/>
                  </a:lnTo>
                  <a:lnTo>
                    <a:pt x="13672" y="11827"/>
                  </a:lnTo>
                  <a:lnTo>
                    <a:pt x="13654" y="11868"/>
                  </a:lnTo>
                  <a:cubicBezTo>
                    <a:pt x="13654" y="11868"/>
                    <a:pt x="13609" y="11886"/>
                    <a:pt x="13568" y="11900"/>
                  </a:cubicBezTo>
                  <a:cubicBezTo>
                    <a:pt x="13526" y="11913"/>
                    <a:pt x="13498" y="11900"/>
                    <a:pt x="13498" y="11900"/>
                  </a:cubicBezTo>
                  <a:lnTo>
                    <a:pt x="13457" y="11913"/>
                  </a:lnTo>
                  <a:cubicBezTo>
                    <a:pt x="13457" y="11913"/>
                    <a:pt x="13453" y="11949"/>
                    <a:pt x="13443" y="11967"/>
                  </a:cubicBezTo>
                  <a:cubicBezTo>
                    <a:pt x="13432" y="11985"/>
                    <a:pt x="13422" y="11981"/>
                    <a:pt x="13398" y="11999"/>
                  </a:cubicBezTo>
                  <a:cubicBezTo>
                    <a:pt x="13373" y="12017"/>
                    <a:pt x="13332" y="12044"/>
                    <a:pt x="13332" y="12044"/>
                  </a:cubicBezTo>
                  <a:lnTo>
                    <a:pt x="13328" y="12134"/>
                  </a:lnTo>
                  <a:lnTo>
                    <a:pt x="13308" y="12094"/>
                  </a:lnTo>
                  <a:lnTo>
                    <a:pt x="13297" y="12004"/>
                  </a:lnTo>
                  <a:lnTo>
                    <a:pt x="13301" y="11954"/>
                  </a:lnTo>
                  <a:lnTo>
                    <a:pt x="13238" y="11931"/>
                  </a:lnTo>
                  <a:cubicBezTo>
                    <a:pt x="13238" y="11931"/>
                    <a:pt x="13124" y="11949"/>
                    <a:pt x="13092" y="11958"/>
                  </a:cubicBezTo>
                  <a:cubicBezTo>
                    <a:pt x="13061" y="11967"/>
                    <a:pt x="13023" y="12008"/>
                    <a:pt x="13013" y="12031"/>
                  </a:cubicBezTo>
                  <a:cubicBezTo>
                    <a:pt x="13002" y="12053"/>
                    <a:pt x="12978" y="12076"/>
                    <a:pt x="12968" y="12085"/>
                  </a:cubicBezTo>
                  <a:cubicBezTo>
                    <a:pt x="12957" y="12094"/>
                    <a:pt x="12950" y="12139"/>
                    <a:pt x="12940" y="12175"/>
                  </a:cubicBezTo>
                  <a:cubicBezTo>
                    <a:pt x="12929" y="12211"/>
                    <a:pt x="12919" y="12211"/>
                    <a:pt x="12912" y="12211"/>
                  </a:cubicBezTo>
                  <a:cubicBezTo>
                    <a:pt x="12905" y="12211"/>
                    <a:pt x="12888" y="12211"/>
                    <a:pt x="12877" y="12211"/>
                  </a:cubicBezTo>
                  <a:cubicBezTo>
                    <a:pt x="12867" y="12211"/>
                    <a:pt x="12860" y="12225"/>
                    <a:pt x="12846" y="12256"/>
                  </a:cubicBezTo>
                  <a:cubicBezTo>
                    <a:pt x="12832" y="12288"/>
                    <a:pt x="12839" y="12365"/>
                    <a:pt x="12839" y="12365"/>
                  </a:cubicBezTo>
                  <a:cubicBezTo>
                    <a:pt x="12839" y="12365"/>
                    <a:pt x="12853" y="12527"/>
                    <a:pt x="12860" y="12563"/>
                  </a:cubicBezTo>
                  <a:cubicBezTo>
                    <a:pt x="12867" y="12600"/>
                    <a:pt x="12888" y="12582"/>
                    <a:pt x="12888" y="12582"/>
                  </a:cubicBezTo>
                  <a:lnTo>
                    <a:pt x="12947" y="12717"/>
                  </a:lnTo>
                  <a:lnTo>
                    <a:pt x="13013" y="12722"/>
                  </a:lnTo>
                  <a:lnTo>
                    <a:pt x="12999" y="12740"/>
                  </a:lnTo>
                  <a:cubicBezTo>
                    <a:pt x="12999" y="12740"/>
                    <a:pt x="12992" y="12758"/>
                    <a:pt x="12992" y="12767"/>
                  </a:cubicBezTo>
                  <a:cubicBezTo>
                    <a:pt x="12992" y="12776"/>
                    <a:pt x="12995" y="12789"/>
                    <a:pt x="13016" y="12830"/>
                  </a:cubicBezTo>
                  <a:cubicBezTo>
                    <a:pt x="13037" y="12871"/>
                    <a:pt x="13120" y="12952"/>
                    <a:pt x="13120" y="12952"/>
                  </a:cubicBezTo>
                  <a:cubicBezTo>
                    <a:pt x="13120" y="12952"/>
                    <a:pt x="13120" y="12970"/>
                    <a:pt x="13120" y="12979"/>
                  </a:cubicBezTo>
                  <a:cubicBezTo>
                    <a:pt x="13120" y="12988"/>
                    <a:pt x="13120" y="13006"/>
                    <a:pt x="13124" y="13029"/>
                  </a:cubicBezTo>
                  <a:cubicBezTo>
                    <a:pt x="13127" y="13051"/>
                    <a:pt x="13165" y="13074"/>
                    <a:pt x="13165" y="13074"/>
                  </a:cubicBezTo>
                  <a:cubicBezTo>
                    <a:pt x="13165" y="13074"/>
                    <a:pt x="13203" y="13218"/>
                    <a:pt x="13217" y="13295"/>
                  </a:cubicBezTo>
                  <a:cubicBezTo>
                    <a:pt x="13231" y="13372"/>
                    <a:pt x="13245" y="13507"/>
                    <a:pt x="13235" y="13566"/>
                  </a:cubicBezTo>
                  <a:cubicBezTo>
                    <a:pt x="13224" y="13625"/>
                    <a:pt x="13131" y="13760"/>
                    <a:pt x="13120" y="13774"/>
                  </a:cubicBezTo>
                  <a:cubicBezTo>
                    <a:pt x="13110" y="13787"/>
                    <a:pt x="13086" y="13810"/>
                    <a:pt x="13065" y="13814"/>
                  </a:cubicBezTo>
                  <a:cubicBezTo>
                    <a:pt x="13044" y="13819"/>
                    <a:pt x="13054" y="13819"/>
                    <a:pt x="13013" y="13842"/>
                  </a:cubicBezTo>
                  <a:cubicBezTo>
                    <a:pt x="12971" y="13864"/>
                    <a:pt x="12933" y="13864"/>
                    <a:pt x="12933" y="13864"/>
                  </a:cubicBezTo>
                  <a:cubicBezTo>
                    <a:pt x="12933" y="13864"/>
                    <a:pt x="12902" y="13846"/>
                    <a:pt x="12895" y="13846"/>
                  </a:cubicBezTo>
                  <a:cubicBezTo>
                    <a:pt x="12888" y="13846"/>
                    <a:pt x="12871" y="13846"/>
                    <a:pt x="12850" y="13860"/>
                  </a:cubicBezTo>
                  <a:cubicBezTo>
                    <a:pt x="12829" y="13873"/>
                    <a:pt x="12829" y="13941"/>
                    <a:pt x="12832" y="13977"/>
                  </a:cubicBezTo>
                  <a:cubicBezTo>
                    <a:pt x="12836" y="14013"/>
                    <a:pt x="12839" y="14067"/>
                    <a:pt x="12839" y="14067"/>
                  </a:cubicBezTo>
                  <a:lnTo>
                    <a:pt x="12815" y="14094"/>
                  </a:lnTo>
                  <a:lnTo>
                    <a:pt x="12777" y="14036"/>
                  </a:lnTo>
                  <a:cubicBezTo>
                    <a:pt x="12777" y="14036"/>
                    <a:pt x="12773" y="13986"/>
                    <a:pt x="12770" y="13959"/>
                  </a:cubicBezTo>
                  <a:cubicBezTo>
                    <a:pt x="12766" y="13932"/>
                    <a:pt x="12763" y="13891"/>
                    <a:pt x="12753" y="13887"/>
                  </a:cubicBezTo>
                  <a:cubicBezTo>
                    <a:pt x="12742" y="13882"/>
                    <a:pt x="12666" y="13823"/>
                    <a:pt x="12666" y="13823"/>
                  </a:cubicBezTo>
                  <a:lnTo>
                    <a:pt x="12683" y="13774"/>
                  </a:lnTo>
                  <a:lnTo>
                    <a:pt x="12635" y="13765"/>
                  </a:lnTo>
                  <a:lnTo>
                    <a:pt x="12572" y="13607"/>
                  </a:lnTo>
                  <a:lnTo>
                    <a:pt x="12572" y="13584"/>
                  </a:lnTo>
                  <a:lnTo>
                    <a:pt x="12572" y="13553"/>
                  </a:lnTo>
                  <a:cubicBezTo>
                    <a:pt x="12572" y="13553"/>
                    <a:pt x="12562" y="13534"/>
                    <a:pt x="12548" y="13525"/>
                  </a:cubicBezTo>
                  <a:cubicBezTo>
                    <a:pt x="12534" y="13516"/>
                    <a:pt x="12517" y="13521"/>
                    <a:pt x="12517" y="13521"/>
                  </a:cubicBezTo>
                  <a:lnTo>
                    <a:pt x="12482" y="13467"/>
                  </a:lnTo>
                  <a:cubicBezTo>
                    <a:pt x="12482" y="13467"/>
                    <a:pt x="12434" y="13489"/>
                    <a:pt x="12423" y="13489"/>
                  </a:cubicBezTo>
                  <a:cubicBezTo>
                    <a:pt x="12413" y="13489"/>
                    <a:pt x="12406" y="13403"/>
                    <a:pt x="12406" y="13403"/>
                  </a:cubicBezTo>
                  <a:lnTo>
                    <a:pt x="12409" y="13376"/>
                  </a:lnTo>
                  <a:lnTo>
                    <a:pt x="12388" y="13354"/>
                  </a:lnTo>
                  <a:cubicBezTo>
                    <a:pt x="12388" y="13354"/>
                    <a:pt x="12347" y="13345"/>
                    <a:pt x="12323" y="13345"/>
                  </a:cubicBezTo>
                  <a:cubicBezTo>
                    <a:pt x="12298" y="13345"/>
                    <a:pt x="12264" y="13385"/>
                    <a:pt x="12257" y="13385"/>
                  </a:cubicBezTo>
                  <a:cubicBezTo>
                    <a:pt x="12250" y="13385"/>
                    <a:pt x="12271" y="13593"/>
                    <a:pt x="12271" y="13593"/>
                  </a:cubicBezTo>
                  <a:cubicBezTo>
                    <a:pt x="12271" y="13593"/>
                    <a:pt x="12257" y="13638"/>
                    <a:pt x="12232" y="13697"/>
                  </a:cubicBezTo>
                  <a:cubicBezTo>
                    <a:pt x="12208" y="13756"/>
                    <a:pt x="12208" y="13810"/>
                    <a:pt x="12208" y="13860"/>
                  </a:cubicBezTo>
                  <a:cubicBezTo>
                    <a:pt x="12208" y="13909"/>
                    <a:pt x="12194" y="14090"/>
                    <a:pt x="12194" y="14090"/>
                  </a:cubicBezTo>
                  <a:cubicBezTo>
                    <a:pt x="12194" y="14090"/>
                    <a:pt x="12208" y="14103"/>
                    <a:pt x="12225" y="14112"/>
                  </a:cubicBezTo>
                  <a:cubicBezTo>
                    <a:pt x="12243" y="14122"/>
                    <a:pt x="12229" y="14144"/>
                    <a:pt x="12229" y="14144"/>
                  </a:cubicBezTo>
                  <a:lnTo>
                    <a:pt x="12222" y="14225"/>
                  </a:lnTo>
                  <a:lnTo>
                    <a:pt x="12239" y="14243"/>
                  </a:lnTo>
                  <a:lnTo>
                    <a:pt x="12288" y="14234"/>
                  </a:lnTo>
                  <a:cubicBezTo>
                    <a:pt x="12288" y="14234"/>
                    <a:pt x="12298" y="14307"/>
                    <a:pt x="12312" y="14356"/>
                  </a:cubicBezTo>
                  <a:cubicBezTo>
                    <a:pt x="12326" y="14406"/>
                    <a:pt x="12354" y="14402"/>
                    <a:pt x="12382" y="14429"/>
                  </a:cubicBezTo>
                  <a:cubicBezTo>
                    <a:pt x="12409" y="14456"/>
                    <a:pt x="12434" y="14483"/>
                    <a:pt x="12447" y="14519"/>
                  </a:cubicBezTo>
                  <a:cubicBezTo>
                    <a:pt x="12461" y="14555"/>
                    <a:pt x="12482" y="14596"/>
                    <a:pt x="12510" y="14618"/>
                  </a:cubicBezTo>
                  <a:cubicBezTo>
                    <a:pt x="12538" y="14641"/>
                    <a:pt x="12558" y="14654"/>
                    <a:pt x="12569" y="14704"/>
                  </a:cubicBezTo>
                  <a:cubicBezTo>
                    <a:pt x="12579" y="14754"/>
                    <a:pt x="12603" y="14817"/>
                    <a:pt x="12603" y="14885"/>
                  </a:cubicBezTo>
                  <a:cubicBezTo>
                    <a:pt x="12603" y="14952"/>
                    <a:pt x="12607" y="15074"/>
                    <a:pt x="12610" y="15101"/>
                  </a:cubicBezTo>
                  <a:cubicBezTo>
                    <a:pt x="12614" y="15129"/>
                    <a:pt x="12624" y="15142"/>
                    <a:pt x="12649" y="15183"/>
                  </a:cubicBezTo>
                  <a:cubicBezTo>
                    <a:pt x="12673" y="15223"/>
                    <a:pt x="12676" y="15260"/>
                    <a:pt x="12676" y="15260"/>
                  </a:cubicBezTo>
                  <a:lnTo>
                    <a:pt x="12666" y="15278"/>
                  </a:lnTo>
                  <a:cubicBezTo>
                    <a:pt x="12666" y="15278"/>
                    <a:pt x="12642" y="15269"/>
                    <a:pt x="12635" y="15269"/>
                  </a:cubicBezTo>
                  <a:cubicBezTo>
                    <a:pt x="12628" y="15269"/>
                    <a:pt x="12603" y="15287"/>
                    <a:pt x="12603" y="15287"/>
                  </a:cubicBezTo>
                  <a:lnTo>
                    <a:pt x="12600" y="15318"/>
                  </a:lnTo>
                  <a:lnTo>
                    <a:pt x="12569" y="15305"/>
                  </a:lnTo>
                  <a:lnTo>
                    <a:pt x="12527" y="15278"/>
                  </a:lnTo>
                  <a:cubicBezTo>
                    <a:pt x="12527" y="15278"/>
                    <a:pt x="12486" y="15223"/>
                    <a:pt x="12479" y="15219"/>
                  </a:cubicBezTo>
                  <a:cubicBezTo>
                    <a:pt x="12472" y="15214"/>
                    <a:pt x="12437" y="15183"/>
                    <a:pt x="12437" y="15183"/>
                  </a:cubicBezTo>
                  <a:lnTo>
                    <a:pt x="12423" y="15106"/>
                  </a:lnTo>
                  <a:lnTo>
                    <a:pt x="12402" y="15079"/>
                  </a:lnTo>
                  <a:lnTo>
                    <a:pt x="12382" y="15052"/>
                  </a:lnTo>
                  <a:lnTo>
                    <a:pt x="12375" y="14975"/>
                  </a:lnTo>
                  <a:cubicBezTo>
                    <a:pt x="12375" y="14975"/>
                    <a:pt x="12347" y="14907"/>
                    <a:pt x="12340" y="14867"/>
                  </a:cubicBezTo>
                  <a:cubicBezTo>
                    <a:pt x="12333" y="14826"/>
                    <a:pt x="12329" y="14740"/>
                    <a:pt x="12329" y="14695"/>
                  </a:cubicBezTo>
                  <a:cubicBezTo>
                    <a:pt x="12329" y="14650"/>
                    <a:pt x="12323" y="14551"/>
                    <a:pt x="12312" y="14483"/>
                  </a:cubicBezTo>
                  <a:cubicBezTo>
                    <a:pt x="12302" y="14415"/>
                    <a:pt x="12281" y="14383"/>
                    <a:pt x="12239" y="14329"/>
                  </a:cubicBezTo>
                  <a:cubicBezTo>
                    <a:pt x="12198" y="14275"/>
                    <a:pt x="12139" y="14180"/>
                    <a:pt x="12139" y="14180"/>
                  </a:cubicBezTo>
                  <a:cubicBezTo>
                    <a:pt x="12128" y="14158"/>
                    <a:pt x="12135" y="14117"/>
                    <a:pt x="12139" y="14085"/>
                  </a:cubicBezTo>
                  <a:cubicBezTo>
                    <a:pt x="12142" y="14054"/>
                    <a:pt x="12160" y="14067"/>
                    <a:pt x="12170" y="14036"/>
                  </a:cubicBezTo>
                  <a:cubicBezTo>
                    <a:pt x="12180" y="14004"/>
                    <a:pt x="12180" y="13972"/>
                    <a:pt x="12180" y="13972"/>
                  </a:cubicBezTo>
                  <a:lnTo>
                    <a:pt x="12184" y="13647"/>
                  </a:lnTo>
                  <a:lnTo>
                    <a:pt x="12142" y="13620"/>
                  </a:lnTo>
                  <a:lnTo>
                    <a:pt x="12163" y="13503"/>
                  </a:lnTo>
                  <a:lnTo>
                    <a:pt x="12132" y="13300"/>
                  </a:lnTo>
                  <a:lnTo>
                    <a:pt x="12094" y="13273"/>
                  </a:lnTo>
                  <a:lnTo>
                    <a:pt x="12083" y="13232"/>
                  </a:lnTo>
                  <a:cubicBezTo>
                    <a:pt x="12083" y="13232"/>
                    <a:pt x="12073" y="13128"/>
                    <a:pt x="12069" y="13096"/>
                  </a:cubicBezTo>
                  <a:cubicBezTo>
                    <a:pt x="12066" y="13065"/>
                    <a:pt x="12059" y="13024"/>
                    <a:pt x="12045" y="13002"/>
                  </a:cubicBezTo>
                  <a:cubicBezTo>
                    <a:pt x="12031" y="12979"/>
                    <a:pt x="12014" y="12943"/>
                    <a:pt x="12014" y="12943"/>
                  </a:cubicBezTo>
                  <a:lnTo>
                    <a:pt x="12021" y="12898"/>
                  </a:lnTo>
                  <a:lnTo>
                    <a:pt x="12021" y="12857"/>
                  </a:lnTo>
                  <a:lnTo>
                    <a:pt x="12014" y="12834"/>
                  </a:lnTo>
                  <a:cubicBezTo>
                    <a:pt x="12014" y="12834"/>
                    <a:pt x="11983" y="12803"/>
                    <a:pt x="11965" y="12776"/>
                  </a:cubicBezTo>
                  <a:cubicBezTo>
                    <a:pt x="11948" y="12749"/>
                    <a:pt x="11948" y="12740"/>
                    <a:pt x="11924" y="12740"/>
                  </a:cubicBezTo>
                  <a:cubicBezTo>
                    <a:pt x="11899" y="12740"/>
                    <a:pt x="11882" y="12735"/>
                    <a:pt x="11882" y="12735"/>
                  </a:cubicBezTo>
                  <a:cubicBezTo>
                    <a:pt x="11882" y="12735"/>
                    <a:pt x="11872" y="12762"/>
                    <a:pt x="11865" y="12789"/>
                  </a:cubicBezTo>
                  <a:cubicBezTo>
                    <a:pt x="11858" y="12816"/>
                    <a:pt x="11847" y="12839"/>
                    <a:pt x="11840" y="12848"/>
                  </a:cubicBezTo>
                  <a:cubicBezTo>
                    <a:pt x="11834" y="12857"/>
                    <a:pt x="11802" y="12875"/>
                    <a:pt x="11802" y="12875"/>
                  </a:cubicBezTo>
                  <a:lnTo>
                    <a:pt x="11719" y="12902"/>
                  </a:lnTo>
                  <a:lnTo>
                    <a:pt x="11677" y="12866"/>
                  </a:lnTo>
                  <a:lnTo>
                    <a:pt x="11667" y="12780"/>
                  </a:lnTo>
                  <a:lnTo>
                    <a:pt x="11688" y="12735"/>
                  </a:lnTo>
                  <a:lnTo>
                    <a:pt x="11719" y="12667"/>
                  </a:lnTo>
                  <a:lnTo>
                    <a:pt x="11723" y="12591"/>
                  </a:lnTo>
                  <a:lnTo>
                    <a:pt x="11677" y="12491"/>
                  </a:lnTo>
                  <a:lnTo>
                    <a:pt x="11667" y="12442"/>
                  </a:lnTo>
                  <a:lnTo>
                    <a:pt x="11653" y="12347"/>
                  </a:lnTo>
                  <a:lnTo>
                    <a:pt x="11646" y="12261"/>
                  </a:lnTo>
                  <a:cubicBezTo>
                    <a:pt x="11646" y="12261"/>
                    <a:pt x="11653" y="12243"/>
                    <a:pt x="11643" y="12216"/>
                  </a:cubicBezTo>
                  <a:cubicBezTo>
                    <a:pt x="11632" y="12189"/>
                    <a:pt x="11605" y="12202"/>
                    <a:pt x="11605" y="12202"/>
                  </a:cubicBezTo>
                  <a:lnTo>
                    <a:pt x="11532" y="12225"/>
                  </a:lnTo>
                  <a:lnTo>
                    <a:pt x="11521" y="12202"/>
                  </a:lnTo>
                  <a:lnTo>
                    <a:pt x="11490" y="12125"/>
                  </a:lnTo>
                  <a:lnTo>
                    <a:pt x="11476" y="12053"/>
                  </a:lnTo>
                  <a:lnTo>
                    <a:pt x="11455" y="12004"/>
                  </a:lnTo>
                  <a:lnTo>
                    <a:pt x="11435" y="11981"/>
                  </a:lnTo>
                  <a:lnTo>
                    <a:pt x="11109" y="11999"/>
                  </a:lnTo>
                  <a:lnTo>
                    <a:pt x="11015" y="11949"/>
                  </a:lnTo>
                  <a:cubicBezTo>
                    <a:pt x="11015" y="11949"/>
                    <a:pt x="10980" y="11967"/>
                    <a:pt x="10973" y="11972"/>
                  </a:cubicBezTo>
                  <a:cubicBezTo>
                    <a:pt x="10966" y="11976"/>
                    <a:pt x="10946" y="12040"/>
                    <a:pt x="10946" y="12040"/>
                  </a:cubicBezTo>
                  <a:lnTo>
                    <a:pt x="10883" y="12089"/>
                  </a:lnTo>
                  <a:cubicBezTo>
                    <a:pt x="10883" y="12089"/>
                    <a:pt x="10887" y="12116"/>
                    <a:pt x="10887" y="12125"/>
                  </a:cubicBezTo>
                  <a:cubicBezTo>
                    <a:pt x="10887" y="12134"/>
                    <a:pt x="10901" y="12144"/>
                    <a:pt x="10901" y="12144"/>
                  </a:cubicBezTo>
                  <a:cubicBezTo>
                    <a:pt x="10901" y="12144"/>
                    <a:pt x="10914" y="12157"/>
                    <a:pt x="10914" y="12166"/>
                  </a:cubicBezTo>
                  <a:cubicBezTo>
                    <a:pt x="10914" y="12175"/>
                    <a:pt x="10908" y="12202"/>
                    <a:pt x="10908" y="12202"/>
                  </a:cubicBezTo>
                  <a:cubicBezTo>
                    <a:pt x="10908" y="12202"/>
                    <a:pt x="10908" y="12225"/>
                    <a:pt x="10859" y="12279"/>
                  </a:cubicBezTo>
                  <a:cubicBezTo>
                    <a:pt x="10810" y="12333"/>
                    <a:pt x="10755" y="12329"/>
                    <a:pt x="10755" y="12329"/>
                  </a:cubicBezTo>
                  <a:lnTo>
                    <a:pt x="10692" y="12338"/>
                  </a:lnTo>
                  <a:lnTo>
                    <a:pt x="10689" y="12396"/>
                  </a:lnTo>
                  <a:lnTo>
                    <a:pt x="10661" y="12410"/>
                  </a:lnTo>
                  <a:cubicBezTo>
                    <a:pt x="10661" y="12410"/>
                    <a:pt x="10644" y="12446"/>
                    <a:pt x="10623" y="12482"/>
                  </a:cubicBezTo>
                  <a:cubicBezTo>
                    <a:pt x="10602" y="12518"/>
                    <a:pt x="10578" y="12573"/>
                    <a:pt x="10564" y="12600"/>
                  </a:cubicBezTo>
                  <a:cubicBezTo>
                    <a:pt x="10550" y="12627"/>
                    <a:pt x="10505" y="12649"/>
                    <a:pt x="10505" y="12649"/>
                  </a:cubicBezTo>
                  <a:lnTo>
                    <a:pt x="10509" y="12694"/>
                  </a:lnTo>
                  <a:lnTo>
                    <a:pt x="10432" y="12690"/>
                  </a:lnTo>
                  <a:cubicBezTo>
                    <a:pt x="10432" y="12690"/>
                    <a:pt x="10408" y="12685"/>
                    <a:pt x="10398" y="12703"/>
                  </a:cubicBezTo>
                  <a:cubicBezTo>
                    <a:pt x="10387" y="12722"/>
                    <a:pt x="10387" y="12762"/>
                    <a:pt x="10373" y="12816"/>
                  </a:cubicBezTo>
                  <a:cubicBezTo>
                    <a:pt x="10360" y="12871"/>
                    <a:pt x="10356" y="12843"/>
                    <a:pt x="10339" y="12853"/>
                  </a:cubicBezTo>
                  <a:cubicBezTo>
                    <a:pt x="10321" y="12862"/>
                    <a:pt x="10314" y="12862"/>
                    <a:pt x="10301" y="12871"/>
                  </a:cubicBezTo>
                  <a:cubicBezTo>
                    <a:pt x="10287" y="12880"/>
                    <a:pt x="10301" y="12893"/>
                    <a:pt x="10287" y="12934"/>
                  </a:cubicBezTo>
                  <a:cubicBezTo>
                    <a:pt x="10273" y="12974"/>
                    <a:pt x="10262" y="12965"/>
                    <a:pt x="10249" y="12970"/>
                  </a:cubicBezTo>
                  <a:cubicBezTo>
                    <a:pt x="10235" y="12974"/>
                    <a:pt x="10228" y="12970"/>
                    <a:pt x="10210" y="12956"/>
                  </a:cubicBezTo>
                  <a:cubicBezTo>
                    <a:pt x="10193" y="12943"/>
                    <a:pt x="10193" y="12952"/>
                    <a:pt x="10186" y="12970"/>
                  </a:cubicBezTo>
                  <a:cubicBezTo>
                    <a:pt x="10179" y="12988"/>
                    <a:pt x="10172" y="12993"/>
                    <a:pt x="10155" y="13024"/>
                  </a:cubicBezTo>
                  <a:cubicBezTo>
                    <a:pt x="10138" y="13056"/>
                    <a:pt x="10155" y="13087"/>
                    <a:pt x="10169" y="13114"/>
                  </a:cubicBezTo>
                  <a:cubicBezTo>
                    <a:pt x="10183" y="13142"/>
                    <a:pt x="10169" y="13155"/>
                    <a:pt x="10165" y="13187"/>
                  </a:cubicBezTo>
                  <a:cubicBezTo>
                    <a:pt x="10162" y="13218"/>
                    <a:pt x="10155" y="13227"/>
                    <a:pt x="10148" y="13277"/>
                  </a:cubicBezTo>
                  <a:cubicBezTo>
                    <a:pt x="10141" y="13327"/>
                    <a:pt x="10169" y="13471"/>
                    <a:pt x="10172" y="13503"/>
                  </a:cubicBezTo>
                  <a:cubicBezTo>
                    <a:pt x="10176" y="13534"/>
                    <a:pt x="10176" y="13553"/>
                    <a:pt x="10162" y="13580"/>
                  </a:cubicBezTo>
                  <a:cubicBezTo>
                    <a:pt x="10148" y="13607"/>
                    <a:pt x="10131" y="13643"/>
                    <a:pt x="10110" y="13670"/>
                  </a:cubicBezTo>
                  <a:cubicBezTo>
                    <a:pt x="10089" y="13697"/>
                    <a:pt x="10103" y="13720"/>
                    <a:pt x="10110" y="13751"/>
                  </a:cubicBezTo>
                  <a:cubicBezTo>
                    <a:pt x="10117" y="13783"/>
                    <a:pt x="10120" y="13905"/>
                    <a:pt x="10113" y="13932"/>
                  </a:cubicBezTo>
                  <a:cubicBezTo>
                    <a:pt x="10106" y="13959"/>
                    <a:pt x="10092" y="13936"/>
                    <a:pt x="10086" y="13941"/>
                  </a:cubicBezTo>
                  <a:cubicBezTo>
                    <a:pt x="10079" y="13945"/>
                    <a:pt x="10061" y="13945"/>
                    <a:pt x="10054" y="13968"/>
                  </a:cubicBezTo>
                  <a:cubicBezTo>
                    <a:pt x="10047" y="13991"/>
                    <a:pt x="10023" y="14108"/>
                    <a:pt x="10023" y="14108"/>
                  </a:cubicBezTo>
                  <a:lnTo>
                    <a:pt x="9964" y="14149"/>
                  </a:lnTo>
                  <a:lnTo>
                    <a:pt x="9954" y="14221"/>
                  </a:lnTo>
                  <a:lnTo>
                    <a:pt x="9919" y="14248"/>
                  </a:lnTo>
                  <a:lnTo>
                    <a:pt x="9902" y="14212"/>
                  </a:lnTo>
                  <a:lnTo>
                    <a:pt x="9888" y="14167"/>
                  </a:lnTo>
                  <a:lnTo>
                    <a:pt x="9871" y="14135"/>
                  </a:lnTo>
                  <a:cubicBezTo>
                    <a:pt x="9871" y="14135"/>
                    <a:pt x="9829" y="14090"/>
                    <a:pt x="9822" y="14090"/>
                  </a:cubicBezTo>
                  <a:cubicBezTo>
                    <a:pt x="9815" y="14090"/>
                    <a:pt x="9812" y="14058"/>
                    <a:pt x="9812" y="14058"/>
                  </a:cubicBezTo>
                  <a:lnTo>
                    <a:pt x="9815" y="14009"/>
                  </a:lnTo>
                  <a:lnTo>
                    <a:pt x="9812" y="13954"/>
                  </a:lnTo>
                  <a:lnTo>
                    <a:pt x="9798" y="13932"/>
                  </a:lnTo>
                  <a:lnTo>
                    <a:pt x="9766" y="13918"/>
                  </a:lnTo>
                  <a:lnTo>
                    <a:pt x="9784" y="13873"/>
                  </a:lnTo>
                  <a:lnTo>
                    <a:pt x="9780" y="13828"/>
                  </a:lnTo>
                  <a:lnTo>
                    <a:pt x="9735" y="13751"/>
                  </a:lnTo>
                  <a:lnTo>
                    <a:pt x="9687" y="13670"/>
                  </a:lnTo>
                  <a:lnTo>
                    <a:pt x="9649" y="13580"/>
                  </a:lnTo>
                  <a:lnTo>
                    <a:pt x="9631" y="13412"/>
                  </a:lnTo>
                  <a:cubicBezTo>
                    <a:pt x="9631" y="13412"/>
                    <a:pt x="9624" y="13340"/>
                    <a:pt x="9593" y="13218"/>
                  </a:cubicBezTo>
                  <a:cubicBezTo>
                    <a:pt x="9562" y="13096"/>
                    <a:pt x="9517" y="12974"/>
                    <a:pt x="9503" y="12929"/>
                  </a:cubicBezTo>
                  <a:cubicBezTo>
                    <a:pt x="9489" y="12884"/>
                    <a:pt x="9492" y="12780"/>
                    <a:pt x="9486" y="12717"/>
                  </a:cubicBezTo>
                  <a:cubicBezTo>
                    <a:pt x="9479" y="12654"/>
                    <a:pt x="9447" y="12455"/>
                    <a:pt x="9447" y="12455"/>
                  </a:cubicBezTo>
                  <a:lnTo>
                    <a:pt x="9458" y="12423"/>
                  </a:lnTo>
                  <a:lnTo>
                    <a:pt x="9454" y="12392"/>
                  </a:lnTo>
                  <a:cubicBezTo>
                    <a:pt x="9454" y="12392"/>
                    <a:pt x="9420" y="12338"/>
                    <a:pt x="9413" y="12311"/>
                  </a:cubicBezTo>
                  <a:cubicBezTo>
                    <a:pt x="9406" y="12284"/>
                    <a:pt x="9427" y="12234"/>
                    <a:pt x="9437" y="12193"/>
                  </a:cubicBezTo>
                  <a:cubicBezTo>
                    <a:pt x="9447" y="12153"/>
                    <a:pt x="9454" y="12139"/>
                    <a:pt x="9458" y="12103"/>
                  </a:cubicBezTo>
                  <a:cubicBezTo>
                    <a:pt x="9461" y="12067"/>
                    <a:pt x="9454" y="12053"/>
                    <a:pt x="9454" y="12053"/>
                  </a:cubicBezTo>
                  <a:lnTo>
                    <a:pt x="9444" y="11994"/>
                  </a:lnTo>
                  <a:lnTo>
                    <a:pt x="9454" y="11949"/>
                  </a:lnTo>
                  <a:lnTo>
                    <a:pt x="9420" y="11913"/>
                  </a:lnTo>
                  <a:lnTo>
                    <a:pt x="9420" y="11800"/>
                  </a:lnTo>
                  <a:lnTo>
                    <a:pt x="9336" y="11877"/>
                  </a:lnTo>
                  <a:lnTo>
                    <a:pt x="9354" y="11967"/>
                  </a:lnTo>
                  <a:lnTo>
                    <a:pt x="9323" y="12053"/>
                  </a:lnTo>
                  <a:lnTo>
                    <a:pt x="9274" y="12089"/>
                  </a:lnTo>
                  <a:lnTo>
                    <a:pt x="9236" y="12107"/>
                  </a:lnTo>
                  <a:lnTo>
                    <a:pt x="9212" y="12121"/>
                  </a:lnTo>
                  <a:lnTo>
                    <a:pt x="9177" y="12089"/>
                  </a:lnTo>
                  <a:lnTo>
                    <a:pt x="9108" y="11972"/>
                  </a:lnTo>
                  <a:lnTo>
                    <a:pt x="9076" y="11868"/>
                  </a:lnTo>
                  <a:lnTo>
                    <a:pt x="9097" y="11845"/>
                  </a:lnTo>
                  <a:lnTo>
                    <a:pt x="9132" y="11845"/>
                  </a:lnTo>
                  <a:lnTo>
                    <a:pt x="9166" y="11827"/>
                  </a:lnTo>
                  <a:lnTo>
                    <a:pt x="9205" y="11778"/>
                  </a:lnTo>
                  <a:lnTo>
                    <a:pt x="9229" y="11687"/>
                  </a:lnTo>
                  <a:lnTo>
                    <a:pt x="9229" y="11633"/>
                  </a:lnTo>
                  <a:lnTo>
                    <a:pt x="9156" y="11710"/>
                  </a:lnTo>
                  <a:lnTo>
                    <a:pt x="9128" y="11705"/>
                  </a:lnTo>
                  <a:lnTo>
                    <a:pt x="9069" y="11710"/>
                  </a:lnTo>
                  <a:lnTo>
                    <a:pt x="9024" y="11683"/>
                  </a:lnTo>
                  <a:lnTo>
                    <a:pt x="8976" y="11579"/>
                  </a:lnTo>
                  <a:lnTo>
                    <a:pt x="8962" y="11552"/>
                  </a:lnTo>
                  <a:lnTo>
                    <a:pt x="8886" y="11511"/>
                  </a:lnTo>
                  <a:lnTo>
                    <a:pt x="8879" y="11434"/>
                  </a:lnTo>
                  <a:lnTo>
                    <a:pt x="8840" y="11394"/>
                  </a:lnTo>
                  <a:lnTo>
                    <a:pt x="8775" y="11389"/>
                  </a:lnTo>
                  <a:cubicBezTo>
                    <a:pt x="8775" y="11389"/>
                    <a:pt x="8788" y="11340"/>
                    <a:pt x="8785" y="11331"/>
                  </a:cubicBezTo>
                  <a:cubicBezTo>
                    <a:pt x="8781" y="11322"/>
                    <a:pt x="8768" y="11295"/>
                    <a:pt x="8757" y="11267"/>
                  </a:cubicBezTo>
                  <a:cubicBezTo>
                    <a:pt x="8747" y="11240"/>
                    <a:pt x="8729" y="11240"/>
                    <a:pt x="8671" y="11236"/>
                  </a:cubicBezTo>
                  <a:cubicBezTo>
                    <a:pt x="8612" y="11231"/>
                    <a:pt x="8608" y="11236"/>
                    <a:pt x="8525" y="11245"/>
                  </a:cubicBezTo>
                  <a:cubicBezTo>
                    <a:pt x="8442" y="11254"/>
                    <a:pt x="8234" y="11317"/>
                    <a:pt x="8195" y="11308"/>
                  </a:cubicBezTo>
                  <a:cubicBezTo>
                    <a:pt x="8157" y="11299"/>
                    <a:pt x="8168" y="11272"/>
                    <a:pt x="8147" y="11258"/>
                  </a:cubicBezTo>
                  <a:cubicBezTo>
                    <a:pt x="8126" y="11245"/>
                    <a:pt x="8116" y="11258"/>
                    <a:pt x="8071" y="11258"/>
                  </a:cubicBezTo>
                  <a:cubicBezTo>
                    <a:pt x="8025" y="11258"/>
                    <a:pt x="7994" y="11258"/>
                    <a:pt x="7946" y="11245"/>
                  </a:cubicBezTo>
                  <a:cubicBezTo>
                    <a:pt x="7897" y="11231"/>
                    <a:pt x="7862" y="11209"/>
                    <a:pt x="7831" y="11155"/>
                  </a:cubicBezTo>
                  <a:cubicBezTo>
                    <a:pt x="7800" y="11100"/>
                    <a:pt x="7821" y="11033"/>
                    <a:pt x="7803" y="10987"/>
                  </a:cubicBezTo>
                  <a:cubicBezTo>
                    <a:pt x="7786" y="10942"/>
                    <a:pt x="7751" y="10942"/>
                    <a:pt x="7706" y="10947"/>
                  </a:cubicBezTo>
                  <a:cubicBezTo>
                    <a:pt x="7661" y="10951"/>
                    <a:pt x="7665" y="10987"/>
                    <a:pt x="7637" y="11010"/>
                  </a:cubicBezTo>
                  <a:cubicBezTo>
                    <a:pt x="7609" y="11033"/>
                    <a:pt x="7571" y="11055"/>
                    <a:pt x="7477" y="11046"/>
                  </a:cubicBezTo>
                  <a:cubicBezTo>
                    <a:pt x="7384" y="11037"/>
                    <a:pt x="7311" y="10933"/>
                    <a:pt x="7311" y="10933"/>
                  </a:cubicBezTo>
                  <a:cubicBezTo>
                    <a:pt x="7311" y="10933"/>
                    <a:pt x="7304" y="10870"/>
                    <a:pt x="7290" y="10861"/>
                  </a:cubicBezTo>
                  <a:cubicBezTo>
                    <a:pt x="7276" y="10852"/>
                    <a:pt x="7238" y="10811"/>
                    <a:pt x="7238" y="10811"/>
                  </a:cubicBezTo>
                  <a:cubicBezTo>
                    <a:pt x="7238" y="10811"/>
                    <a:pt x="7249" y="10757"/>
                    <a:pt x="7249" y="10748"/>
                  </a:cubicBezTo>
                  <a:cubicBezTo>
                    <a:pt x="7249" y="10739"/>
                    <a:pt x="7190" y="10730"/>
                    <a:pt x="7190" y="10730"/>
                  </a:cubicBezTo>
                  <a:cubicBezTo>
                    <a:pt x="7190" y="10730"/>
                    <a:pt x="7200" y="10676"/>
                    <a:pt x="7197" y="10667"/>
                  </a:cubicBezTo>
                  <a:cubicBezTo>
                    <a:pt x="7193" y="10658"/>
                    <a:pt x="7169" y="10644"/>
                    <a:pt x="7148" y="10604"/>
                  </a:cubicBezTo>
                  <a:cubicBezTo>
                    <a:pt x="7127" y="10563"/>
                    <a:pt x="7110" y="10473"/>
                    <a:pt x="7106" y="10432"/>
                  </a:cubicBezTo>
                  <a:cubicBezTo>
                    <a:pt x="7103" y="10391"/>
                    <a:pt x="7079" y="10364"/>
                    <a:pt x="7061" y="10364"/>
                  </a:cubicBezTo>
                  <a:cubicBezTo>
                    <a:pt x="7044" y="10364"/>
                    <a:pt x="7020" y="10405"/>
                    <a:pt x="7020" y="10405"/>
                  </a:cubicBezTo>
                  <a:lnTo>
                    <a:pt x="6919" y="10328"/>
                  </a:lnTo>
                  <a:lnTo>
                    <a:pt x="6860" y="10351"/>
                  </a:lnTo>
                  <a:lnTo>
                    <a:pt x="6818" y="10396"/>
                  </a:lnTo>
                  <a:lnTo>
                    <a:pt x="6805" y="10509"/>
                  </a:lnTo>
                  <a:cubicBezTo>
                    <a:pt x="6805" y="10509"/>
                    <a:pt x="6812" y="10549"/>
                    <a:pt x="6832" y="10581"/>
                  </a:cubicBezTo>
                  <a:cubicBezTo>
                    <a:pt x="6853" y="10613"/>
                    <a:pt x="6860" y="10635"/>
                    <a:pt x="6871" y="10694"/>
                  </a:cubicBezTo>
                  <a:cubicBezTo>
                    <a:pt x="6881" y="10753"/>
                    <a:pt x="6891" y="10798"/>
                    <a:pt x="6916" y="10820"/>
                  </a:cubicBezTo>
                  <a:cubicBezTo>
                    <a:pt x="6940" y="10843"/>
                    <a:pt x="6950" y="10852"/>
                    <a:pt x="6954" y="10875"/>
                  </a:cubicBezTo>
                  <a:cubicBezTo>
                    <a:pt x="6957" y="10897"/>
                    <a:pt x="6985" y="10969"/>
                    <a:pt x="7013" y="10996"/>
                  </a:cubicBezTo>
                  <a:cubicBezTo>
                    <a:pt x="7040" y="11024"/>
                    <a:pt x="7037" y="11001"/>
                    <a:pt x="7061" y="11051"/>
                  </a:cubicBezTo>
                  <a:cubicBezTo>
                    <a:pt x="7086" y="11100"/>
                    <a:pt x="7054" y="11073"/>
                    <a:pt x="7044" y="11109"/>
                  </a:cubicBezTo>
                  <a:cubicBezTo>
                    <a:pt x="7034" y="11145"/>
                    <a:pt x="7044" y="11173"/>
                    <a:pt x="7054" y="11227"/>
                  </a:cubicBezTo>
                  <a:cubicBezTo>
                    <a:pt x="7065" y="11281"/>
                    <a:pt x="7089" y="11299"/>
                    <a:pt x="7113" y="11290"/>
                  </a:cubicBezTo>
                  <a:cubicBezTo>
                    <a:pt x="7138" y="11281"/>
                    <a:pt x="7141" y="11209"/>
                    <a:pt x="7145" y="11191"/>
                  </a:cubicBezTo>
                  <a:cubicBezTo>
                    <a:pt x="7148" y="11173"/>
                    <a:pt x="7169" y="11145"/>
                    <a:pt x="7179" y="11150"/>
                  </a:cubicBezTo>
                  <a:cubicBezTo>
                    <a:pt x="7190" y="11155"/>
                    <a:pt x="7176" y="11204"/>
                    <a:pt x="7176" y="11249"/>
                  </a:cubicBezTo>
                  <a:cubicBezTo>
                    <a:pt x="7176" y="11295"/>
                    <a:pt x="7176" y="11403"/>
                    <a:pt x="7197" y="11425"/>
                  </a:cubicBezTo>
                  <a:cubicBezTo>
                    <a:pt x="7217" y="11448"/>
                    <a:pt x="7252" y="11430"/>
                    <a:pt x="7273" y="11425"/>
                  </a:cubicBezTo>
                  <a:cubicBezTo>
                    <a:pt x="7294" y="11421"/>
                    <a:pt x="7339" y="11421"/>
                    <a:pt x="7363" y="11425"/>
                  </a:cubicBezTo>
                  <a:cubicBezTo>
                    <a:pt x="7387" y="11430"/>
                    <a:pt x="7401" y="11453"/>
                    <a:pt x="7439" y="11457"/>
                  </a:cubicBezTo>
                  <a:cubicBezTo>
                    <a:pt x="7477" y="11462"/>
                    <a:pt x="7460" y="11425"/>
                    <a:pt x="7474" y="11403"/>
                  </a:cubicBezTo>
                  <a:cubicBezTo>
                    <a:pt x="7488" y="11380"/>
                    <a:pt x="7505" y="11385"/>
                    <a:pt x="7543" y="11362"/>
                  </a:cubicBezTo>
                  <a:cubicBezTo>
                    <a:pt x="7581" y="11340"/>
                    <a:pt x="7630" y="11240"/>
                    <a:pt x="7637" y="11209"/>
                  </a:cubicBezTo>
                  <a:cubicBezTo>
                    <a:pt x="7644" y="11177"/>
                    <a:pt x="7665" y="11182"/>
                    <a:pt x="7679" y="11191"/>
                  </a:cubicBezTo>
                  <a:cubicBezTo>
                    <a:pt x="7692" y="11200"/>
                    <a:pt x="7686" y="11227"/>
                    <a:pt x="7706" y="11281"/>
                  </a:cubicBezTo>
                  <a:cubicBezTo>
                    <a:pt x="7727" y="11335"/>
                    <a:pt x="7745" y="11385"/>
                    <a:pt x="7793" y="11457"/>
                  </a:cubicBezTo>
                  <a:cubicBezTo>
                    <a:pt x="7842" y="11529"/>
                    <a:pt x="7894" y="11520"/>
                    <a:pt x="7928" y="11538"/>
                  </a:cubicBezTo>
                  <a:cubicBezTo>
                    <a:pt x="7963" y="11556"/>
                    <a:pt x="7946" y="11556"/>
                    <a:pt x="7960" y="11602"/>
                  </a:cubicBezTo>
                  <a:cubicBezTo>
                    <a:pt x="7973" y="11647"/>
                    <a:pt x="8001" y="11705"/>
                    <a:pt x="8015" y="11728"/>
                  </a:cubicBezTo>
                  <a:cubicBezTo>
                    <a:pt x="8029" y="11751"/>
                    <a:pt x="8036" y="11737"/>
                    <a:pt x="8046" y="11755"/>
                  </a:cubicBezTo>
                  <a:cubicBezTo>
                    <a:pt x="8057" y="11773"/>
                    <a:pt x="8036" y="11805"/>
                    <a:pt x="8025" y="11823"/>
                  </a:cubicBezTo>
                  <a:cubicBezTo>
                    <a:pt x="8015" y="11841"/>
                    <a:pt x="7980" y="11904"/>
                    <a:pt x="7956" y="11954"/>
                  </a:cubicBezTo>
                  <a:cubicBezTo>
                    <a:pt x="7932" y="12004"/>
                    <a:pt x="7928" y="12067"/>
                    <a:pt x="7928" y="12098"/>
                  </a:cubicBezTo>
                  <a:cubicBezTo>
                    <a:pt x="7928" y="12130"/>
                    <a:pt x="7918" y="12130"/>
                    <a:pt x="7894" y="12134"/>
                  </a:cubicBezTo>
                  <a:cubicBezTo>
                    <a:pt x="7869" y="12139"/>
                    <a:pt x="7873" y="12157"/>
                    <a:pt x="7859" y="12216"/>
                  </a:cubicBezTo>
                  <a:cubicBezTo>
                    <a:pt x="7845" y="12274"/>
                    <a:pt x="7849" y="12279"/>
                    <a:pt x="7845" y="12315"/>
                  </a:cubicBezTo>
                  <a:cubicBezTo>
                    <a:pt x="7842" y="12351"/>
                    <a:pt x="7835" y="12365"/>
                    <a:pt x="7821" y="12378"/>
                  </a:cubicBezTo>
                  <a:cubicBezTo>
                    <a:pt x="7807" y="12392"/>
                    <a:pt x="7783" y="12396"/>
                    <a:pt x="7769" y="12405"/>
                  </a:cubicBezTo>
                  <a:cubicBezTo>
                    <a:pt x="7755" y="12414"/>
                    <a:pt x="7738" y="12437"/>
                    <a:pt x="7731" y="12473"/>
                  </a:cubicBezTo>
                  <a:cubicBezTo>
                    <a:pt x="7724" y="12509"/>
                    <a:pt x="7717" y="12509"/>
                    <a:pt x="7696" y="12532"/>
                  </a:cubicBezTo>
                  <a:cubicBezTo>
                    <a:pt x="7675" y="12554"/>
                    <a:pt x="7679" y="12527"/>
                    <a:pt x="7658" y="12527"/>
                  </a:cubicBezTo>
                  <a:cubicBezTo>
                    <a:pt x="7637" y="12527"/>
                    <a:pt x="7616" y="12527"/>
                    <a:pt x="7592" y="12545"/>
                  </a:cubicBezTo>
                  <a:cubicBezTo>
                    <a:pt x="7568" y="12563"/>
                    <a:pt x="7568" y="12618"/>
                    <a:pt x="7561" y="12645"/>
                  </a:cubicBezTo>
                  <a:cubicBezTo>
                    <a:pt x="7554" y="12672"/>
                    <a:pt x="7543" y="12685"/>
                    <a:pt x="7519" y="12685"/>
                  </a:cubicBezTo>
                  <a:cubicBezTo>
                    <a:pt x="7495" y="12685"/>
                    <a:pt x="7491" y="12672"/>
                    <a:pt x="7467" y="12676"/>
                  </a:cubicBezTo>
                  <a:cubicBezTo>
                    <a:pt x="7443" y="12681"/>
                    <a:pt x="7457" y="12694"/>
                    <a:pt x="7439" y="12731"/>
                  </a:cubicBezTo>
                  <a:cubicBezTo>
                    <a:pt x="7422" y="12767"/>
                    <a:pt x="7405" y="12731"/>
                    <a:pt x="7353" y="12735"/>
                  </a:cubicBezTo>
                  <a:cubicBezTo>
                    <a:pt x="7301" y="12740"/>
                    <a:pt x="7269" y="12794"/>
                    <a:pt x="7255" y="12834"/>
                  </a:cubicBezTo>
                  <a:cubicBezTo>
                    <a:pt x="7242" y="12875"/>
                    <a:pt x="7255" y="12889"/>
                    <a:pt x="7255" y="12889"/>
                  </a:cubicBezTo>
                  <a:cubicBezTo>
                    <a:pt x="7255" y="12889"/>
                    <a:pt x="7235" y="12920"/>
                    <a:pt x="7224" y="12947"/>
                  </a:cubicBezTo>
                  <a:cubicBezTo>
                    <a:pt x="7214" y="12974"/>
                    <a:pt x="7207" y="12993"/>
                    <a:pt x="7176" y="13024"/>
                  </a:cubicBezTo>
                  <a:cubicBezTo>
                    <a:pt x="7145" y="13056"/>
                    <a:pt x="7037" y="13110"/>
                    <a:pt x="6971" y="13123"/>
                  </a:cubicBezTo>
                  <a:cubicBezTo>
                    <a:pt x="6905" y="13137"/>
                    <a:pt x="6933" y="13155"/>
                    <a:pt x="6916" y="13187"/>
                  </a:cubicBezTo>
                  <a:cubicBezTo>
                    <a:pt x="6898" y="13218"/>
                    <a:pt x="6853" y="13232"/>
                    <a:pt x="6832" y="13232"/>
                  </a:cubicBezTo>
                  <a:cubicBezTo>
                    <a:pt x="6812" y="13232"/>
                    <a:pt x="6815" y="13209"/>
                    <a:pt x="6791" y="13200"/>
                  </a:cubicBezTo>
                  <a:cubicBezTo>
                    <a:pt x="6766" y="13191"/>
                    <a:pt x="6773" y="13209"/>
                    <a:pt x="6760" y="13223"/>
                  </a:cubicBezTo>
                  <a:cubicBezTo>
                    <a:pt x="6746" y="13236"/>
                    <a:pt x="6728" y="13236"/>
                    <a:pt x="6704" y="13236"/>
                  </a:cubicBezTo>
                  <a:cubicBezTo>
                    <a:pt x="6680" y="13236"/>
                    <a:pt x="6676" y="13232"/>
                    <a:pt x="6638" y="13236"/>
                  </a:cubicBezTo>
                  <a:cubicBezTo>
                    <a:pt x="6600" y="13241"/>
                    <a:pt x="6597" y="13263"/>
                    <a:pt x="6562" y="13295"/>
                  </a:cubicBezTo>
                  <a:cubicBezTo>
                    <a:pt x="6527" y="13327"/>
                    <a:pt x="6510" y="13354"/>
                    <a:pt x="6465" y="13363"/>
                  </a:cubicBezTo>
                  <a:cubicBezTo>
                    <a:pt x="6420" y="13372"/>
                    <a:pt x="6385" y="13345"/>
                    <a:pt x="6382" y="13322"/>
                  </a:cubicBezTo>
                  <a:cubicBezTo>
                    <a:pt x="6378" y="13300"/>
                    <a:pt x="6371" y="13218"/>
                    <a:pt x="6350" y="13155"/>
                  </a:cubicBezTo>
                  <a:cubicBezTo>
                    <a:pt x="6329" y="13092"/>
                    <a:pt x="6340" y="13051"/>
                    <a:pt x="6326" y="13020"/>
                  </a:cubicBezTo>
                  <a:cubicBezTo>
                    <a:pt x="6312" y="12988"/>
                    <a:pt x="6298" y="12825"/>
                    <a:pt x="6305" y="12789"/>
                  </a:cubicBezTo>
                  <a:cubicBezTo>
                    <a:pt x="6312" y="12753"/>
                    <a:pt x="6326" y="12708"/>
                    <a:pt x="6326" y="12708"/>
                  </a:cubicBezTo>
                  <a:cubicBezTo>
                    <a:pt x="6326" y="12708"/>
                    <a:pt x="6281" y="12627"/>
                    <a:pt x="6264" y="12604"/>
                  </a:cubicBezTo>
                  <a:cubicBezTo>
                    <a:pt x="6246" y="12582"/>
                    <a:pt x="6239" y="12523"/>
                    <a:pt x="6215" y="12509"/>
                  </a:cubicBezTo>
                  <a:cubicBezTo>
                    <a:pt x="6191" y="12496"/>
                    <a:pt x="6187" y="12482"/>
                    <a:pt x="6166" y="12446"/>
                  </a:cubicBezTo>
                  <a:cubicBezTo>
                    <a:pt x="6146" y="12410"/>
                    <a:pt x="6149" y="12378"/>
                    <a:pt x="6146" y="12311"/>
                  </a:cubicBezTo>
                  <a:cubicBezTo>
                    <a:pt x="6142" y="12243"/>
                    <a:pt x="6108" y="12189"/>
                    <a:pt x="6069" y="12153"/>
                  </a:cubicBezTo>
                  <a:cubicBezTo>
                    <a:pt x="6031" y="12116"/>
                    <a:pt x="5955" y="12076"/>
                    <a:pt x="5934" y="12008"/>
                  </a:cubicBezTo>
                  <a:cubicBezTo>
                    <a:pt x="5913" y="11940"/>
                    <a:pt x="5938" y="11900"/>
                    <a:pt x="5931" y="11818"/>
                  </a:cubicBezTo>
                  <a:cubicBezTo>
                    <a:pt x="5924" y="11737"/>
                    <a:pt x="5899" y="11701"/>
                    <a:pt x="5899" y="11611"/>
                  </a:cubicBezTo>
                  <a:cubicBezTo>
                    <a:pt x="5899" y="11520"/>
                    <a:pt x="5906" y="11534"/>
                    <a:pt x="5892" y="11466"/>
                  </a:cubicBezTo>
                  <a:cubicBezTo>
                    <a:pt x="5879" y="11398"/>
                    <a:pt x="5844" y="11403"/>
                    <a:pt x="5809" y="11349"/>
                  </a:cubicBezTo>
                  <a:cubicBezTo>
                    <a:pt x="5775" y="11295"/>
                    <a:pt x="5757" y="11249"/>
                    <a:pt x="5747" y="11164"/>
                  </a:cubicBezTo>
                  <a:cubicBezTo>
                    <a:pt x="5736" y="11078"/>
                    <a:pt x="5733" y="11091"/>
                    <a:pt x="5716" y="11046"/>
                  </a:cubicBezTo>
                  <a:cubicBezTo>
                    <a:pt x="5698" y="11001"/>
                    <a:pt x="5695" y="11019"/>
                    <a:pt x="5650" y="10974"/>
                  </a:cubicBezTo>
                  <a:cubicBezTo>
                    <a:pt x="5605" y="10929"/>
                    <a:pt x="5625" y="10879"/>
                    <a:pt x="5591" y="10798"/>
                  </a:cubicBezTo>
                  <a:cubicBezTo>
                    <a:pt x="5556" y="10716"/>
                    <a:pt x="5508" y="10680"/>
                    <a:pt x="5490" y="10667"/>
                  </a:cubicBezTo>
                  <a:cubicBezTo>
                    <a:pt x="5473" y="10653"/>
                    <a:pt x="5438" y="10644"/>
                    <a:pt x="5438" y="10644"/>
                  </a:cubicBezTo>
                  <a:cubicBezTo>
                    <a:pt x="5438" y="10644"/>
                    <a:pt x="5435" y="10698"/>
                    <a:pt x="5435" y="10707"/>
                  </a:cubicBezTo>
                  <a:cubicBezTo>
                    <a:pt x="5435" y="10716"/>
                    <a:pt x="5407" y="10712"/>
                    <a:pt x="5400" y="10712"/>
                  </a:cubicBezTo>
                  <a:cubicBezTo>
                    <a:pt x="5393" y="10712"/>
                    <a:pt x="5369" y="10676"/>
                    <a:pt x="5358" y="10653"/>
                  </a:cubicBezTo>
                  <a:cubicBezTo>
                    <a:pt x="5348" y="10631"/>
                    <a:pt x="5324" y="10572"/>
                    <a:pt x="5306" y="10531"/>
                  </a:cubicBezTo>
                  <a:cubicBezTo>
                    <a:pt x="5289" y="10491"/>
                    <a:pt x="5275" y="10464"/>
                    <a:pt x="5275" y="10464"/>
                  </a:cubicBezTo>
                  <a:cubicBezTo>
                    <a:pt x="5275" y="10464"/>
                    <a:pt x="5275" y="10441"/>
                    <a:pt x="5279" y="10423"/>
                  </a:cubicBezTo>
                  <a:cubicBezTo>
                    <a:pt x="5282" y="10405"/>
                    <a:pt x="5261" y="10382"/>
                    <a:pt x="5244" y="10378"/>
                  </a:cubicBezTo>
                  <a:cubicBezTo>
                    <a:pt x="5227" y="10373"/>
                    <a:pt x="5223" y="10400"/>
                    <a:pt x="5223" y="10427"/>
                  </a:cubicBezTo>
                  <a:cubicBezTo>
                    <a:pt x="5223" y="10455"/>
                    <a:pt x="5237" y="10486"/>
                    <a:pt x="5244" y="10518"/>
                  </a:cubicBezTo>
                  <a:cubicBezTo>
                    <a:pt x="5251" y="10549"/>
                    <a:pt x="5299" y="10640"/>
                    <a:pt x="5313" y="10680"/>
                  </a:cubicBezTo>
                  <a:cubicBezTo>
                    <a:pt x="5327" y="10721"/>
                    <a:pt x="5313" y="10712"/>
                    <a:pt x="5320" y="10780"/>
                  </a:cubicBezTo>
                  <a:cubicBezTo>
                    <a:pt x="5327" y="10847"/>
                    <a:pt x="5334" y="10807"/>
                    <a:pt x="5376" y="10879"/>
                  </a:cubicBezTo>
                  <a:cubicBezTo>
                    <a:pt x="5417" y="10951"/>
                    <a:pt x="5400" y="10929"/>
                    <a:pt x="5414" y="11028"/>
                  </a:cubicBezTo>
                  <a:cubicBezTo>
                    <a:pt x="5428" y="11127"/>
                    <a:pt x="5497" y="11249"/>
                    <a:pt x="5518" y="11295"/>
                  </a:cubicBezTo>
                  <a:cubicBezTo>
                    <a:pt x="5539" y="11340"/>
                    <a:pt x="5535" y="11376"/>
                    <a:pt x="5535" y="11376"/>
                  </a:cubicBezTo>
                  <a:lnTo>
                    <a:pt x="5514" y="11385"/>
                  </a:lnTo>
                  <a:cubicBezTo>
                    <a:pt x="5514" y="11385"/>
                    <a:pt x="5518" y="11421"/>
                    <a:pt x="5521" y="11453"/>
                  </a:cubicBezTo>
                  <a:cubicBezTo>
                    <a:pt x="5525" y="11484"/>
                    <a:pt x="5549" y="11584"/>
                    <a:pt x="5580" y="11633"/>
                  </a:cubicBezTo>
                  <a:cubicBezTo>
                    <a:pt x="5612" y="11683"/>
                    <a:pt x="5629" y="11683"/>
                    <a:pt x="5664" y="11710"/>
                  </a:cubicBezTo>
                  <a:cubicBezTo>
                    <a:pt x="5698" y="11737"/>
                    <a:pt x="5677" y="11728"/>
                    <a:pt x="5671" y="11746"/>
                  </a:cubicBezTo>
                  <a:cubicBezTo>
                    <a:pt x="5664" y="11764"/>
                    <a:pt x="5664" y="11800"/>
                    <a:pt x="5674" y="11823"/>
                  </a:cubicBezTo>
                  <a:cubicBezTo>
                    <a:pt x="5684" y="11845"/>
                    <a:pt x="5688" y="11832"/>
                    <a:pt x="5712" y="11877"/>
                  </a:cubicBezTo>
                  <a:cubicBezTo>
                    <a:pt x="5736" y="11922"/>
                    <a:pt x="5712" y="11927"/>
                    <a:pt x="5709" y="12008"/>
                  </a:cubicBezTo>
                  <a:cubicBezTo>
                    <a:pt x="5705" y="12089"/>
                    <a:pt x="5709" y="12220"/>
                    <a:pt x="5733" y="12274"/>
                  </a:cubicBezTo>
                  <a:cubicBezTo>
                    <a:pt x="5757" y="12329"/>
                    <a:pt x="5851" y="12423"/>
                    <a:pt x="5872" y="12442"/>
                  </a:cubicBezTo>
                  <a:cubicBezTo>
                    <a:pt x="5892" y="12460"/>
                    <a:pt x="5889" y="12455"/>
                    <a:pt x="5899" y="12478"/>
                  </a:cubicBezTo>
                  <a:cubicBezTo>
                    <a:pt x="5910" y="12500"/>
                    <a:pt x="5910" y="12573"/>
                    <a:pt x="5920" y="12726"/>
                  </a:cubicBezTo>
                  <a:cubicBezTo>
                    <a:pt x="5931" y="12880"/>
                    <a:pt x="5962" y="12902"/>
                    <a:pt x="5983" y="12916"/>
                  </a:cubicBezTo>
                  <a:cubicBezTo>
                    <a:pt x="6003" y="12929"/>
                    <a:pt x="6007" y="12893"/>
                    <a:pt x="6021" y="12934"/>
                  </a:cubicBezTo>
                  <a:cubicBezTo>
                    <a:pt x="6035" y="12974"/>
                    <a:pt x="6083" y="13006"/>
                    <a:pt x="6101" y="13006"/>
                  </a:cubicBezTo>
                  <a:cubicBezTo>
                    <a:pt x="6118" y="13006"/>
                    <a:pt x="6114" y="13020"/>
                    <a:pt x="6121" y="13074"/>
                  </a:cubicBezTo>
                  <a:cubicBezTo>
                    <a:pt x="6128" y="13128"/>
                    <a:pt x="6170" y="13146"/>
                    <a:pt x="6198" y="13155"/>
                  </a:cubicBezTo>
                  <a:cubicBezTo>
                    <a:pt x="6225" y="13164"/>
                    <a:pt x="6225" y="13169"/>
                    <a:pt x="6232" y="13209"/>
                  </a:cubicBezTo>
                  <a:cubicBezTo>
                    <a:pt x="6239" y="13250"/>
                    <a:pt x="6232" y="13268"/>
                    <a:pt x="6267" y="13313"/>
                  </a:cubicBezTo>
                  <a:cubicBezTo>
                    <a:pt x="6302" y="13358"/>
                    <a:pt x="6340" y="13376"/>
                    <a:pt x="6347" y="13376"/>
                  </a:cubicBezTo>
                  <a:cubicBezTo>
                    <a:pt x="6354" y="13376"/>
                    <a:pt x="6354" y="13449"/>
                    <a:pt x="6354" y="13449"/>
                  </a:cubicBezTo>
                  <a:lnTo>
                    <a:pt x="6316" y="13557"/>
                  </a:lnTo>
                  <a:lnTo>
                    <a:pt x="6343" y="13557"/>
                  </a:lnTo>
                  <a:cubicBezTo>
                    <a:pt x="6343" y="13557"/>
                    <a:pt x="6357" y="13589"/>
                    <a:pt x="6382" y="13647"/>
                  </a:cubicBezTo>
                  <a:cubicBezTo>
                    <a:pt x="6406" y="13706"/>
                    <a:pt x="6461" y="13765"/>
                    <a:pt x="6492" y="13760"/>
                  </a:cubicBezTo>
                  <a:cubicBezTo>
                    <a:pt x="6524" y="13756"/>
                    <a:pt x="6548" y="13729"/>
                    <a:pt x="6583" y="13733"/>
                  </a:cubicBezTo>
                  <a:cubicBezTo>
                    <a:pt x="6617" y="13738"/>
                    <a:pt x="6628" y="13742"/>
                    <a:pt x="6687" y="13742"/>
                  </a:cubicBezTo>
                  <a:cubicBezTo>
                    <a:pt x="6746" y="13742"/>
                    <a:pt x="6739" y="13742"/>
                    <a:pt x="6777" y="13702"/>
                  </a:cubicBezTo>
                  <a:cubicBezTo>
                    <a:pt x="6815" y="13661"/>
                    <a:pt x="6812" y="13652"/>
                    <a:pt x="6829" y="13638"/>
                  </a:cubicBezTo>
                  <a:cubicBezTo>
                    <a:pt x="6846" y="13625"/>
                    <a:pt x="6905" y="13638"/>
                    <a:pt x="6954" y="13638"/>
                  </a:cubicBezTo>
                  <a:cubicBezTo>
                    <a:pt x="7002" y="13638"/>
                    <a:pt x="7054" y="13607"/>
                    <a:pt x="7075" y="13593"/>
                  </a:cubicBezTo>
                  <a:cubicBezTo>
                    <a:pt x="7096" y="13580"/>
                    <a:pt x="7117" y="13543"/>
                    <a:pt x="7138" y="13530"/>
                  </a:cubicBezTo>
                  <a:cubicBezTo>
                    <a:pt x="7158" y="13516"/>
                    <a:pt x="7169" y="13539"/>
                    <a:pt x="7172" y="13571"/>
                  </a:cubicBezTo>
                  <a:cubicBezTo>
                    <a:pt x="7176" y="13602"/>
                    <a:pt x="7151" y="13796"/>
                    <a:pt x="7151" y="13796"/>
                  </a:cubicBezTo>
                  <a:lnTo>
                    <a:pt x="7127" y="13828"/>
                  </a:lnTo>
                  <a:cubicBezTo>
                    <a:pt x="7127" y="13828"/>
                    <a:pt x="7134" y="13927"/>
                    <a:pt x="7131" y="13950"/>
                  </a:cubicBezTo>
                  <a:cubicBezTo>
                    <a:pt x="7127" y="13972"/>
                    <a:pt x="7099" y="13968"/>
                    <a:pt x="7086" y="13982"/>
                  </a:cubicBezTo>
                  <a:cubicBezTo>
                    <a:pt x="7072" y="13995"/>
                    <a:pt x="7086" y="14045"/>
                    <a:pt x="7082" y="14063"/>
                  </a:cubicBezTo>
                  <a:cubicBezTo>
                    <a:pt x="7079" y="14081"/>
                    <a:pt x="7065" y="14099"/>
                    <a:pt x="7009" y="14225"/>
                  </a:cubicBezTo>
                  <a:cubicBezTo>
                    <a:pt x="6954" y="14352"/>
                    <a:pt x="6954" y="14505"/>
                    <a:pt x="6954" y="14505"/>
                  </a:cubicBezTo>
                  <a:cubicBezTo>
                    <a:pt x="6954" y="14505"/>
                    <a:pt x="6919" y="14523"/>
                    <a:pt x="6916" y="14532"/>
                  </a:cubicBezTo>
                  <a:cubicBezTo>
                    <a:pt x="6912" y="14541"/>
                    <a:pt x="6898" y="14659"/>
                    <a:pt x="6888" y="14686"/>
                  </a:cubicBezTo>
                  <a:cubicBezTo>
                    <a:pt x="6877" y="14713"/>
                    <a:pt x="6881" y="14731"/>
                    <a:pt x="6853" y="14767"/>
                  </a:cubicBezTo>
                  <a:cubicBezTo>
                    <a:pt x="6825" y="14803"/>
                    <a:pt x="6818" y="14812"/>
                    <a:pt x="6815" y="14853"/>
                  </a:cubicBezTo>
                  <a:cubicBezTo>
                    <a:pt x="6812" y="14894"/>
                    <a:pt x="6798" y="14907"/>
                    <a:pt x="6791" y="14921"/>
                  </a:cubicBezTo>
                  <a:cubicBezTo>
                    <a:pt x="6784" y="14934"/>
                    <a:pt x="6749" y="14948"/>
                    <a:pt x="6725" y="14984"/>
                  </a:cubicBezTo>
                  <a:cubicBezTo>
                    <a:pt x="6701" y="15020"/>
                    <a:pt x="6721" y="15011"/>
                    <a:pt x="6721" y="15056"/>
                  </a:cubicBezTo>
                  <a:cubicBezTo>
                    <a:pt x="6721" y="15101"/>
                    <a:pt x="6714" y="15079"/>
                    <a:pt x="6694" y="15092"/>
                  </a:cubicBezTo>
                  <a:cubicBezTo>
                    <a:pt x="6673" y="15106"/>
                    <a:pt x="6649" y="15101"/>
                    <a:pt x="6642" y="15129"/>
                  </a:cubicBezTo>
                  <a:cubicBezTo>
                    <a:pt x="6635" y="15156"/>
                    <a:pt x="6642" y="15178"/>
                    <a:pt x="6614" y="15223"/>
                  </a:cubicBezTo>
                  <a:cubicBezTo>
                    <a:pt x="6586" y="15269"/>
                    <a:pt x="6524" y="15327"/>
                    <a:pt x="6524" y="15327"/>
                  </a:cubicBezTo>
                  <a:cubicBezTo>
                    <a:pt x="6524" y="15327"/>
                    <a:pt x="6517" y="15327"/>
                    <a:pt x="6499" y="15323"/>
                  </a:cubicBezTo>
                  <a:cubicBezTo>
                    <a:pt x="6482" y="15318"/>
                    <a:pt x="6472" y="15336"/>
                    <a:pt x="6454" y="15359"/>
                  </a:cubicBezTo>
                  <a:cubicBezTo>
                    <a:pt x="6437" y="15381"/>
                    <a:pt x="6437" y="15404"/>
                    <a:pt x="6409" y="15427"/>
                  </a:cubicBezTo>
                  <a:cubicBezTo>
                    <a:pt x="6382" y="15449"/>
                    <a:pt x="6392" y="15440"/>
                    <a:pt x="6368" y="15440"/>
                  </a:cubicBezTo>
                  <a:cubicBezTo>
                    <a:pt x="6343" y="15440"/>
                    <a:pt x="6347" y="15449"/>
                    <a:pt x="6329" y="15490"/>
                  </a:cubicBezTo>
                  <a:cubicBezTo>
                    <a:pt x="6312" y="15531"/>
                    <a:pt x="6257" y="15643"/>
                    <a:pt x="6257" y="15643"/>
                  </a:cubicBezTo>
                  <a:lnTo>
                    <a:pt x="6225" y="15652"/>
                  </a:lnTo>
                  <a:cubicBezTo>
                    <a:pt x="6225" y="15652"/>
                    <a:pt x="6208" y="15707"/>
                    <a:pt x="6208" y="15720"/>
                  </a:cubicBezTo>
                  <a:cubicBezTo>
                    <a:pt x="6208" y="15734"/>
                    <a:pt x="6205" y="15765"/>
                    <a:pt x="6194" y="15792"/>
                  </a:cubicBezTo>
                  <a:cubicBezTo>
                    <a:pt x="6184" y="15820"/>
                    <a:pt x="6156" y="15847"/>
                    <a:pt x="6146" y="15910"/>
                  </a:cubicBezTo>
                  <a:cubicBezTo>
                    <a:pt x="6135" y="15973"/>
                    <a:pt x="6139" y="15969"/>
                    <a:pt x="6139" y="15969"/>
                  </a:cubicBezTo>
                  <a:cubicBezTo>
                    <a:pt x="6139" y="15969"/>
                    <a:pt x="6125" y="15969"/>
                    <a:pt x="6097" y="15978"/>
                  </a:cubicBezTo>
                  <a:cubicBezTo>
                    <a:pt x="6069" y="15987"/>
                    <a:pt x="6080" y="16000"/>
                    <a:pt x="6062" y="16023"/>
                  </a:cubicBezTo>
                  <a:cubicBezTo>
                    <a:pt x="6045" y="16045"/>
                    <a:pt x="6059" y="16063"/>
                    <a:pt x="6049" y="16086"/>
                  </a:cubicBezTo>
                  <a:cubicBezTo>
                    <a:pt x="6038" y="16109"/>
                    <a:pt x="6017" y="16090"/>
                    <a:pt x="6007" y="16090"/>
                  </a:cubicBezTo>
                  <a:cubicBezTo>
                    <a:pt x="5997" y="16090"/>
                    <a:pt x="5997" y="16104"/>
                    <a:pt x="5969" y="16145"/>
                  </a:cubicBezTo>
                  <a:cubicBezTo>
                    <a:pt x="5941" y="16185"/>
                    <a:pt x="5938" y="16212"/>
                    <a:pt x="5938" y="16212"/>
                  </a:cubicBezTo>
                  <a:cubicBezTo>
                    <a:pt x="5938" y="16212"/>
                    <a:pt x="5927" y="16217"/>
                    <a:pt x="5920" y="16217"/>
                  </a:cubicBezTo>
                  <a:cubicBezTo>
                    <a:pt x="5913" y="16217"/>
                    <a:pt x="5910" y="16226"/>
                    <a:pt x="5910" y="16258"/>
                  </a:cubicBezTo>
                  <a:cubicBezTo>
                    <a:pt x="5910" y="16289"/>
                    <a:pt x="5917" y="16280"/>
                    <a:pt x="5913" y="16357"/>
                  </a:cubicBezTo>
                  <a:cubicBezTo>
                    <a:pt x="5910" y="16434"/>
                    <a:pt x="5896" y="16420"/>
                    <a:pt x="5872" y="16492"/>
                  </a:cubicBezTo>
                  <a:cubicBezTo>
                    <a:pt x="5847" y="16565"/>
                    <a:pt x="5840" y="16628"/>
                    <a:pt x="5844" y="16705"/>
                  </a:cubicBezTo>
                  <a:cubicBezTo>
                    <a:pt x="5847" y="16781"/>
                    <a:pt x="5896" y="16795"/>
                    <a:pt x="5906" y="16809"/>
                  </a:cubicBezTo>
                  <a:cubicBezTo>
                    <a:pt x="5917" y="16822"/>
                    <a:pt x="5938" y="16845"/>
                    <a:pt x="5938" y="16872"/>
                  </a:cubicBezTo>
                  <a:cubicBezTo>
                    <a:pt x="5938" y="16899"/>
                    <a:pt x="5913" y="16921"/>
                    <a:pt x="5896" y="16980"/>
                  </a:cubicBezTo>
                  <a:cubicBezTo>
                    <a:pt x="5879" y="17039"/>
                    <a:pt x="5896" y="17161"/>
                    <a:pt x="5917" y="17251"/>
                  </a:cubicBezTo>
                  <a:cubicBezTo>
                    <a:pt x="5938" y="17341"/>
                    <a:pt x="5972" y="17337"/>
                    <a:pt x="5983" y="17350"/>
                  </a:cubicBezTo>
                  <a:cubicBezTo>
                    <a:pt x="5993" y="17364"/>
                    <a:pt x="6010" y="17387"/>
                    <a:pt x="6017" y="17432"/>
                  </a:cubicBezTo>
                  <a:cubicBezTo>
                    <a:pt x="6024" y="17477"/>
                    <a:pt x="6017" y="17486"/>
                    <a:pt x="6007" y="17576"/>
                  </a:cubicBezTo>
                  <a:cubicBezTo>
                    <a:pt x="5997" y="17667"/>
                    <a:pt x="6021" y="17779"/>
                    <a:pt x="6035" y="17838"/>
                  </a:cubicBezTo>
                  <a:cubicBezTo>
                    <a:pt x="6049" y="17897"/>
                    <a:pt x="6035" y="17910"/>
                    <a:pt x="6014" y="17992"/>
                  </a:cubicBezTo>
                  <a:cubicBezTo>
                    <a:pt x="5993" y="18073"/>
                    <a:pt x="6007" y="18118"/>
                    <a:pt x="6010" y="18136"/>
                  </a:cubicBezTo>
                  <a:cubicBezTo>
                    <a:pt x="6014" y="18154"/>
                    <a:pt x="6021" y="18181"/>
                    <a:pt x="6021" y="18240"/>
                  </a:cubicBezTo>
                  <a:cubicBezTo>
                    <a:pt x="6021" y="18299"/>
                    <a:pt x="6007" y="18285"/>
                    <a:pt x="5972" y="18348"/>
                  </a:cubicBezTo>
                  <a:cubicBezTo>
                    <a:pt x="5938" y="18412"/>
                    <a:pt x="5854" y="18534"/>
                    <a:pt x="5834" y="18556"/>
                  </a:cubicBezTo>
                  <a:cubicBezTo>
                    <a:pt x="5813" y="18579"/>
                    <a:pt x="5806" y="18574"/>
                    <a:pt x="5782" y="18574"/>
                  </a:cubicBezTo>
                  <a:cubicBezTo>
                    <a:pt x="5757" y="18574"/>
                    <a:pt x="5750" y="18574"/>
                    <a:pt x="5719" y="18588"/>
                  </a:cubicBezTo>
                  <a:cubicBezTo>
                    <a:pt x="5688" y="18601"/>
                    <a:pt x="5681" y="18638"/>
                    <a:pt x="5660" y="18656"/>
                  </a:cubicBezTo>
                  <a:cubicBezTo>
                    <a:pt x="5639" y="18674"/>
                    <a:pt x="5625" y="18669"/>
                    <a:pt x="5584" y="18683"/>
                  </a:cubicBezTo>
                  <a:cubicBezTo>
                    <a:pt x="5542" y="18696"/>
                    <a:pt x="5553" y="18692"/>
                    <a:pt x="5542" y="18728"/>
                  </a:cubicBezTo>
                  <a:cubicBezTo>
                    <a:pt x="5532" y="18764"/>
                    <a:pt x="5518" y="18836"/>
                    <a:pt x="5518" y="18836"/>
                  </a:cubicBezTo>
                  <a:cubicBezTo>
                    <a:pt x="5518" y="18836"/>
                    <a:pt x="5497" y="18836"/>
                    <a:pt x="5490" y="18854"/>
                  </a:cubicBezTo>
                  <a:cubicBezTo>
                    <a:pt x="5483" y="18872"/>
                    <a:pt x="5455" y="18958"/>
                    <a:pt x="5455" y="18958"/>
                  </a:cubicBezTo>
                  <a:cubicBezTo>
                    <a:pt x="5455" y="18958"/>
                    <a:pt x="5438" y="18972"/>
                    <a:pt x="5431" y="18981"/>
                  </a:cubicBezTo>
                  <a:cubicBezTo>
                    <a:pt x="5424" y="18990"/>
                    <a:pt x="5403" y="19003"/>
                    <a:pt x="5407" y="19053"/>
                  </a:cubicBezTo>
                  <a:cubicBezTo>
                    <a:pt x="5410" y="19103"/>
                    <a:pt x="5414" y="19197"/>
                    <a:pt x="5414" y="19197"/>
                  </a:cubicBezTo>
                  <a:lnTo>
                    <a:pt x="5435" y="19197"/>
                  </a:lnTo>
                  <a:lnTo>
                    <a:pt x="5445" y="19310"/>
                  </a:lnTo>
                  <a:cubicBezTo>
                    <a:pt x="5445" y="19310"/>
                    <a:pt x="5487" y="19712"/>
                    <a:pt x="5480" y="19794"/>
                  </a:cubicBezTo>
                  <a:cubicBezTo>
                    <a:pt x="5473" y="19875"/>
                    <a:pt x="5435" y="19866"/>
                    <a:pt x="5407" y="19875"/>
                  </a:cubicBezTo>
                  <a:cubicBezTo>
                    <a:pt x="5379" y="19884"/>
                    <a:pt x="5348" y="19907"/>
                    <a:pt x="5296" y="19943"/>
                  </a:cubicBezTo>
                  <a:cubicBezTo>
                    <a:pt x="5244" y="19979"/>
                    <a:pt x="5168" y="20056"/>
                    <a:pt x="5168" y="20056"/>
                  </a:cubicBezTo>
                  <a:cubicBezTo>
                    <a:pt x="5168" y="20056"/>
                    <a:pt x="5209" y="20119"/>
                    <a:pt x="5209" y="20132"/>
                  </a:cubicBezTo>
                  <a:cubicBezTo>
                    <a:pt x="5209" y="20146"/>
                    <a:pt x="5199" y="20426"/>
                    <a:pt x="5199" y="20426"/>
                  </a:cubicBezTo>
                  <a:lnTo>
                    <a:pt x="5150" y="20412"/>
                  </a:lnTo>
                  <a:lnTo>
                    <a:pt x="5143" y="20494"/>
                  </a:lnTo>
                  <a:lnTo>
                    <a:pt x="5171" y="20539"/>
                  </a:lnTo>
                  <a:cubicBezTo>
                    <a:pt x="5171" y="20539"/>
                    <a:pt x="5150" y="20566"/>
                    <a:pt x="5123" y="20579"/>
                  </a:cubicBezTo>
                  <a:cubicBezTo>
                    <a:pt x="5095" y="20593"/>
                    <a:pt x="5071" y="20620"/>
                    <a:pt x="5039" y="20679"/>
                  </a:cubicBezTo>
                  <a:cubicBezTo>
                    <a:pt x="5008" y="20737"/>
                    <a:pt x="4973" y="20859"/>
                    <a:pt x="4973" y="20859"/>
                  </a:cubicBezTo>
                  <a:lnTo>
                    <a:pt x="4946" y="20868"/>
                  </a:lnTo>
                  <a:cubicBezTo>
                    <a:pt x="4946" y="20868"/>
                    <a:pt x="4953" y="20918"/>
                    <a:pt x="4942" y="20936"/>
                  </a:cubicBezTo>
                  <a:cubicBezTo>
                    <a:pt x="4932" y="20954"/>
                    <a:pt x="4914" y="20972"/>
                    <a:pt x="4873" y="21022"/>
                  </a:cubicBezTo>
                  <a:cubicBezTo>
                    <a:pt x="4831" y="21072"/>
                    <a:pt x="4720" y="21266"/>
                    <a:pt x="4696" y="21315"/>
                  </a:cubicBezTo>
                  <a:cubicBezTo>
                    <a:pt x="4672" y="21365"/>
                    <a:pt x="4592" y="21410"/>
                    <a:pt x="4554" y="21410"/>
                  </a:cubicBezTo>
                  <a:cubicBezTo>
                    <a:pt x="4516" y="21410"/>
                    <a:pt x="4488" y="21410"/>
                    <a:pt x="4488" y="21410"/>
                  </a:cubicBezTo>
                  <a:lnTo>
                    <a:pt x="4495" y="21455"/>
                  </a:lnTo>
                  <a:lnTo>
                    <a:pt x="4391" y="21455"/>
                  </a:lnTo>
                  <a:cubicBezTo>
                    <a:pt x="4391" y="21455"/>
                    <a:pt x="4373" y="21501"/>
                    <a:pt x="4339" y="21492"/>
                  </a:cubicBezTo>
                  <a:cubicBezTo>
                    <a:pt x="4304" y="21483"/>
                    <a:pt x="4245" y="21469"/>
                    <a:pt x="4179" y="21465"/>
                  </a:cubicBezTo>
                  <a:cubicBezTo>
                    <a:pt x="4113" y="21460"/>
                    <a:pt x="4120" y="21465"/>
                    <a:pt x="4099" y="21496"/>
                  </a:cubicBezTo>
                  <a:cubicBezTo>
                    <a:pt x="4079" y="21528"/>
                    <a:pt x="4075" y="21541"/>
                    <a:pt x="4065" y="21541"/>
                  </a:cubicBezTo>
                  <a:cubicBezTo>
                    <a:pt x="4054" y="21541"/>
                    <a:pt x="4030" y="21532"/>
                    <a:pt x="3992" y="21510"/>
                  </a:cubicBezTo>
                  <a:cubicBezTo>
                    <a:pt x="3954" y="21487"/>
                    <a:pt x="3961" y="21510"/>
                    <a:pt x="3929" y="21541"/>
                  </a:cubicBezTo>
                  <a:cubicBezTo>
                    <a:pt x="3898" y="21573"/>
                    <a:pt x="3867" y="21591"/>
                    <a:pt x="3843" y="21595"/>
                  </a:cubicBezTo>
                  <a:cubicBezTo>
                    <a:pt x="3818" y="21600"/>
                    <a:pt x="3818" y="21595"/>
                    <a:pt x="3805" y="21582"/>
                  </a:cubicBezTo>
                  <a:cubicBezTo>
                    <a:pt x="3791" y="21568"/>
                    <a:pt x="3780" y="21555"/>
                    <a:pt x="3780" y="21555"/>
                  </a:cubicBezTo>
                  <a:lnTo>
                    <a:pt x="3739" y="21550"/>
                  </a:lnTo>
                  <a:lnTo>
                    <a:pt x="3735" y="21510"/>
                  </a:lnTo>
                  <a:cubicBezTo>
                    <a:pt x="3735" y="21510"/>
                    <a:pt x="3708" y="21541"/>
                    <a:pt x="3690" y="21541"/>
                  </a:cubicBezTo>
                  <a:cubicBezTo>
                    <a:pt x="3673" y="21541"/>
                    <a:pt x="3683" y="21519"/>
                    <a:pt x="3676" y="21446"/>
                  </a:cubicBezTo>
                  <a:cubicBezTo>
                    <a:pt x="3669" y="21374"/>
                    <a:pt x="3669" y="21311"/>
                    <a:pt x="3669" y="21311"/>
                  </a:cubicBezTo>
                  <a:cubicBezTo>
                    <a:pt x="3669" y="21311"/>
                    <a:pt x="3655" y="21288"/>
                    <a:pt x="3642" y="21266"/>
                  </a:cubicBezTo>
                  <a:cubicBezTo>
                    <a:pt x="3628" y="21243"/>
                    <a:pt x="3652" y="21243"/>
                    <a:pt x="3652" y="21243"/>
                  </a:cubicBezTo>
                  <a:cubicBezTo>
                    <a:pt x="3652" y="21243"/>
                    <a:pt x="3673" y="21225"/>
                    <a:pt x="3690" y="21203"/>
                  </a:cubicBezTo>
                  <a:cubicBezTo>
                    <a:pt x="3708" y="21180"/>
                    <a:pt x="3704" y="21148"/>
                    <a:pt x="3697" y="21054"/>
                  </a:cubicBezTo>
                  <a:cubicBezTo>
                    <a:pt x="3690" y="20959"/>
                    <a:pt x="3642" y="20891"/>
                    <a:pt x="3638" y="20882"/>
                  </a:cubicBezTo>
                  <a:cubicBezTo>
                    <a:pt x="3635" y="20873"/>
                    <a:pt x="3617" y="20855"/>
                    <a:pt x="3607" y="20846"/>
                  </a:cubicBezTo>
                  <a:cubicBezTo>
                    <a:pt x="3597" y="20837"/>
                    <a:pt x="3597" y="20801"/>
                    <a:pt x="3593" y="20737"/>
                  </a:cubicBezTo>
                  <a:cubicBezTo>
                    <a:pt x="3590" y="20674"/>
                    <a:pt x="3579" y="20629"/>
                    <a:pt x="3579" y="20629"/>
                  </a:cubicBezTo>
                  <a:lnTo>
                    <a:pt x="3545" y="20588"/>
                  </a:lnTo>
                  <a:cubicBezTo>
                    <a:pt x="3545" y="20588"/>
                    <a:pt x="3531" y="20548"/>
                    <a:pt x="3527" y="20539"/>
                  </a:cubicBezTo>
                  <a:cubicBezTo>
                    <a:pt x="3524" y="20530"/>
                    <a:pt x="3520" y="20457"/>
                    <a:pt x="3520" y="20457"/>
                  </a:cubicBezTo>
                  <a:lnTo>
                    <a:pt x="3489" y="20439"/>
                  </a:lnTo>
                  <a:lnTo>
                    <a:pt x="3461" y="20439"/>
                  </a:lnTo>
                  <a:lnTo>
                    <a:pt x="3388" y="20295"/>
                  </a:lnTo>
                  <a:lnTo>
                    <a:pt x="3371" y="20150"/>
                  </a:lnTo>
                  <a:lnTo>
                    <a:pt x="3371" y="19961"/>
                  </a:lnTo>
                  <a:lnTo>
                    <a:pt x="3375" y="19848"/>
                  </a:lnTo>
                  <a:lnTo>
                    <a:pt x="3312" y="19658"/>
                  </a:lnTo>
                  <a:lnTo>
                    <a:pt x="3343" y="19423"/>
                  </a:lnTo>
                  <a:cubicBezTo>
                    <a:pt x="3343" y="19423"/>
                    <a:pt x="3291" y="19383"/>
                    <a:pt x="3288" y="19369"/>
                  </a:cubicBezTo>
                  <a:cubicBezTo>
                    <a:pt x="3284" y="19356"/>
                    <a:pt x="3274" y="19315"/>
                    <a:pt x="3274" y="19315"/>
                  </a:cubicBezTo>
                  <a:lnTo>
                    <a:pt x="3271" y="19238"/>
                  </a:lnTo>
                  <a:lnTo>
                    <a:pt x="3191" y="19125"/>
                  </a:lnTo>
                  <a:cubicBezTo>
                    <a:pt x="3191" y="19125"/>
                    <a:pt x="3180" y="19008"/>
                    <a:pt x="3180" y="18999"/>
                  </a:cubicBezTo>
                  <a:cubicBezTo>
                    <a:pt x="3180" y="18990"/>
                    <a:pt x="3170" y="18899"/>
                    <a:pt x="3170" y="18890"/>
                  </a:cubicBezTo>
                  <a:cubicBezTo>
                    <a:pt x="3170" y="18881"/>
                    <a:pt x="3087" y="18728"/>
                    <a:pt x="3087" y="18728"/>
                  </a:cubicBezTo>
                  <a:lnTo>
                    <a:pt x="3042" y="18723"/>
                  </a:lnTo>
                  <a:lnTo>
                    <a:pt x="3024" y="18290"/>
                  </a:lnTo>
                  <a:lnTo>
                    <a:pt x="3052" y="18204"/>
                  </a:lnTo>
                  <a:lnTo>
                    <a:pt x="3114" y="18064"/>
                  </a:lnTo>
                  <a:lnTo>
                    <a:pt x="3118" y="17883"/>
                  </a:lnTo>
                  <a:lnTo>
                    <a:pt x="3153" y="17856"/>
                  </a:lnTo>
                  <a:lnTo>
                    <a:pt x="3180" y="17784"/>
                  </a:lnTo>
                  <a:lnTo>
                    <a:pt x="3232" y="17698"/>
                  </a:lnTo>
                  <a:lnTo>
                    <a:pt x="3250" y="17490"/>
                  </a:lnTo>
                  <a:lnTo>
                    <a:pt x="3232" y="17378"/>
                  </a:lnTo>
                  <a:lnTo>
                    <a:pt x="3201" y="17319"/>
                  </a:lnTo>
                  <a:lnTo>
                    <a:pt x="3177" y="17305"/>
                  </a:lnTo>
                  <a:lnTo>
                    <a:pt x="3215" y="17021"/>
                  </a:lnTo>
                  <a:lnTo>
                    <a:pt x="3191" y="16985"/>
                  </a:lnTo>
                  <a:cubicBezTo>
                    <a:pt x="3191" y="16985"/>
                    <a:pt x="3180" y="16849"/>
                    <a:pt x="3180" y="16827"/>
                  </a:cubicBezTo>
                  <a:cubicBezTo>
                    <a:pt x="3180" y="16804"/>
                    <a:pt x="3153" y="16745"/>
                    <a:pt x="3153" y="16745"/>
                  </a:cubicBezTo>
                  <a:lnTo>
                    <a:pt x="3121" y="16705"/>
                  </a:lnTo>
                  <a:lnTo>
                    <a:pt x="3101" y="16610"/>
                  </a:lnTo>
                  <a:lnTo>
                    <a:pt x="3066" y="16483"/>
                  </a:lnTo>
                  <a:lnTo>
                    <a:pt x="3076" y="16434"/>
                  </a:lnTo>
                  <a:lnTo>
                    <a:pt x="3014" y="16285"/>
                  </a:lnTo>
                  <a:lnTo>
                    <a:pt x="2927" y="16208"/>
                  </a:lnTo>
                  <a:lnTo>
                    <a:pt x="2945" y="16127"/>
                  </a:lnTo>
                  <a:lnTo>
                    <a:pt x="2778" y="15946"/>
                  </a:lnTo>
                  <a:lnTo>
                    <a:pt x="2788" y="15878"/>
                  </a:lnTo>
                  <a:lnTo>
                    <a:pt x="2743" y="15820"/>
                  </a:lnTo>
                  <a:lnTo>
                    <a:pt x="2809" y="15571"/>
                  </a:lnTo>
                  <a:lnTo>
                    <a:pt x="2827" y="15531"/>
                  </a:lnTo>
                  <a:lnTo>
                    <a:pt x="2792" y="15413"/>
                  </a:lnTo>
                  <a:lnTo>
                    <a:pt x="2823" y="15363"/>
                  </a:lnTo>
                  <a:lnTo>
                    <a:pt x="2840" y="15223"/>
                  </a:lnTo>
                  <a:cubicBezTo>
                    <a:pt x="2840" y="15223"/>
                    <a:pt x="2847" y="15043"/>
                    <a:pt x="2847" y="15034"/>
                  </a:cubicBezTo>
                  <a:cubicBezTo>
                    <a:pt x="2847" y="15025"/>
                    <a:pt x="2809" y="14948"/>
                    <a:pt x="2809" y="14948"/>
                  </a:cubicBezTo>
                  <a:lnTo>
                    <a:pt x="2802" y="14907"/>
                  </a:lnTo>
                  <a:cubicBezTo>
                    <a:pt x="2802" y="14907"/>
                    <a:pt x="2743" y="14912"/>
                    <a:pt x="2743" y="14898"/>
                  </a:cubicBezTo>
                  <a:cubicBezTo>
                    <a:pt x="2743" y="14885"/>
                    <a:pt x="2743" y="14821"/>
                    <a:pt x="2743" y="14821"/>
                  </a:cubicBezTo>
                  <a:lnTo>
                    <a:pt x="2688" y="14790"/>
                  </a:lnTo>
                  <a:lnTo>
                    <a:pt x="2657" y="14844"/>
                  </a:lnTo>
                  <a:lnTo>
                    <a:pt x="2601" y="14799"/>
                  </a:lnTo>
                  <a:lnTo>
                    <a:pt x="2591" y="14835"/>
                  </a:lnTo>
                  <a:lnTo>
                    <a:pt x="2424" y="14894"/>
                  </a:lnTo>
                  <a:lnTo>
                    <a:pt x="2386" y="14790"/>
                  </a:lnTo>
                  <a:lnTo>
                    <a:pt x="2390" y="14745"/>
                  </a:lnTo>
                  <a:lnTo>
                    <a:pt x="2403" y="14700"/>
                  </a:lnTo>
                  <a:lnTo>
                    <a:pt x="2324" y="14569"/>
                  </a:lnTo>
                  <a:lnTo>
                    <a:pt x="2234" y="14505"/>
                  </a:lnTo>
                  <a:lnTo>
                    <a:pt x="2081" y="14505"/>
                  </a:lnTo>
                  <a:lnTo>
                    <a:pt x="2008" y="14519"/>
                  </a:lnTo>
                  <a:lnTo>
                    <a:pt x="1956" y="14632"/>
                  </a:lnTo>
                  <a:lnTo>
                    <a:pt x="1935" y="14569"/>
                  </a:lnTo>
                  <a:lnTo>
                    <a:pt x="1890" y="14591"/>
                  </a:lnTo>
                  <a:lnTo>
                    <a:pt x="1866" y="14654"/>
                  </a:lnTo>
                  <a:lnTo>
                    <a:pt x="1679" y="14672"/>
                  </a:lnTo>
                  <a:lnTo>
                    <a:pt x="1623" y="14736"/>
                  </a:lnTo>
                  <a:lnTo>
                    <a:pt x="1568" y="14736"/>
                  </a:lnTo>
                  <a:cubicBezTo>
                    <a:pt x="1568" y="14736"/>
                    <a:pt x="1523" y="14817"/>
                    <a:pt x="1481" y="14808"/>
                  </a:cubicBezTo>
                  <a:cubicBezTo>
                    <a:pt x="1439" y="14799"/>
                    <a:pt x="1401" y="14803"/>
                    <a:pt x="1349" y="14767"/>
                  </a:cubicBezTo>
                  <a:cubicBezTo>
                    <a:pt x="1297" y="14731"/>
                    <a:pt x="1252" y="14700"/>
                    <a:pt x="1193" y="14740"/>
                  </a:cubicBezTo>
                  <a:cubicBezTo>
                    <a:pt x="1134" y="14781"/>
                    <a:pt x="1103" y="14894"/>
                    <a:pt x="1034" y="14894"/>
                  </a:cubicBezTo>
                  <a:cubicBezTo>
                    <a:pt x="964" y="14894"/>
                    <a:pt x="975" y="14934"/>
                    <a:pt x="909" y="14858"/>
                  </a:cubicBezTo>
                  <a:cubicBezTo>
                    <a:pt x="843" y="14781"/>
                    <a:pt x="832" y="14695"/>
                    <a:pt x="773" y="14654"/>
                  </a:cubicBezTo>
                  <a:cubicBezTo>
                    <a:pt x="714" y="14614"/>
                    <a:pt x="680" y="14605"/>
                    <a:pt x="662" y="14582"/>
                  </a:cubicBezTo>
                  <a:cubicBezTo>
                    <a:pt x="645" y="14560"/>
                    <a:pt x="638" y="14551"/>
                    <a:pt x="635" y="14541"/>
                  </a:cubicBezTo>
                  <a:cubicBezTo>
                    <a:pt x="631" y="14532"/>
                    <a:pt x="597" y="14460"/>
                    <a:pt x="597" y="14460"/>
                  </a:cubicBezTo>
                  <a:lnTo>
                    <a:pt x="541" y="14442"/>
                  </a:lnTo>
                  <a:lnTo>
                    <a:pt x="472" y="14338"/>
                  </a:lnTo>
                  <a:lnTo>
                    <a:pt x="472" y="14307"/>
                  </a:lnTo>
                  <a:lnTo>
                    <a:pt x="447" y="14284"/>
                  </a:lnTo>
                  <a:lnTo>
                    <a:pt x="413" y="14085"/>
                  </a:lnTo>
                  <a:lnTo>
                    <a:pt x="406" y="14045"/>
                  </a:lnTo>
                  <a:lnTo>
                    <a:pt x="350" y="14009"/>
                  </a:lnTo>
                  <a:lnTo>
                    <a:pt x="350" y="13896"/>
                  </a:lnTo>
                  <a:lnTo>
                    <a:pt x="305" y="13896"/>
                  </a:lnTo>
                  <a:lnTo>
                    <a:pt x="260" y="13697"/>
                  </a:lnTo>
                  <a:lnTo>
                    <a:pt x="191" y="13679"/>
                  </a:lnTo>
                  <a:lnTo>
                    <a:pt x="177" y="13598"/>
                  </a:lnTo>
                  <a:lnTo>
                    <a:pt x="94" y="13566"/>
                  </a:lnTo>
                  <a:lnTo>
                    <a:pt x="90" y="13467"/>
                  </a:lnTo>
                  <a:lnTo>
                    <a:pt x="59" y="13403"/>
                  </a:lnTo>
                  <a:lnTo>
                    <a:pt x="59" y="13318"/>
                  </a:lnTo>
                  <a:cubicBezTo>
                    <a:pt x="59" y="13318"/>
                    <a:pt x="0" y="13155"/>
                    <a:pt x="0" y="13146"/>
                  </a:cubicBezTo>
                  <a:cubicBezTo>
                    <a:pt x="0" y="13137"/>
                    <a:pt x="55" y="13060"/>
                    <a:pt x="59" y="13051"/>
                  </a:cubicBezTo>
                  <a:cubicBezTo>
                    <a:pt x="62" y="13042"/>
                    <a:pt x="83" y="12875"/>
                    <a:pt x="83" y="12875"/>
                  </a:cubicBezTo>
                  <a:lnTo>
                    <a:pt x="83" y="12843"/>
                  </a:lnTo>
                  <a:lnTo>
                    <a:pt x="111" y="12834"/>
                  </a:lnTo>
                  <a:cubicBezTo>
                    <a:pt x="111" y="12834"/>
                    <a:pt x="149" y="12636"/>
                    <a:pt x="142" y="12532"/>
                  </a:cubicBezTo>
                  <a:cubicBezTo>
                    <a:pt x="135" y="12428"/>
                    <a:pt x="104" y="12329"/>
                    <a:pt x="104" y="12329"/>
                  </a:cubicBezTo>
                  <a:cubicBezTo>
                    <a:pt x="104" y="12329"/>
                    <a:pt x="97" y="12297"/>
                    <a:pt x="104" y="12261"/>
                  </a:cubicBezTo>
                  <a:cubicBezTo>
                    <a:pt x="111" y="12225"/>
                    <a:pt x="128" y="12166"/>
                    <a:pt x="114" y="12125"/>
                  </a:cubicBezTo>
                  <a:cubicBezTo>
                    <a:pt x="101" y="12085"/>
                    <a:pt x="80" y="12044"/>
                    <a:pt x="80" y="12044"/>
                  </a:cubicBezTo>
                  <a:cubicBezTo>
                    <a:pt x="80" y="12044"/>
                    <a:pt x="49" y="11994"/>
                    <a:pt x="49" y="11985"/>
                  </a:cubicBezTo>
                  <a:cubicBezTo>
                    <a:pt x="49" y="11976"/>
                    <a:pt x="69" y="11854"/>
                    <a:pt x="69" y="11854"/>
                  </a:cubicBezTo>
                  <a:lnTo>
                    <a:pt x="111" y="11827"/>
                  </a:lnTo>
                  <a:cubicBezTo>
                    <a:pt x="111" y="11827"/>
                    <a:pt x="135" y="11737"/>
                    <a:pt x="149" y="11705"/>
                  </a:cubicBezTo>
                  <a:cubicBezTo>
                    <a:pt x="163" y="11674"/>
                    <a:pt x="166" y="11606"/>
                    <a:pt x="173" y="11593"/>
                  </a:cubicBezTo>
                  <a:cubicBezTo>
                    <a:pt x="180" y="11579"/>
                    <a:pt x="180" y="11570"/>
                    <a:pt x="205" y="11543"/>
                  </a:cubicBezTo>
                  <a:cubicBezTo>
                    <a:pt x="229" y="11516"/>
                    <a:pt x="232" y="11520"/>
                    <a:pt x="246" y="11489"/>
                  </a:cubicBezTo>
                  <a:cubicBezTo>
                    <a:pt x="260" y="11457"/>
                    <a:pt x="274" y="11403"/>
                    <a:pt x="281" y="11380"/>
                  </a:cubicBezTo>
                  <a:cubicBezTo>
                    <a:pt x="288" y="11358"/>
                    <a:pt x="319" y="11272"/>
                    <a:pt x="326" y="11222"/>
                  </a:cubicBezTo>
                  <a:cubicBezTo>
                    <a:pt x="333" y="11173"/>
                    <a:pt x="319" y="11168"/>
                    <a:pt x="357" y="11145"/>
                  </a:cubicBezTo>
                  <a:cubicBezTo>
                    <a:pt x="395" y="11123"/>
                    <a:pt x="402" y="11150"/>
                    <a:pt x="420" y="11100"/>
                  </a:cubicBezTo>
                  <a:cubicBezTo>
                    <a:pt x="437" y="11051"/>
                    <a:pt x="430" y="10996"/>
                    <a:pt x="451" y="10974"/>
                  </a:cubicBezTo>
                  <a:cubicBezTo>
                    <a:pt x="472" y="10951"/>
                    <a:pt x="479" y="10942"/>
                    <a:pt x="496" y="10938"/>
                  </a:cubicBezTo>
                  <a:cubicBezTo>
                    <a:pt x="513" y="10933"/>
                    <a:pt x="520" y="10947"/>
                    <a:pt x="534" y="10929"/>
                  </a:cubicBezTo>
                  <a:cubicBezTo>
                    <a:pt x="548" y="10911"/>
                    <a:pt x="555" y="10888"/>
                    <a:pt x="562" y="10870"/>
                  </a:cubicBezTo>
                  <a:cubicBezTo>
                    <a:pt x="569" y="10852"/>
                    <a:pt x="603" y="10807"/>
                    <a:pt x="642" y="10780"/>
                  </a:cubicBezTo>
                  <a:cubicBezTo>
                    <a:pt x="680" y="10753"/>
                    <a:pt x="728" y="10744"/>
                    <a:pt x="773" y="10635"/>
                  </a:cubicBezTo>
                  <a:cubicBezTo>
                    <a:pt x="818" y="10527"/>
                    <a:pt x="825" y="10545"/>
                    <a:pt x="829" y="10459"/>
                  </a:cubicBezTo>
                  <a:cubicBezTo>
                    <a:pt x="832" y="10373"/>
                    <a:pt x="846" y="10360"/>
                    <a:pt x="829" y="10310"/>
                  </a:cubicBezTo>
                  <a:cubicBezTo>
                    <a:pt x="812" y="10260"/>
                    <a:pt x="805" y="10274"/>
                    <a:pt x="808" y="10233"/>
                  </a:cubicBezTo>
                  <a:cubicBezTo>
                    <a:pt x="812" y="10193"/>
                    <a:pt x="812" y="10170"/>
                    <a:pt x="825" y="10134"/>
                  </a:cubicBezTo>
                  <a:cubicBezTo>
                    <a:pt x="839" y="10098"/>
                    <a:pt x="857" y="10080"/>
                    <a:pt x="860" y="10048"/>
                  </a:cubicBezTo>
                  <a:cubicBezTo>
                    <a:pt x="864" y="10016"/>
                    <a:pt x="846" y="9985"/>
                    <a:pt x="846" y="9985"/>
                  </a:cubicBezTo>
                  <a:lnTo>
                    <a:pt x="933" y="9840"/>
                  </a:lnTo>
                  <a:cubicBezTo>
                    <a:pt x="933" y="9840"/>
                    <a:pt x="995" y="9867"/>
                    <a:pt x="1037" y="9822"/>
                  </a:cubicBezTo>
                  <a:cubicBezTo>
                    <a:pt x="1079" y="9777"/>
                    <a:pt x="1158" y="9660"/>
                    <a:pt x="1176" y="9569"/>
                  </a:cubicBezTo>
                  <a:cubicBezTo>
                    <a:pt x="1193" y="9479"/>
                    <a:pt x="1193" y="9475"/>
                    <a:pt x="1203" y="9443"/>
                  </a:cubicBezTo>
                  <a:cubicBezTo>
                    <a:pt x="1214" y="9411"/>
                    <a:pt x="1231" y="9398"/>
                    <a:pt x="1242" y="9398"/>
                  </a:cubicBezTo>
                  <a:cubicBezTo>
                    <a:pt x="1252" y="9398"/>
                    <a:pt x="1276" y="9416"/>
                    <a:pt x="1283" y="9429"/>
                  </a:cubicBezTo>
                  <a:cubicBezTo>
                    <a:pt x="1290" y="9443"/>
                    <a:pt x="1318" y="9502"/>
                    <a:pt x="1318" y="9502"/>
                  </a:cubicBezTo>
                  <a:lnTo>
                    <a:pt x="1498" y="9475"/>
                  </a:lnTo>
                  <a:cubicBezTo>
                    <a:pt x="1498" y="9475"/>
                    <a:pt x="1505" y="9429"/>
                    <a:pt x="1523" y="9447"/>
                  </a:cubicBezTo>
                  <a:cubicBezTo>
                    <a:pt x="1540" y="9466"/>
                    <a:pt x="1592" y="9511"/>
                    <a:pt x="1592" y="9511"/>
                  </a:cubicBezTo>
                  <a:lnTo>
                    <a:pt x="1627" y="9488"/>
                  </a:lnTo>
                  <a:lnTo>
                    <a:pt x="1706" y="9389"/>
                  </a:lnTo>
                  <a:lnTo>
                    <a:pt x="1842" y="9362"/>
                  </a:lnTo>
                  <a:lnTo>
                    <a:pt x="1866" y="9298"/>
                  </a:lnTo>
                  <a:lnTo>
                    <a:pt x="1914" y="9298"/>
                  </a:lnTo>
                  <a:lnTo>
                    <a:pt x="1991" y="9222"/>
                  </a:lnTo>
                  <a:cubicBezTo>
                    <a:pt x="1991" y="9222"/>
                    <a:pt x="2012" y="9208"/>
                    <a:pt x="2039" y="9208"/>
                  </a:cubicBezTo>
                  <a:cubicBezTo>
                    <a:pt x="2067" y="9208"/>
                    <a:pt x="2112" y="9213"/>
                    <a:pt x="2119" y="9217"/>
                  </a:cubicBezTo>
                  <a:cubicBezTo>
                    <a:pt x="2126" y="9222"/>
                    <a:pt x="2116" y="9235"/>
                    <a:pt x="2150" y="9222"/>
                  </a:cubicBezTo>
                  <a:cubicBezTo>
                    <a:pt x="2185" y="9208"/>
                    <a:pt x="2282" y="9167"/>
                    <a:pt x="2289" y="9167"/>
                  </a:cubicBezTo>
                  <a:cubicBezTo>
                    <a:pt x="2296" y="9167"/>
                    <a:pt x="2365" y="9172"/>
                    <a:pt x="2393" y="9172"/>
                  </a:cubicBezTo>
                  <a:cubicBezTo>
                    <a:pt x="2421" y="9172"/>
                    <a:pt x="2483" y="9176"/>
                    <a:pt x="2490" y="9172"/>
                  </a:cubicBezTo>
                  <a:cubicBezTo>
                    <a:pt x="2497" y="9167"/>
                    <a:pt x="2514" y="9163"/>
                    <a:pt x="2514" y="9163"/>
                  </a:cubicBezTo>
                  <a:lnTo>
                    <a:pt x="2563" y="9222"/>
                  </a:lnTo>
                  <a:lnTo>
                    <a:pt x="2612" y="9145"/>
                  </a:lnTo>
                  <a:lnTo>
                    <a:pt x="2639" y="9167"/>
                  </a:lnTo>
                  <a:lnTo>
                    <a:pt x="2702" y="9181"/>
                  </a:lnTo>
                  <a:lnTo>
                    <a:pt x="2861" y="9122"/>
                  </a:lnTo>
                  <a:lnTo>
                    <a:pt x="2906" y="9154"/>
                  </a:lnTo>
                  <a:lnTo>
                    <a:pt x="2917" y="9195"/>
                  </a:lnTo>
                  <a:lnTo>
                    <a:pt x="2986" y="9195"/>
                  </a:lnTo>
                  <a:lnTo>
                    <a:pt x="2941" y="9326"/>
                  </a:lnTo>
                  <a:lnTo>
                    <a:pt x="2927" y="9389"/>
                  </a:lnTo>
                  <a:lnTo>
                    <a:pt x="2927" y="9438"/>
                  </a:lnTo>
                  <a:lnTo>
                    <a:pt x="2958" y="9438"/>
                  </a:lnTo>
                  <a:lnTo>
                    <a:pt x="2941" y="9628"/>
                  </a:lnTo>
                  <a:lnTo>
                    <a:pt x="2892" y="9669"/>
                  </a:lnTo>
                  <a:lnTo>
                    <a:pt x="2910" y="9723"/>
                  </a:lnTo>
                  <a:lnTo>
                    <a:pt x="2913" y="9777"/>
                  </a:lnTo>
                  <a:lnTo>
                    <a:pt x="2962" y="9849"/>
                  </a:lnTo>
                  <a:lnTo>
                    <a:pt x="2983" y="9840"/>
                  </a:lnTo>
                  <a:lnTo>
                    <a:pt x="2993" y="9904"/>
                  </a:lnTo>
                  <a:lnTo>
                    <a:pt x="3080" y="9922"/>
                  </a:lnTo>
                  <a:lnTo>
                    <a:pt x="3080" y="9949"/>
                  </a:lnTo>
                  <a:cubicBezTo>
                    <a:pt x="3080" y="9949"/>
                    <a:pt x="3208" y="9998"/>
                    <a:pt x="3239" y="9998"/>
                  </a:cubicBezTo>
                  <a:cubicBezTo>
                    <a:pt x="3271" y="9998"/>
                    <a:pt x="3281" y="9985"/>
                    <a:pt x="3319" y="10012"/>
                  </a:cubicBezTo>
                  <a:cubicBezTo>
                    <a:pt x="3357" y="10039"/>
                    <a:pt x="3364" y="10116"/>
                    <a:pt x="3440" y="10179"/>
                  </a:cubicBezTo>
                  <a:cubicBezTo>
                    <a:pt x="3517" y="10242"/>
                    <a:pt x="3572" y="10283"/>
                    <a:pt x="3635" y="10292"/>
                  </a:cubicBezTo>
                  <a:cubicBezTo>
                    <a:pt x="3697" y="10301"/>
                    <a:pt x="3718" y="10319"/>
                    <a:pt x="3742" y="10333"/>
                  </a:cubicBezTo>
                  <a:cubicBezTo>
                    <a:pt x="3766" y="10346"/>
                    <a:pt x="3808" y="10387"/>
                    <a:pt x="3808" y="10387"/>
                  </a:cubicBezTo>
                  <a:lnTo>
                    <a:pt x="3916" y="10265"/>
                  </a:lnTo>
                  <a:cubicBezTo>
                    <a:pt x="3916" y="10265"/>
                    <a:pt x="3936" y="10220"/>
                    <a:pt x="3929" y="10184"/>
                  </a:cubicBezTo>
                  <a:cubicBezTo>
                    <a:pt x="3923" y="10147"/>
                    <a:pt x="3902" y="10125"/>
                    <a:pt x="3902" y="10125"/>
                  </a:cubicBezTo>
                  <a:lnTo>
                    <a:pt x="3884" y="10102"/>
                  </a:lnTo>
                  <a:cubicBezTo>
                    <a:pt x="3884" y="10102"/>
                    <a:pt x="3923" y="10012"/>
                    <a:pt x="3971" y="9980"/>
                  </a:cubicBezTo>
                  <a:cubicBezTo>
                    <a:pt x="4020" y="9949"/>
                    <a:pt x="4020" y="9922"/>
                    <a:pt x="4079" y="9949"/>
                  </a:cubicBezTo>
                  <a:cubicBezTo>
                    <a:pt x="4138" y="9976"/>
                    <a:pt x="4186" y="9994"/>
                    <a:pt x="4186" y="9994"/>
                  </a:cubicBezTo>
                  <a:cubicBezTo>
                    <a:pt x="4186" y="9994"/>
                    <a:pt x="4200" y="10021"/>
                    <a:pt x="4210" y="10048"/>
                  </a:cubicBezTo>
                  <a:cubicBezTo>
                    <a:pt x="4221" y="10075"/>
                    <a:pt x="4235" y="10084"/>
                    <a:pt x="4252" y="10084"/>
                  </a:cubicBezTo>
                  <a:cubicBezTo>
                    <a:pt x="4269" y="10084"/>
                    <a:pt x="4321" y="10075"/>
                    <a:pt x="4321" y="10075"/>
                  </a:cubicBezTo>
                  <a:lnTo>
                    <a:pt x="4412" y="10147"/>
                  </a:lnTo>
                  <a:lnTo>
                    <a:pt x="4453" y="10179"/>
                  </a:lnTo>
                  <a:cubicBezTo>
                    <a:pt x="4453" y="10179"/>
                    <a:pt x="4439" y="10202"/>
                    <a:pt x="4471" y="10202"/>
                  </a:cubicBezTo>
                  <a:cubicBezTo>
                    <a:pt x="4502" y="10202"/>
                    <a:pt x="4495" y="10188"/>
                    <a:pt x="4529" y="10188"/>
                  </a:cubicBezTo>
                  <a:cubicBezTo>
                    <a:pt x="4564" y="10188"/>
                    <a:pt x="4568" y="10179"/>
                    <a:pt x="4595" y="10202"/>
                  </a:cubicBezTo>
                  <a:cubicBezTo>
                    <a:pt x="4623" y="10224"/>
                    <a:pt x="4634" y="10238"/>
                    <a:pt x="4658" y="10251"/>
                  </a:cubicBezTo>
                  <a:cubicBezTo>
                    <a:pt x="4682" y="10265"/>
                    <a:pt x="4686" y="10274"/>
                    <a:pt x="4696" y="10274"/>
                  </a:cubicBezTo>
                  <a:cubicBezTo>
                    <a:pt x="4706" y="10274"/>
                    <a:pt x="4779" y="10211"/>
                    <a:pt x="4779" y="10211"/>
                  </a:cubicBezTo>
                  <a:cubicBezTo>
                    <a:pt x="4779" y="10211"/>
                    <a:pt x="4779" y="10166"/>
                    <a:pt x="4786" y="10166"/>
                  </a:cubicBezTo>
                  <a:cubicBezTo>
                    <a:pt x="4793" y="10166"/>
                    <a:pt x="4849" y="10206"/>
                    <a:pt x="4849" y="10206"/>
                  </a:cubicBezTo>
                  <a:lnTo>
                    <a:pt x="5008" y="10188"/>
                  </a:lnTo>
                  <a:cubicBezTo>
                    <a:pt x="5008" y="10188"/>
                    <a:pt x="5081" y="10143"/>
                    <a:pt x="5088" y="10143"/>
                  </a:cubicBezTo>
                  <a:cubicBezTo>
                    <a:pt x="5095" y="10143"/>
                    <a:pt x="5157" y="10179"/>
                    <a:pt x="5157" y="10179"/>
                  </a:cubicBezTo>
                  <a:lnTo>
                    <a:pt x="5143" y="10125"/>
                  </a:lnTo>
                  <a:lnTo>
                    <a:pt x="5178" y="10125"/>
                  </a:lnTo>
                  <a:cubicBezTo>
                    <a:pt x="5178" y="10125"/>
                    <a:pt x="5175" y="10166"/>
                    <a:pt x="5202" y="10166"/>
                  </a:cubicBezTo>
                  <a:cubicBezTo>
                    <a:pt x="5230" y="10166"/>
                    <a:pt x="5258" y="10143"/>
                    <a:pt x="5258" y="10143"/>
                  </a:cubicBezTo>
                  <a:cubicBezTo>
                    <a:pt x="5258" y="10143"/>
                    <a:pt x="5306" y="10134"/>
                    <a:pt x="5324" y="10134"/>
                  </a:cubicBezTo>
                  <a:cubicBezTo>
                    <a:pt x="5341" y="10134"/>
                    <a:pt x="5400" y="10134"/>
                    <a:pt x="5400" y="10134"/>
                  </a:cubicBezTo>
                  <a:cubicBezTo>
                    <a:pt x="5400" y="10134"/>
                    <a:pt x="5459" y="10152"/>
                    <a:pt x="5476" y="10098"/>
                  </a:cubicBezTo>
                  <a:cubicBezTo>
                    <a:pt x="5494" y="10044"/>
                    <a:pt x="5494" y="10007"/>
                    <a:pt x="5494" y="10007"/>
                  </a:cubicBezTo>
                  <a:lnTo>
                    <a:pt x="5539" y="9940"/>
                  </a:lnTo>
                  <a:lnTo>
                    <a:pt x="5535" y="9899"/>
                  </a:lnTo>
                  <a:lnTo>
                    <a:pt x="5521" y="9886"/>
                  </a:lnTo>
                  <a:cubicBezTo>
                    <a:pt x="5521" y="9886"/>
                    <a:pt x="5612" y="9682"/>
                    <a:pt x="5608" y="9646"/>
                  </a:cubicBezTo>
                  <a:cubicBezTo>
                    <a:pt x="5605" y="9610"/>
                    <a:pt x="5601" y="9601"/>
                    <a:pt x="5601" y="9601"/>
                  </a:cubicBezTo>
                  <a:lnTo>
                    <a:pt x="5566" y="9587"/>
                  </a:lnTo>
                  <a:cubicBezTo>
                    <a:pt x="5566" y="9587"/>
                    <a:pt x="5594" y="9542"/>
                    <a:pt x="5587" y="9475"/>
                  </a:cubicBezTo>
                  <a:cubicBezTo>
                    <a:pt x="5580" y="9407"/>
                    <a:pt x="5570" y="9380"/>
                    <a:pt x="5570" y="9371"/>
                  </a:cubicBezTo>
                  <a:cubicBezTo>
                    <a:pt x="5570" y="9362"/>
                    <a:pt x="5556" y="9326"/>
                    <a:pt x="5560" y="9316"/>
                  </a:cubicBezTo>
                  <a:cubicBezTo>
                    <a:pt x="5563" y="9307"/>
                    <a:pt x="5580" y="9307"/>
                    <a:pt x="5580" y="9289"/>
                  </a:cubicBezTo>
                  <a:cubicBezTo>
                    <a:pt x="5580" y="9271"/>
                    <a:pt x="5566" y="9195"/>
                    <a:pt x="5566" y="9186"/>
                  </a:cubicBezTo>
                  <a:cubicBezTo>
                    <a:pt x="5566" y="9176"/>
                    <a:pt x="5563" y="9149"/>
                    <a:pt x="5563" y="9149"/>
                  </a:cubicBezTo>
                  <a:cubicBezTo>
                    <a:pt x="5563" y="9149"/>
                    <a:pt x="5514" y="9181"/>
                    <a:pt x="5514" y="9213"/>
                  </a:cubicBezTo>
                  <a:cubicBezTo>
                    <a:pt x="5514" y="9244"/>
                    <a:pt x="5504" y="9271"/>
                    <a:pt x="5494" y="9262"/>
                  </a:cubicBezTo>
                  <a:cubicBezTo>
                    <a:pt x="5483" y="9253"/>
                    <a:pt x="5469" y="9240"/>
                    <a:pt x="5455" y="9240"/>
                  </a:cubicBezTo>
                  <a:cubicBezTo>
                    <a:pt x="5442" y="9240"/>
                    <a:pt x="5421" y="9249"/>
                    <a:pt x="5417" y="9262"/>
                  </a:cubicBezTo>
                  <a:cubicBezTo>
                    <a:pt x="5414" y="9276"/>
                    <a:pt x="5334" y="9353"/>
                    <a:pt x="5289" y="9353"/>
                  </a:cubicBezTo>
                  <a:cubicBezTo>
                    <a:pt x="5244" y="9353"/>
                    <a:pt x="5209" y="9285"/>
                    <a:pt x="5164" y="9258"/>
                  </a:cubicBezTo>
                  <a:cubicBezTo>
                    <a:pt x="5119" y="9231"/>
                    <a:pt x="5123" y="9222"/>
                    <a:pt x="5091" y="9222"/>
                  </a:cubicBezTo>
                  <a:cubicBezTo>
                    <a:pt x="5060" y="9222"/>
                    <a:pt x="5053" y="9204"/>
                    <a:pt x="5036" y="9240"/>
                  </a:cubicBezTo>
                  <a:cubicBezTo>
                    <a:pt x="5018" y="9276"/>
                    <a:pt x="5008" y="9303"/>
                    <a:pt x="4994" y="9326"/>
                  </a:cubicBezTo>
                  <a:cubicBezTo>
                    <a:pt x="4980" y="9348"/>
                    <a:pt x="4984" y="9362"/>
                    <a:pt x="4949" y="9348"/>
                  </a:cubicBezTo>
                  <a:cubicBezTo>
                    <a:pt x="4914" y="9335"/>
                    <a:pt x="4876" y="9267"/>
                    <a:pt x="4845" y="9226"/>
                  </a:cubicBezTo>
                  <a:cubicBezTo>
                    <a:pt x="4814" y="9186"/>
                    <a:pt x="4814" y="9190"/>
                    <a:pt x="4786" y="9199"/>
                  </a:cubicBezTo>
                  <a:cubicBezTo>
                    <a:pt x="4758" y="9208"/>
                    <a:pt x="4776" y="9154"/>
                    <a:pt x="4755" y="9149"/>
                  </a:cubicBezTo>
                  <a:cubicBezTo>
                    <a:pt x="4734" y="9145"/>
                    <a:pt x="4703" y="9149"/>
                    <a:pt x="4703" y="9149"/>
                  </a:cubicBezTo>
                  <a:lnTo>
                    <a:pt x="4672" y="8969"/>
                  </a:lnTo>
                  <a:lnTo>
                    <a:pt x="4647" y="8964"/>
                  </a:lnTo>
                  <a:lnTo>
                    <a:pt x="4623" y="8964"/>
                  </a:lnTo>
                  <a:lnTo>
                    <a:pt x="4609" y="8937"/>
                  </a:lnTo>
                  <a:lnTo>
                    <a:pt x="4703" y="8919"/>
                  </a:lnTo>
                  <a:lnTo>
                    <a:pt x="4658" y="8865"/>
                  </a:lnTo>
                  <a:lnTo>
                    <a:pt x="4654" y="8824"/>
                  </a:lnTo>
                  <a:lnTo>
                    <a:pt x="4654" y="8747"/>
                  </a:lnTo>
                  <a:lnTo>
                    <a:pt x="4640" y="8698"/>
                  </a:lnTo>
                  <a:lnTo>
                    <a:pt x="4599" y="8689"/>
                  </a:lnTo>
                  <a:lnTo>
                    <a:pt x="4592" y="8657"/>
                  </a:lnTo>
                  <a:lnTo>
                    <a:pt x="4651" y="8558"/>
                  </a:lnTo>
                  <a:lnTo>
                    <a:pt x="4672" y="8531"/>
                  </a:lnTo>
                  <a:lnTo>
                    <a:pt x="4741" y="8544"/>
                  </a:lnTo>
                  <a:lnTo>
                    <a:pt x="4762" y="8517"/>
                  </a:lnTo>
                  <a:lnTo>
                    <a:pt x="4890" y="8504"/>
                  </a:lnTo>
                  <a:lnTo>
                    <a:pt x="4887" y="8467"/>
                  </a:lnTo>
                  <a:cubicBezTo>
                    <a:pt x="4887" y="8467"/>
                    <a:pt x="4932" y="8477"/>
                    <a:pt x="4935" y="8467"/>
                  </a:cubicBezTo>
                  <a:cubicBezTo>
                    <a:pt x="4939" y="8458"/>
                    <a:pt x="4935" y="8436"/>
                    <a:pt x="4935" y="8436"/>
                  </a:cubicBezTo>
                  <a:lnTo>
                    <a:pt x="4894" y="8413"/>
                  </a:lnTo>
                  <a:lnTo>
                    <a:pt x="4894" y="8386"/>
                  </a:lnTo>
                  <a:lnTo>
                    <a:pt x="5088" y="8413"/>
                  </a:lnTo>
                  <a:cubicBezTo>
                    <a:pt x="5088" y="8413"/>
                    <a:pt x="5126" y="8350"/>
                    <a:pt x="5136" y="8346"/>
                  </a:cubicBezTo>
                  <a:cubicBezTo>
                    <a:pt x="5147" y="8341"/>
                    <a:pt x="5171" y="8341"/>
                    <a:pt x="5178" y="8337"/>
                  </a:cubicBezTo>
                  <a:cubicBezTo>
                    <a:pt x="5185" y="8332"/>
                    <a:pt x="5254" y="8246"/>
                    <a:pt x="5261" y="8246"/>
                  </a:cubicBezTo>
                  <a:cubicBezTo>
                    <a:pt x="5268" y="8246"/>
                    <a:pt x="5483" y="8237"/>
                    <a:pt x="5483" y="8237"/>
                  </a:cubicBezTo>
                  <a:lnTo>
                    <a:pt x="5511" y="8278"/>
                  </a:lnTo>
                  <a:lnTo>
                    <a:pt x="5563" y="8296"/>
                  </a:lnTo>
                  <a:lnTo>
                    <a:pt x="5598" y="8373"/>
                  </a:lnTo>
                  <a:lnTo>
                    <a:pt x="5646" y="8382"/>
                  </a:lnTo>
                  <a:lnTo>
                    <a:pt x="5671" y="8332"/>
                  </a:lnTo>
                  <a:lnTo>
                    <a:pt x="5712" y="8400"/>
                  </a:lnTo>
                  <a:cubicBezTo>
                    <a:pt x="5712" y="8400"/>
                    <a:pt x="5813" y="8449"/>
                    <a:pt x="5820" y="8445"/>
                  </a:cubicBezTo>
                  <a:cubicBezTo>
                    <a:pt x="5827" y="8440"/>
                    <a:pt x="5924" y="8418"/>
                    <a:pt x="5924" y="8418"/>
                  </a:cubicBezTo>
                  <a:lnTo>
                    <a:pt x="5941" y="8382"/>
                  </a:lnTo>
                  <a:lnTo>
                    <a:pt x="5993" y="8427"/>
                  </a:lnTo>
                  <a:cubicBezTo>
                    <a:pt x="5993" y="8427"/>
                    <a:pt x="6073" y="8445"/>
                    <a:pt x="6121" y="8373"/>
                  </a:cubicBezTo>
                  <a:cubicBezTo>
                    <a:pt x="6170" y="8300"/>
                    <a:pt x="6232" y="8291"/>
                    <a:pt x="6191" y="8174"/>
                  </a:cubicBezTo>
                  <a:cubicBezTo>
                    <a:pt x="6149" y="8057"/>
                    <a:pt x="6184" y="8066"/>
                    <a:pt x="6101" y="8011"/>
                  </a:cubicBezTo>
                  <a:cubicBezTo>
                    <a:pt x="6017" y="7957"/>
                    <a:pt x="5972" y="7980"/>
                    <a:pt x="5938" y="7908"/>
                  </a:cubicBezTo>
                  <a:cubicBezTo>
                    <a:pt x="5903" y="7835"/>
                    <a:pt x="5879" y="7772"/>
                    <a:pt x="5861" y="7763"/>
                  </a:cubicBezTo>
                  <a:cubicBezTo>
                    <a:pt x="5844" y="7754"/>
                    <a:pt x="5816" y="7749"/>
                    <a:pt x="5816" y="7749"/>
                  </a:cubicBezTo>
                  <a:lnTo>
                    <a:pt x="5816" y="7677"/>
                  </a:lnTo>
                  <a:lnTo>
                    <a:pt x="5754" y="7677"/>
                  </a:lnTo>
                  <a:lnTo>
                    <a:pt x="5726" y="7573"/>
                  </a:lnTo>
                  <a:lnTo>
                    <a:pt x="5778" y="7555"/>
                  </a:lnTo>
                  <a:lnTo>
                    <a:pt x="5782" y="7528"/>
                  </a:lnTo>
                  <a:lnTo>
                    <a:pt x="5820" y="7519"/>
                  </a:lnTo>
                  <a:lnTo>
                    <a:pt x="5837" y="7370"/>
                  </a:lnTo>
                  <a:lnTo>
                    <a:pt x="5851" y="7320"/>
                  </a:lnTo>
                  <a:lnTo>
                    <a:pt x="5948" y="7257"/>
                  </a:lnTo>
                  <a:lnTo>
                    <a:pt x="5948" y="7208"/>
                  </a:lnTo>
                  <a:lnTo>
                    <a:pt x="5705" y="7284"/>
                  </a:lnTo>
                  <a:lnTo>
                    <a:pt x="5698" y="7325"/>
                  </a:lnTo>
                  <a:lnTo>
                    <a:pt x="5566" y="7325"/>
                  </a:lnTo>
                  <a:lnTo>
                    <a:pt x="5514" y="7402"/>
                  </a:lnTo>
                  <a:cubicBezTo>
                    <a:pt x="5514" y="7402"/>
                    <a:pt x="5490" y="7424"/>
                    <a:pt x="5442" y="7402"/>
                  </a:cubicBezTo>
                  <a:cubicBezTo>
                    <a:pt x="5393" y="7379"/>
                    <a:pt x="5351" y="7379"/>
                    <a:pt x="5351" y="7379"/>
                  </a:cubicBezTo>
                  <a:cubicBezTo>
                    <a:pt x="5351" y="7379"/>
                    <a:pt x="5299" y="7411"/>
                    <a:pt x="5292" y="7415"/>
                  </a:cubicBezTo>
                  <a:cubicBezTo>
                    <a:pt x="5286" y="7420"/>
                    <a:pt x="5230" y="7451"/>
                    <a:pt x="5230" y="7451"/>
                  </a:cubicBezTo>
                  <a:lnTo>
                    <a:pt x="5188" y="7384"/>
                  </a:lnTo>
                  <a:lnTo>
                    <a:pt x="5202" y="7352"/>
                  </a:lnTo>
                  <a:cubicBezTo>
                    <a:pt x="5202" y="7352"/>
                    <a:pt x="5230" y="7316"/>
                    <a:pt x="5147" y="7325"/>
                  </a:cubicBezTo>
                  <a:cubicBezTo>
                    <a:pt x="5064" y="7334"/>
                    <a:pt x="5057" y="7348"/>
                    <a:pt x="5050" y="7348"/>
                  </a:cubicBezTo>
                  <a:cubicBezTo>
                    <a:pt x="5043" y="7348"/>
                    <a:pt x="5012" y="7388"/>
                    <a:pt x="5012" y="7388"/>
                  </a:cubicBezTo>
                  <a:lnTo>
                    <a:pt x="4998" y="7424"/>
                  </a:lnTo>
                  <a:lnTo>
                    <a:pt x="4991" y="7465"/>
                  </a:lnTo>
                  <a:lnTo>
                    <a:pt x="4946" y="7501"/>
                  </a:lnTo>
                  <a:lnTo>
                    <a:pt x="4928" y="7519"/>
                  </a:lnTo>
                  <a:lnTo>
                    <a:pt x="4904" y="7533"/>
                  </a:lnTo>
                  <a:lnTo>
                    <a:pt x="4876" y="7542"/>
                  </a:lnTo>
                  <a:lnTo>
                    <a:pt x="4862" y="7573"/>
                  </a:lnTo>
                  <a:lnTo>
                    <a:pt x="4890" y="7600"/>
                  </a:lnTo>
                  <a:lnTo>
                    <a:pt x="4901" y="7655"/>
                  </a:lnTo>
                  <a:lnTo>
                    <a:pt x="4887" y="7722"/>
                  </a:lnTo>
                  <a:lnTo>
                    <a:pt x="4842" y="7727"/>
                  </a:lnTo>
                  <a:lnTo>
                    <a:pt x="4852" y="7781"/>
                  </a:lnTo>
                  <a:lnTo>
                    <a:pt x="4838" y="7813"/>
                  </a:lnTo>
                  <a:cubicBezTo>
                    <a:pt x="4838" y="7813"/>
                    <a:pt x="4821" y="7822"/>
                    <a:pt x="4821" y="7853"/>
                  </a:cubicBezTo>
                  <a:cubicBezTo>
                    <a:pt x="4821" y="7885"/>
                    <a:pt x="4821" y="7939"/>
                    <a:pt x="4821" y="7939"/>
                  </a:cubicBezTo>
                  <a:lnTo>
                    <a:pt x="4797" y="7975"/>
                  </a:lnTo>
                  <a:lnTo>
                    <a:pt x="4696" y="8187"/>
                  </a:lnTo>
                  <a:lnTo>
                    <a:pt x="4724" y="8242"/>
                  </a:lnTo>
                  <a:lnTo>
                    <a:pt x="4724" y="8287"/>
                  </a:lnTo>
                  <a:lnTo>
                    <a:pt x="4758" y="8327"/>
                  </a:lnTo>
                  <a:lnTo>
                    <a:pt x="4793" y="8350"/>
                  </a:lnTo>
                  <a:lnTo>
                    <a:pt x="4835" y="8377"/>
                  </a:lnTo>
                  <a:cubicBezTo>
                    <a:pt x="4835" y="8377"/>
                    <a:pt x="4765" y="8427"/>
                    <a:pt x="4717" y="8458"/>
                  </a:cubicBezTo>
                  <a:cubicBezTo>
                    <a:pt x="4668" y="8490"/>
                    <a:pt x="4592" y="8544"/>
                    <a:pt x="4592" y="8535"/>
                  </a:cubicBezTo>
                  <a:cubicBezTo>
                    <a:pt x="4592" y="8526"/>
                    <a:pt x="4592" y="8499"/>
                    <a:pt x="4592" y="8499"/>
                  </a:cubicBezTo>
                  <a:lnTo>
                    <a:pt x="4582" y="8463"/>
                  </a:lnTo>
                  <a:lnTo>
                    <a:pt x="4564" y="8418"/>
                  </a:lnTo>
                  <a:lnTo>
                    <a:pt x="4311" y="8418"/>
                  </a:lnTo>
                  <a:lnTo>
                    <a:pt x="4356" y="8526"/>
                  </a:lnTo>
                  <a:lnTo>
                    <a:pt x="4276" y="8544"/>
                  </a:lnTo>
                  <a:cubicBezTo>
                    <a:pt x="4276" y="8544"/>
                    <a:pt x="4266" y="8540"/>
                    <a:pt x="4266" y="8522"/>
                  </a:cubicBezTo>
                  <a:cubicBezTo>
                    <a:pt x="4266" y="8504"/>
                    <a:pt x="4255" y="8481"/>
                    <a:pt x="4255" y="8481"/>
                  </a:cubicBezTo>
                  <a:cubicBezTo>
                    <a:pt x="4255" y="8481"/>
                    <a:pt x="4217" y="8504"/>
                    <a:pt x="4210" y="8513"/>
                  </a:cubicBezTo>
                  <a:cubicBezTo>
                    <a:pt x="4203" y="8522"/>
                    <a:pt x="4186" y="8576"/>
                    <a:pt x="4186" y="8576"/>
                  </a:cubicBezTo>
                  <a:lnTo>
                    <a:pt x="4252" y="8729"/>
                  </a:lnTo>
                  <a:lnTo>
                    <a:pt x="4217" y="8729"/>
                  </a:lnTo>
                  <a:lnTo>
                    <a:pt x="4214" y="8779"/>
                  </a:lnTo>
                  <a:lnTo>
                    <a:pt x="4224" y="8806"/>
                  </a:lnTo>
                  <a:lnTo>
                    <a:pt x="4210" y="8824"/>
                  </a:lnTo>
                  <a:lnTo>
                    <a:pt x="4214" y="8883"/>
                  </a:lnTo>
                  <a:lnTo>
                    <a:pt x="4242" y="8883"/>
                  </a:lnTo>
                  <a:cubicBezTo>
                    <a:pt x="4242" y="8883"/>
                    <a:pt x="4249" y="8915"/>
                    <a:pt x="4259" y="8933"/>
                  </a:cubicBezTo>
                  <a:cubicBezTo>
                    <a:pt x="4269" y="8951"/>
                    <a:pt x="4283" y="8960"/>
                    <a:pt x="4290" y="8960"/>
                  </a:cubicBezTo>
                  <a:cubicBezTo>
                    <a:pt x="4297" y="8960"/>
                    <a:pt x="4301" y="8955"/>
                    <a:pt x="4304" y="8946"/>
                  </a:cubicBezTo>
                  <a:cubicBezTo>
                    <a:pt x="4308" y="8937"/>
                    <a:pt x="4314" y="8910"/>
                    <a:pt x="4301" y="8892"/>
                  </a:cubicBezTo>
                  <a:cubicBezTo>
                    <a:pt x="4287" y="8874"/>
                    <a:pt x="4280" y="8851"/>
                    <a:pt x="4276" y="8842"/>
                  </a:cubicBezTo>
                  <a:cubicBezTo>
                    <a:pt x="4273" y="8833"/>
                    <a:pt x="4266" y="8815"/>
                    <a:pt x="4273" y="8815"/>
                  </a:cubicBezTo>
                  <a:cubicBezTo>
                    <a:pt x="4280" y="8815"/>
                    <a:pt x="4283" y="8806"/>
                    <a:pt x="4290" y="8829"/>
                  </a:cubicBezTo>
                  <a:cubicBezTo>
                    <a:pt x="4297" y="8851"/>
                    <a:pt x="4325" y="8887"/>
                    <a:pt x="4335" y="8897"/>
                  </a:cubicBezTo>
                  <a:cubicBezTo>
                    <a:pt x="4346" y="8906"/>
                    <a:pt x="4366" y="8901"/>
                    <a:pt x="4377" y="8910"/>
                  </a:cubicBezTo>
                  <a:cubicBezTo>
                    <a:pt x="4387" y="8919"/>
                    <a:pt x="4405" y="8924"/>
                    <a:pt x="4398" y="8933"/>
                  </a:cubicBezTo>
                  <a:cubicBezTo>
                    <a:pt x="4391" y="8942"/>
                    <a:pt x="4387" y="8942"/>
                    <a:pt x="4366" y="8942"/>
                  </a:cubicBezTo>
                  <a:cubicBezTo>
                    <a:pt x="4346" y="8942"/>
                    <a:pt x="4325" y="8942"/>
                    <a:pt x="4325" y="8942"/>
                  </a:cubicBezTo>
                  <a:lnTo>
                    <a:pt x="4318" y="8964"/>
                  </a:lnTo>
                  <a:lnTo>
                    <a:pt x="4339" y="8996"/>
                  </a:lnTo>
                  <a:lnTo>
                    <a:pt x="4335" y="9023"/>
                  </a:lnTo>
                  <a:lnTo>
                    <a:pt x="4273" y="9014"/>
                  </a:lnTo>
                  <a:cubicBezTo>
                    <a:pt x="4273" y="9014"/>
                    <a:pt x="4249" y="9027"/>
                    <a:pt x="4238" y="9037"/>
                  </a:cubicBezTo>
                  <a:cubicBezTo>
                    <a:pt x="4228" y="9046"/>
                    <a:pt x="4238" y="9068"/>
                    <a:pt x="4238" y="9068"/>
                  </a:cubicBezTo>
                  <a:lnTo>
                    <a:pt x="4255" y="9077"/>
                  </a:lnTo>
                  <a:lnTo>
                    <a:pt x="4273" y="9113"/>
                  </a:lnTo>
                  <a:cubicBezTo>
                    <a:pt x="4273" y="9113"/>
                    <a:pt x="4259" y="9118"/>
                    <a:pt x="4252" y="9113"/>
                  </a:cubicBezTo>
                  <a:cubicBezTo>
                    <a:pt x="4245" y="9109"/>
                    <a:pt x="4207" y="9104"/>
                    <a:pt x="4207" y="9104"/>
                  </a:cubicBezTo>
                  <a:lnTo>
                    <a:pt x="4193" y="9136"/>
                  </a:lnTo>
                  <a:lnTo>
                    <a:pt x="4197" y="9172"/>
                  </a:lnTo>
                  <a:cubicBezTo>
                    <a:pt x="4197" y="9172"/>
                    <a:pt x="4113" y="9176"/>
                    <a:pt x="4113" y="9167"/>
                  </a:cubicBezTo>
                  <a:cubicBezTo>
                    <a:pt x="4113" y="9158"/>
                    <a:pt x="4082" y="9032"/>
                    <a:pt x="4089" y="9032"/>
                  </a:cubicBezTo>
                  <a:cubicBezTo>
                    <a:pt x="4096" y="9032"/>
                    <a:pt x="4162" y="9014"/>
                    <a:pt x="4162" y="9014"/>
                  </a:cubicBezTo>
                  <a:lnTo>
                    <a:pt x="4214" y="9032"/>
                  </a:lnTo>
                  <a:lnTo>
                    <a:pt x="4235" y="9005"/>
                  </a:lnTo>
                  <a:lnTo>
                    <a:pt x="4165" y="8937"/>
                  </a:lnTo>
                  <a:cubicBezTo>
                    <a:pt x="4165" y="8937"/>
                    <a:pt x="4148" y="8910"/>
                    <a:pt x="4117" y="8910"/>
                  </a:cubicBezTo>
                  <a:cubicBezTo>
                    <a:pt x="4086" y="8910"/>
                    <a:pt x="4054" y="8928"/>
                    <a:pt x="4054" y="8928"/>
                  </a:cubicBezTo>
                  <a:lnTo>
                    <a:pt x="4054" y="8878"/>
                  </a:lnTo>
                  <a:lnTo>
                    <a:pt x="4065" y="8860"/>
                  </a:lnTo>
                  <a:lnTo>
                    <a:pt x="4079" y="8829"/>
                  </a:lnTo>
                  <a:lnTo>
                    <a:pt x="4047" y="8802"/>
                  </a:lnTo>
                  <a:lnTo>
                    <a:pt x="4020" y="8811"/>
                  </a:lnTo>
                  <a:lnTo>
                    <a:pt x="3857" y="8540"/>
                  </a:lnTo>
                  <a:lnTo>
                    <a:pt x="3850" y="8486"/>
                  </a:lnTo>
                  <a:lnTo>
                    <a:pt x="3853" y="8458"/>
                  </a:lnTo>
                  <a:lnTo>
                    <a:pt x="3884" y="8332"/>
                  </a:lnTo>
                  <a:lnTo>
                    <a:pt x="3874" y="8278"/>
                  </a:lnTo>
                  <a:lnTo>
                    <a:pt x="3832" y="8219"/>
                  </a:lnTo>
                  <a:lnTo>
                    <a:pt x="3756" y="8174"/>
                  </a:lnTo>
                  <a:lnTo>
                    <a:pt x="3742" y="8120"/>
                  </a:lnTo>
                  <a:lnTo>
                    <a:pt x="3718" y="8057"/>
                  </a:lnTo>
                  <a:cubicBezTo>
                    <a:pt x="3718" y="8057"/>
                    <a:pt x="3714" y="8052"/>
                    <a:pt x="3694" y="8057"/>
                  </a:cubicBezTo>
                  <a:cubicBezTo>
                    <a:pt x="3673" y="8061"/>
                    <a:pt x="3662" y="8079"/>
                    <a:pt x="3645" y="8057"/>
                  </a:cubicBezTo>
                  <a:cubicBezTo>
                    <a:pt x="3628" y="8034"/>
                    <a:pt x="3597" y="7998"/>
                    <a:pt x="3597" y="7998"/>
                  </a:cubicBezTo>
                  <a:cubicBezTo>
                    <a:pt x="3597" y="7998"/>
                    <a:pt x="3603" y="7971"/>
                    <a:pt x="3579" y="7962"/>
                  </a:cubicBezTo>
                  <a:cubicBezTo>
                    <a:pt x="3555" y="7953"/>
                    <a:pt x="3534" y="7948"/>
                    <a:pt x="3534" y="7948"/>
                  </a:cubicBezTo>
                  <a:lnTo>
                    <a:pt x="3513" y="7948"/>
                  </a:lnTo>
                  <a:lnTo>
                    <a:pt x="3416" y="7876"/>
                  </a:lnTo>
                  <a:cubicBezTo>
                    <a:pt x="3416" y="7876"/>
                    <a:pt x="3427" y="7844"/>
                    <a:pt x="3427" y="7826"/>
                  </a:cubicBezTo>
                  <a:cubicBezTo>
                    <a:pt x="3427" y="7808"/>
                    <a:pt x="3409" y="7790"/>
                    <a:pt x="3402" y="7786"/>
                  </a:cubicBezTo>
                  <a:cubicBezTo>
                    <a:pt x="3395" y="7781"/>
                    <a:pt x="3384" y="7769"/>
                    <a:pt x="3382" y="7763"/>
                  </a:cubicBezTo>
                  <a:cubicBezTo>
                    <a:pt x="3379" y="7758"/>
                    <a:pt x="3382" y="7758"/>
                    <a:pt x="3378" y="7736"/>
                  </a:cubicBezTo>
                  <a:cubicBezTo>
                    <a:pt x="3375" y="7713"/>
                    <a:pt x="3364" y="7704"/>
                    <a:pt x="3375" y="7677"/>
                  </a:cubicBezTo>
                  <a:cubicBezTo>
                    <a:pt x="3385" y="7650"/>
                    <a:pt x="3385" y="7623"/>
                    <a:pt x="3385" y="7623"/>
                  </a:cubicBezTo>
                  <a:lnTo>
                    <a:pt x="3350" y="7596"/>
                  </a:lnTo>
                  <a:lnTo>
                    <a:pt x="3323" y="7587"/>
                  </a:lnTo>
                  <a:lnTo>
                    <a:pt x="3309" y="7655"/>
                  </a:lnTo>
                  <a:lnTo>
                    <a:pt x="3288" y="7668"/>
                  </a:lnTo>
                  <a:lnTo>
                    <a:pt x="3264" y="7677"/>
                  </a:lnTo>
                  <a:lnTo>
                    <a:pt x="3264" y="7713"/>
                  </a:lnTo>
                  <a:lnTo>
                    <a:pt x="3246" y="7700"/>
                  </a:lnTo>
                  <a:lnTo>
                    <a:pt x="3253" y="7632"/>
                  </a:lnTo>
                  <a:lnTo>
                    <a:pt x="3239" y="7709"/>
                  </a:lnTo>
                  <a:lnTo>
                    <a:pt x="3246" y="7618"/>
                  </a:lnTo>
                  <a:lnTo>
                    <a:pt x="3239" y="7587"/>
                  </a:lnTo>
                  <a:lnTo>
                    <a:pt x="3250" y="7555"/>
                  </a:lnTo>
                  <a:lnTo>
                    <a:pt x="3267" y="7533"/>
                  </a:lnTo>
                  <a:lnTo>
                    <a:pt x="3222" y="7515"/>
                  </a:lnTo>
                  <a:lnTo>
                    <a:pt x="3087" y="7560"/>
                  </a:lnTo>
                  <a:lnTo>
                    <a:pt x="3087" y="7641"/>
                  </a:lnTo>
                  <a:lnTo>
                    <a:pt x="3108" y="7637"/>
                  </a:lnTo>
                  <a:lnTo>
                    <a:pt x="3076" y="7704"/>
                  </a:lnTo>
                  <a:lnTo>
                    <a:pt x="3066" y="7790"/>
                  </a:lnTo>
                  <a:lnTo>
                    <a:pt x="3076" y="7844"/>
                  </a:lnTo>
                  <a:lnTo>
                    <a:pt x="3170" y="7921"/>
                  </a:lnTo>
                  <a:lnTo>
                    <a:pt x="3232" y="7989"/>
                  </a:lnTo>
                  <a:cubicBezTo>
                    <a:pt x="3232" y="7989"/>
                    <a:pt x="3253" y="8034"/>
                    <a:pt x="3257" y="8052"/>
                  </a:cubicBezTo>
                  <a:cubicBezTo>
                    <a:pt x="3260" y="8070"/>
                    <a:pt x="3271" y="8165"/>
                    <a:pt x="3284" y="8183"/>
                  </a:cubicBezTo>
                  <a:cubicBezTo>
                    <a:pt x="3298" y="8201"/>
                    <a:pt x="3371" y="8260"/>
                    <a:pt x="3371" y="8260"/>
                  </a:cubicBezTo>
                  <a:lnTo>
                    <a:pt x="3489" y="8282"/>
                  </a:lnTo>
                  <a:lnTo>
                    <a:pt x="3479" y="8332"/>
                  </a:lnTo>
                  <a:lnTo>
                    <a:pt x="3513" y="8391"/>
                  </a:lnTo>
                  <a:lnTo>
                    <a:pt x="3531" y="8431"/>
                  </a:lnTo>
                  <a:lnTo>
                    <a:pt x="3586" y="8427"/>
                  </a:lnTo>
                  <a:lnTo>
                    <a:pt x="3655" y="8495"/>
                  </a:lnTo>
                  <a:lnTo>
                    <a:pt x="3694" y="8580"/>
                  </a:lnTo>
                  <a:lnTo>
                    <a:pt x="3621" y="8535"/>
                  </a:lnTo>
                  <a:cubicBezTo>
                    <a:pt x="3621" y="8535"/>
                    <a:pt x="3610" y="8522"/>
                    <a:pt x="3590" y="8522"/>
                  </a:cubicBezTo>
                  <a:cubicBezTo>
                    <a:pt x="3569" y="8522"/>
                    <a:pt x="3558" y="8544"/>
                    <a:pt x="3558" y="8553"/>
                  </a:cubicBezTo>
                  <a:cubicBezTo>
                    <a:pt x="3558" y="8562"/>
                    <a:pt x="3534" y="8612"/>
                    <a:pt x="3534" y="8621"/>
                  </a:cubicBezTo>
                  <a:cubicBezTo>
                    <a:pt x="3534" y="8630"/>
                    <a:pt x="3520" y="8648"/>
                    <a:pt x="3520" y="8648"/>
                  </a:cubicBezTo>
                  <a:lnTo>
                    <a:pt x="3531" y="8689"/>
                  </a:lnTo>
                  <a:cubicBezTo>
                    <a:pt x="3531" y="8689"/>
                    <a:pt x="3579" y="8499"/>
                    <a:pt x="3558" y="8553"/>
                  </a:cubicBezTo>
                  <a:cubicBezTo>
                    <a:pt x="3538" y="8607"/>
                    <a:pt x="3527" y="8644"/>
                    <a:pt x="3527" y="8644"/>
                  </a:cubicBezTo>
                  <a:lnTo>
                    <a:pt x="3541" y="8702"/>
                  </a:lnTo>
                  <a:lnTo>
                    <a:pt x="3572" y="8747"/>
                  </a:lnTo>
                  <a:lnTo>
                    <a:pt x="3520" y="8666"/>
                  </a:lnTo>
                  <a:cubicBezTo>
                    <a:pt x="3520" y="8666"/>
                    <a:pt x="3506" y="8675"/>
                    <a:pt x="3531" y="8698"/>
                  </a:cubicBezTo>
                  <a:cubicBezTo>
                    <a:pt x="3555" y="8720"/>
                    <a:pt x="3569" y="8747"/>
                    <a:pt x="3569" y="8747"/>
                  </a:cubicBezTo>
                  <a:cubicBezTo>
                    <a:pt x="3569" y="8747"/>
                    <a:pt x="3579" y="8766"/>
                    <a:pt x="3569" y="8797"/>
                  </a:cubicBezTo>
                  <a:cubicBezTo>
                    <a:pt x="3558" y="8829"/>
                    <a:pt x="3555" y="8883"/>
                    <a:pt x="3555" y="8883"/>
                  </a:cubicBezTo>
                  <a:lnTo>
                    <a:pt x="3489" y="9023"/>
                  </a:lnTo>
                  <a:lnTo>
                    <a:pt x="3468" y="9005"/>
                  </a:lnTo>
                  <a:lnTo>
                    <a:pt x="3479" y="8901"/>
                  </a:lnTo>
                  <a:cubicBezTo>
                    <a:pt x="3479" y="8901"/>
                    <a:pt x="3499" y="8910"/>
                    <a:pt x="3499" y="8878"/>
                  </a:cubicBezTo>
                  <a:cubicBezTo>
                    <a:pt x="3499" y="8847"/>
                    <a:pt x="3520" y="8711"/>
                    <a:pt x="3486" y="8662"/>
                  </a:cubicBezTo>
                  <a:cubicBezTo>
                    <a:pt x="3451" y="8612"/>
                    <a:pt x="3406" y="8598"/>
                    <a:pt x="3406" y="8598"/>
                  </a:cubicBezTo>
                  <a:lnTo>
                    <a:pt x="3388" y="8594"/>
                  </a:lnTo>
                  <a:cubicBezTo>
                    <a:pt x="3388" y="8594"/>
                    <a:pt x="3399" y="8594"/>
                    <a:pt x="3392" y="8562"/>
                  </a:cubicBezTo>
                  <a:cubicBezTo>
                    <a:pt x="3385" y="8531"/>
                    <a:pt x="3361" y="8508"/>
                    <a:pt x="3361" y="8508"/>
                  </a:cubicBezTo>
                  <a:lnTo>
                    <a:pt x="3340" y="8495"/>
                  </a:lnTo>
                  <a:cubicBezTo>
                    <a:pt x="3340" y="8495"/>
                    <a:pt x="3364" y="8463"/>
                    <a:pt x="3319" y="8440"/>
                  </a:cubicBezTo>
                  <a:cubicBezTo>
                    <a:pt x="3274" y="8418"/>
                    <a:pt x="3215" y="8404"/>
                    <a:pt x="3215" y="8404"/>
                  </a:cubicBezTo>
                  <a:cubicBezTo>
                    <a:pt x="3215" y="8404"/>
                    <a:pt x="3173" y="8359"/>
                    <a:pt x="3146" y="8327"/>
                  </a:cubicBezTo>
                  <a:cubicBezTo>
                    <a:pt x="3118" y="8296"/>
                    <a:pt x="3073" y="8233"/>
                    <a:pt x="3073" y="8233"/>
                  </a:cubicBezTo>
                  <a:lnTo>
                    <a:pt x="3045" y="8224"/>
                  </a:lnTo>
                  <a:cubicBezTo>
                    <a:pt x="3045" y="8224"/>
                    <a:pt x="2958" y="8011"/>
                    <a:pt x="2892" y="7889"/>
                  </a:cubicBezTo>
                  <a:cubicBezTo>
                    <a:pt x="2827" y="7768"/>
                    <a:pt x="2813" y="7749"/>
                    <a:pt x="2768" y="7745"/>
                  </a:cubicBezTo>
                  <a:cubicBezTo>
                    <a:pt x="2723" y="7740"/>
                    <a:pt x="2702" y="7749"/>
                    <a:pt x="2702" y="7749"/>
                  </a:cubicBezTo>
                  <a:lnTo>
                    <a:pt x="2671" y="7849"/>
                  </a:lnTo>
                  <a:cubicBezTo>
                    <a:pt x="2671" y="7849"/>
                    <a:pt x="2674" y="7871"/>
                    <a:pt x="2639" y="7871"/>
                  </a:cubicBezTo>
                  <a:cubicBezTo>
                    <a:pt x="2605" y="7871"/>
                    <a:pt x="2605" y="7858"/>
                    <a:pt x="2570" y="7880"/>
                  </a:cubicBezTo>
                  <a:cubicBezTo>
                    <a:pt x="2535" y="7903"/>
                    <a:pt x="2528" y="7948"/>
                    <a:pt x="2504" y="7971"/>
                  </a:cubicBezTo>
                  <a:cubicBezTo>
                    <a:pt x="2480" y="7993"/>
                    <a:pt x="2466" y="8007"/>
                    <a:pt x="2431" y="7993"/>
                  </a:cubicBezTo>
                  <a:cubicBezTo>
                    <a:pt x="2397" y="7980"/>
                    <a:pt x="2410" y="7980"/>
                    <a:pt x="2372" y="7948"/>
                  </a:cubicBezTo>
                  <a:cubicBezTo>
                    <a:pt x="2334" y="7917"/>
                    <a:pt x="2324" y="7908"/>
                    <a:pt x="2268" y="7917"/>
                  </a:cubicBezTo>
                  <a:lnTo>
                    <a:pt x="2202" y="7939"/>
                  </a:lnTo>
                  <a:lnTo>
                    <a:pt x="2161" y="7989"/>
                  </a:lnTo>
                  <a:lnTo>
                    <a:pt x="2147" y="8061"/>
                  </a:lnTo>
                  <a:lnTo>
                    <a:pt x="2157" y="8160"/>
                  </a:lnTo>
                  <a:cubicBezTo>
                    <a:pt x="2157" y="8160"/>
                    <a:pt x="2161" y="8242"/>
                    <a:pt x="2143" y="8246"/>
                  </a:cubicBezTo>
                  <a:cubicBezTo>
                    <a:pt x="2126" y="8251"/>
                    <a:pt x="2074" y="8278"/>
                    <a:pt x="2043" y="8291"/>
                  </a:cubicBezTo>
                  <a:cubicBezTo>
                    <a:pt x="2012" y="8305"/>
                    <a:pt x="1987" y="8314"/>
                    <a:pt x="1949" y="8382"/>
                  </a:cubicBezTo>
                  <a:cubicBezTo>
                    <a:pt x="1911" y="8449"/>
                    <a:pt x="1880" y="8513"/>
                    <a:pt x="1869" y="8540"/>
                  </a:cubicBezTo>
                  <a:cubicBezTo>
                    <a:pt x="1859" y="8567"/>
                    <a:pt x="1862" y="8585"/>
                    <a:pt x="1828" y="8594"/>
                  </a:cubicBezTo>
                  <a:cubicBezTo>
                    <a:pt x="1793" y="8603"/>
                    <a:pt x="1790" y="8639"/>
                    <a:pt x="1790" y="8671"/>
                  </a:cubicBezTo>
                  <a:cubicBezTo>
                    <a:pt x="1790" y="8702"/>
                    <a:pt x="1800" y="8725"/>
                    <a:pt x="1807" y="8743"/>
                  </a:cubicBezTo>
                  <a:cubicBezTo>
                    <a:pt x="1814" y="8761"/>
                    <a:pt x="1835" y="8770"/>
                    <a:pt x="1800" y="8802"/>
                  </a:cubicBezTo>
                  <a:cubicBezTo>
                    <a:pt x="1765" y="8833"/>
                    <a:pt x="1755" y="8860"/>
                    <a:pt x="1738" y="8883"/>
                  </a:cubicBezTo>
                  <a:cubicBezTo>
                    <a:pt x="1720" y="8906"/>
                    <a:pt x="1724" y="8928"/>
                    <a:pt x="1727" y="8946"/>
                  </a:cubicBezTo>
                  <a:cubicBezTo>
                    <a:pt x="1731" y="8964"/>
                    <a:pt x="1741" y="8987"/>
                    <a:pt x="1713" y="8996"/>
                  </a:cubicBezTo>
                  <a:cubicBezTo>
                    <a:pt x="1686" y="9005"/>
                    <a:pt x="1672" y="8991"/>
                    <a:pt x="1640" y="9027"/>
                  </a:cubicBezTo>
                  <a:cubicBezTo>
                    <a:pt x="1609" y="9064"/>
                    <a:pt x="1588" y="9091"/>
                    <a:pt x="1575" y="9131"/>
                  </a:cubicBezTo>
                  <a:cubicBezTo>
                    <a:pt x="1561" y="9172"/>
                    <a:pt x="1543" y="9208"/>
                    <a:pt x="1526" y="9208"/>
                  </a:cubicBezTo>
                  <a:cubicBezTo>
                    <a:pt x="1509" y="9208"/>
                    <a:pt x="1471" y="9190"/>
                    <a:pt x="1443" y="9186"/>
                  </a:cubicBezTo>
                  <a:cubicBezTo>
                    <a:pt x="1415" y="9181"/>
                    <a:pt x="1405" y="9163"/>
                    <a:pt x="1373" y="9172"/>
                  </a:cubicBezTo>
                  <a:cubicBezTo>
                    <a:pt x="1342" y="9181"/>
                    <a:pt x="1342" y="9213"/>
                    <a:pt x="1301" y="9226"/>
                  </a:cubicBezTo>
                  <a:cubicBezTo>
                    <a:pt x="1259" y="9240"/>
                    <a:pt x="1238" y="9249"/>
                    <a:pt x="1217" y="9249"/>
                  </a:cubicBezTo>
                  <a:cubicBezTo>
                    <a:pt x="1197" y="9249"/>
                    <a:pt x="1186" y="9244"/>
                    <a:pt x="1176" y="9217"/>
                  </a:cubicBezTo>
                  <a:cubicBezTo>
                    <a:pt x="1165" y="9190"/>
                    <a:pt x="1096" y="9086"/>
                    <a:pt x="1096" y="9086"/>
                  </a:cubicBezTo>
                  <a:cubicBezTo>
                    <a:pt x="1096" y="9086"/>
                    <a:pt x="1082" y="9100"/>
                    <a:pt x="1023" y="9100"/>
                  </a:cubicBezTo>
                  <a:cubicBezTo>
                    <a:pt x="964" y="9100"/>
                    <a:pt x="888" y="9109"/>
                    <a:pt x="888" y="9109"/>
                  </a:cubicBezTo>
                  <a:cubicBezTo>
                    <a:pt x="888" y="9109"/>
                    <a:pt x="916" y="9041"/>
                    <a:pt x="909" y="8978"/>
                  </a:cubicBezTo>
                  <a:cubicBezTo>
                    <a:pt x="902" y="8915"/>
                    <a:pt x="884" y="8887"/>
                    <a:pt x="884" y="8887"/>
                  </a:cubicBezTo>
                  <a:lnTo>
                    <a:pt x="867" y="8860"/>
                  </a:lnTo>
                  <a:lnTo>
                    <a:pt x="877" y="8829"/>
                  </a:lnTo>
                  <a:lnTo>
                    <a:pt x="871" y="8761"/>
                  </a:lnTo>
                  <a:cubicBezTo>
                    <a:pt x="871" y="8761"/>
                    <a:pt x="853" y="8770"/>
                    <a:pt x="853" y="8761"/>
                  </a:cubicBezTo>
                  <a:cubicBezTo>
                    <a:pt x="853" y="8752"/>
                    <a:pt x="850" y="8707"/>
                    <a:pt x="850" y="8707"/>
                  </a:cubicBezTo>
                  <a:lnTo>
                    <a:pt x="871" y="8698"/>
                  </a:lnTo>
                  <a:cubicBezTo>
                    <a:pt x="871" y="8698"/>
                    <a:pt x="891" y="8531"/>
                    <a:pt x="898" y="8531"/>
                  </a:cubicBezTo>
                  <a:cubicBezTo>
                    <a:pt x="905" y="8531"/>
                    <a:pt x="940" y="8504"/>
                    <a:pt x="940" y="8504"/>
                  </a:cubicBezTo>
                  <a:cubicBezTo>
                    <a:pt x="940" y="8504"/>
                    <a:pt x="936" y="8418"/>
                    <a:pt x="926" y="8355"/>
                  </a:cubicBezTo>
                  <a:cubicBezTo>
                    <a:pt x="916" y="8291"/>
                    <a:pt x="912" y="8278"/>
                    <a:pt x="905" y="8228"/>
                  </a:cubicBezTo>
                  <a:cubicBezTo>
                    <a:pt x="898" y="8178"/>
                    <a:pt x="905" y="8133"/>
                    <a:pt x="891" y="8106"/>
                  </a:cubicBezTo>
                  <a:cubicBezTo>
                    <a:pt x="877" y="8079"/>
                    <a:pt x="871" y="8047"/>
                    <a:pt x="867" y="8025"/>
                  </a:cubicBezTo>
                  <a:cubicBezTo>
                    <a:pt x="864" y="8002"/>
                    <a:pt x="884" y="7966"/>
                    <a:pt x="884" y="7966"/>
                  </a:cubicBezTo>
                  <a:cubicBezTo>
                    <a:pt x="884" y="7966"/>
                    <a:pt x="916" y="7957"/>
                    <a:pt x="923" y="7957"/>
                  </a:cubicBezTo>
                  <a:cubicBezTo>
                    <a:pt x="929" y="7957"/>
                    <a:pt x="978" y="7966"/>
                    <a:pt x="978" y="7966"/>
                  </a:cubicBezTo>
                  <a:lnTo>
                    <a:pt x="1006" y="7926"/>
                  </a:lnTo>
                  <a:lnTo>
                    <a:pt x="1030" y="7889"/>
                  </a:lnTo>
                  <a:lnTo>
                    <a:pt x="1058" y="7894"/>
                  </a:lnTo>
                  <a:lnTo>
                    <a:pt x="1086" y="7917"/>
                  </a:lnTo>
                  <a:lnTo>
                    <a:pt x="1120" y="7935"/>
                  </a:lnTo>
                  <a:cubicBezTo>
                    <a:pt x="1120" y="7935"/>
                    <a:pt x="1145" y="7935"/>
                    <a:pt x="1210" y="7935"/>
                  </a:cubicBezTo>
                  <a:cubicBezTo>
                    <a:pt x="1276" y="7935"/>
                    <a:pt x="1321" y="7926"/>
                    <a:pt x="1356" y="7930"/>
                  </a:cubicBezTo>
                  <a:cubicBezTo>
                    <a:pt x="1391" y="7935"/>
                    <a:pt x="1422" y="7944"/>
                    <a:pt x="1477" y="7953"/>
                  </a:cubicBezTo>
                  <a:cubicBezTo>
                    <a:pt x="1533" y="7962"/>
                    <a:pt x="1599" y="7975"/>
                    <a:pt x="1634" y="7975"/>
                  </a:cubicBezTo>
                  <a:cubicBezTo>
                    <a:pt x="1668" y="7975"/>
                    <a:pt x="1672" y="7984"/>
                    <a:pt x="1692" y="7966"/>
                  </a:cubicBezTo>
                  <a:cubicBezTo>
                    <a:pt x="1713" y="7948"/>
                    <a:pt x="1731" y="7903"/>
                    <a:pt x="1734" y="7862"/>
                  </a:cubicBezTo>
                  <a:cubicBezTo>
                    <a:pt x="1738" y="7822"/>
                    <a:pt x="1741" y="7492"/>
                    <a:pt x="1741" y="7492"/>
                  </a:cubicBezTo>
                  <a:lnTo>
                    <a:pt x="1734" y="7424"/>
                  </a:lnTo>
                  <a:cubicBezTo>
                    <a:pt x="1734" y="7424"/>
                    <a:pt x="1727" y="7420"/>
                    <a:pt x="1686" y="7406"/>
                  </a:cubicBezTo>
                  <a:cubicBezTo>
                    <a:pt x="1644" y="7393"/>
                    <a:pt x="1627" y="7388"/>
                    <a:pt x="1609" y="7366"/>
                  </a:cubicBezTo>
                  <a:cubicBezTo>
                    <a:pt x="1592" y="7343"/>
                    <a:pt x="1578" y="7352"/>
                    <a:pt x="1582" y="7325"/>
                  </a:cubicBezTo>
                  <a:cubicBezTo>
                    <a:pt x="1585" y="7298"/>
                    <a:pt x="1599" y="7298"/>
                    <a:pt x="1602" y="7257"/>
                  </a:cubicBezTo>
                  <a:cubicBezTo>
                    <a:pt x="1606" y="7217"/>
                    <a:pt x="1623" y="7208"/>
                    <a:pt x="1606" y="7198"/>
                  </a:cubicBezTo>
                  <a:cubicBezTo>
                    <a:pt x="1588" y="7189"/>
                    <a:pt x="1571" y="7189"/>
                    <a:pt x="1571" y="7189"/>
                  </a:cubicBezTo>
                  <a:lnTo>
                    <a:pt x="1547" y="7167"/>
                  </a:lnTo>
                  <a:lnTo>
                    <a:pt x="1550" y="7081"/>
                  </a:lnTo>
                  <a:lnTo>
                    <a:pt x="1491" y="7117"/>
                  </a:lnTo>
                  <a:lnTo>
                    <a:pt x="1484" y="7090"/>
                  </a:lnTo>
                  <a:lnTo>
                    <a:pt x="1398" y="7049"/>
                  </a:lnTo>
                  <a:lnTo>
                    <a:pt x="1349" y="7058"/>
                  </a:lnTo>
                  <a:lnTo>
                    <a:pt x="1342" y="7013"/>
                  </a:lnTo>
                  <a:lnTo>
                    <a:pt x="1391" y="6968"/>
                  </a:lnTo>
                  <a:lnTo>
                    <a:pt x="1360" y="6932"/>
                  </a:lnTo>
                  <a:lnTo>
                    <a:pt x="1481" y="6900"/>
                  </a:lnTo>
                  <a:cubicBezTo>
                    <a:pt x="1481" y="6900"/>
                    <a:pt x="1484" y="6918"/>
                    <a:pt x="1505" y="6932"/>
                  </a:cubicBezTo>
                  <a:cubicBezTo>
                    <a:pt x="1526" y="6946"/>
                    <a:pt x="1543" y="6937"/>
                    <a:pt x="1554" y="6923"/>
                  </a:cubicBezTo>
                  <a:cubicBezTo>
                    <a:pt x="1564" y="6909"/>
                    <a:pt x="1564" y="6905"/>
                    <a:pt x="1582" y="6900"/>
                  </a:cubicBezTo>
                  <a:cubicBezTo>
                    <a:pt x="1599" y="6896"/>
                    <a:pt x="1630" y="6914"/>
                    <a:pt x="1647" y="6914"/>
                  </a:cubicBezTo>
                  <a:cubicBezTo>
                    <a:pt x="1665" y="6914"/>
                    <a:pt x="1686" y="6914"/>
                    <a:pt x="1686" y="6914"/>
                  </a:cubicBezTo>
                  <a:cubicBezTo>
                    <a:pt x="1686" y="6914"/>
                    <a:pt x="1696" y="6837"/>
                    <a:pt x="1686" y="6824"/>
                  </a:cubicBezTo>
                  <a:cubicBezTo>
                    <a:pt x="1675" y="6810"/>
                    <a:pt x="1665" y="6779"/>
                    <a:pt x="1661" y="6769"/>
                  </a:cubicBezTo>
                  <a:cubicBezTo>
                    <a:pt x="1658" y="6760"/>
                    <a:pt x="1654" y="6738"/>
                    <a:pt x="1654" y="6729"/>
                  </a:cubicBezTo>
                  <a:cubicBezTo>
                    <a:pt x="1654" y="6720"/>
                    <a:pt x="1651" y="6711"/>
                    <a:pt x="1651" y="6702"/>
                  </a:cubicBezTo>
                  <a:cubicBezTo>
                    <a:pt x="1651" y="6693"/>
                    <a:pt x="1661" y="6675"/>
                    <a:pt x="1661" y="6675"/>
                  </a:cubicBezTo>
                  <a:lnTo>
                    <a:pt x="1679" y="6661"/>
                  </a:lnTo>
                  <a:lnTo>
                    <a:pt x="1682" y="6724"/>
                  </a:lnTo>
                  <a:lnTo>
                    <a:pt x="1772" y="6756"/>
                  </a:lnTo>
                  <a:lnTo>
                    <a:pt x="1838" y="6747"/>
                  </a:lnTo>
                  <a:lnTo>
                    <a:pt x="1862" y="6724"/>
                  </a:lnTo>
                  <a:lnTo>
                    <a:pt x="1876" y="6670"/>
                  </a:lnTo>
                  <a:lnTo>
                    <a:pt x="1894" y="6639"/>
                  </a:lnTo>
                  <a:lnTo>
                    <a:pt x="2005" y="6593"/>
                  </a:lnTo>
                  <a:lnTo>
                    <a:pt x="1994" y="6435"/>
                  </a:lnTo>
                  <a:cubicBezTo>
                    <a:pt x="1994" y="6435"/>
                    <a:pt x="2064" y="6390"/>
                    <a:pt x="2126" y="6377"/>
                  </a:cubicBezTo>
                  <a:cubicBezTo>
                    <a:pt x="2188" y="6363"/>
                    <a:pt x="2296" y="6359"/>
                    <a:pt x="2296" y="6359"/>
                  </a:cubicBezTo>
                  <a:cubicBezTo>
                    <a:pt x="2296" y="6359"/>
                    <a:pt x="2306" y="6241"/>
                    <a:pt x="2317" y="6196"/>
                  </a:cubicBezTo>
                  <a:cubicBezTo>
                    <a:pt x="2327" y="6151"/>
                    <a:pt x="2320" y="6124"/>
                    <a:pt x="2341" y="6106"/>
                  </a:cubicBezTo>
                  <a:cubicBezTo>
                    <a:pt x="2362" y="6088"/>
                    <a:pt x="2369" y="6069"/>
                    <a:pt x="2369" y="6069"/>
                  </a:cubicBezTo>
                  <a:lnTo>
                    <a:pt x="2410" y="6065"/>
                  </a:lnTo>
                  <a:lnTo>
                    <a:pt x="2438" y="5997"/>
                  </a:lnTo>
                  <a:lnTo>
                    <a:pt x="2580" y="6020"/>
                  </a:lnTo>
                  <a:lnTo>
                    <a:pt x="2587" y="6051"/>
                  </a:lnTo>
                  <a:lnTo>
                    <a:pt x="2622" y="6029"/>
                  </a:lnTo>
                  <a:lnTo>
                    <a:pt x="2622" y="6002"/>
                  </a:lnTo>
                  <a:lnTo>
                    <a:pt x="2653" y="5966"/>
                  </a:lnTo>
                  <a:lnTo>
                    <a:pt x="2729" y="5984"/>
                  </a:lnTo>
                  <a:lnTo>
                    <a:pt x="2761" y="5939"/>
                  </a:lnTo>
                  <a:cubicBezTo>
                    <a:pt x="2761" y="5939"/>
                    <a:pt x="2768" y="5952"/>
                    <a:pt x="2782" y="5925"/>
                  </a:cubicBezTo>
                  <a:cubicBezTo>
                    <a:pt x="2795" y="5898"/>
                    <a:pt x="2799" y="5866"/>
                    <a:pt x="2799" y="5812"/>
                  </a:cubicBezTo>
                  <a:cubicBezTo>
                    <a:pt x="2799" y="5758"/>
                    <a:pt x="2771" y="5672"/>
                    <a:pt x="2771" y="5672"/>
                  </a:cubicBezTo>
                  <a:lnTo>
                    <a:pt x="2771" y="5650"/>
                  </a:lnTo>
                  <a:lnTo>
                    <a:pt x="2747" y="5650"/>
                  </a:lnTo>
                  <a:lnTo>
                    <a:pt x="2757" y="5613"/>
                  </a:lnTo>
                  <a:lnTo>
                    <a:pt x="2813" y="5609"/>
                  </a:lnTo>
                  <a:lnTo>
                    <a:pt x="2820" y="5631"/>
                  </a:lnTo>
                  <a:lnTo>
                    <a:pt x="2844" y="5622"/>
                  </a:lnTo>
                  <a:lnTo>
                    <a:pt x="2840" y="5659"/>
                  </a:lnTo>
                  <a:lnTo>
                    <a:pt x="2886" y="5762"/>
                  </a:lnTo>
                  <a:cubicBezTo>
                    <a:pt x="2886" y="5762"/>
                    <a:pt x="2875" y="5785"/>
                    <a:pt x="2892" y="5803"/>
                  </a:cubicBezTo>
                  <a:cubicBezTo>
                    <a:pt x="2910" y="5821"/>
                    <a:pt x="2934" y="5821"/>
                    <a:pt x="2934" y="5821"/>
                  </a:cubicBezTo>
                  <a:lnTo>
                    <a:pt x="2965" y="5812"/>
                  </a:lnTo>
                  <a:lnTo>
                    <a:pt x="2993" y="5866"/>
                  </a:lnTo>
                  <a:cubicBezTo>
                    <a:pt x="2993" y="5866"/>
                    <a:pt x="2993" y="5898"/>
                    <a:pt x="3007" y="5902"/>
                  </a:cubicBezTo>
                  <a:cubicBezTo>
                    <a:pt x="3021" y="5907"/>
                    <a:pt x="3038" y="5880"/>
                    <a:pt x="3038" y="5880"/>
                  </a:cubicBezTo>
                  <a:lnTo>
                    <a:pt x="3052" y="5830"/>
                  </a:lnTo>
                  <a:lnTo>
                    <a:pt x="3090" y="5835"/>
                  </a:lnTo>
                  <a:lnTo>
                    <a:pt x="3118" y="5780"/>
                  </a:lnTo>
                  <a:lnTo>
                    <a:pt x="3173" y="5776"/>
                  </a:lnTo>
                  <a:lnTo>
                    <a:pt x="3194" y="5771"/>
                  </a:lnTo>
                  <a:cubicBezTo>
                    <a:pt x="3194" y="5771"/>
                    <a:pt x="3184" y="5848"/>
                    <a:pt x="3312" y="5848"/>
                  </a:cubicBezTo>
                  <a:cubicBezTo>
                    <a:pt x="3440" y="5848"/>
                    <a:pt x="3583" y="5758"/>
                    <a:pt x="3583" y="5758"/>
                  </a:cubicBezTo>
                  <a:lnTo>
                    <a:pt x="3662" y="5717"/>
                  </a:lnTo>
                  <a:lnTo>
                    <a:pt x="3694" y="5699"/>
                  </a:lnTo>
                  <a:lnTo>
                    <a:pt x="3721" y="5699"/>
                  </a:lnTo>
                  <a:lnTo>
                    <a:pt x="3746" y="5785"/>
                  </a:lnTo>
                  <a:lnTo>
                    <a:pt x="3770" y="5790"/>
                  </a:lnTo>
                  <a:cubicBezTo>
                    <a:pt x="3770" y="5790"/>
                    <a:pt x="3794" y="5776"/>
                    <a:pt x="3801" y="5776"/>
                  </a:cubicBezTo>
                  <a:cubicBezTo>
                    <a:pt x="3808" y="5776"/>
                    <a:pt x="3832" y="5749"/>
                    <a:pt x="3832" y="5749"/>
                  </a:cubicBezTo>
                  <a:lnTo>
                    <a:pt x="3864" y="5758"/>
                  </a:lnTo>
                  <a:lnTo>
                    <a:pt x="3891" y="5758"/>
                  </a:lnTo>
                  <a:cubicBezTo>
                    <a:pt x="3891" y="5758"/>
                    <a:pt x="3902" y="5731"/>
                    <a:pt x="3912" y="5690"/>
                  </a:cubicBezTo>
                  <a:cubicBezTo>
                    <a:pt x="3923" y="5650"/>
                    <a:pt x="3923" y="5604"/>
                    <a:pt x="3923" y="5604"/>
                  </a:cubicBezTo>
                  <a:lnTo>
                    <a:pt x="3954" y="5555"/>
                  </a:lnTo>
                  <a:lnTo>
                    <a:pt x="3947" y="5604"/>
                  </a:lnTo>
                  <a:lnTo>
                    <a:pt x="4044" y="5546"/>
                  </a:lnTo>
                  <a:cubicBezTo>
                    <a:pt x="4044" y="5546"/>
                    <a:pt x="4047" y="5478"/>
                    <a:pt x="4047" y="5451"/>
                  </a:cubicBezTo>
                  <a:cubicBezTo>
                    <a:pt x="4047" y="5424"/>
                    <a:pt x="4047" y="5392"/>
                    <a:pt x="4047" y="5360"/>
                  </a:cubicBezTo>
                  <a:cubicBezTo>
                    <a:pt x="4047" y="5329"/>
                    <a:pt x="4061" y="5311"/>
                    <a:pt x="4061" y="5311"/>
                  </a:cubicBezTo>
                  <a:lnTo>
                    <a:pt x="4054" y="5248"/>
                  </a:lnTo>
                  <a:cubicBezTo>
                    <a:pt x="4054" y="5248"/>
                    <a:pt x="4072" y="5211"/>
                    <a:pt x="4089" y="5189"/>
                  </a:cubicBezTo>
                  <a:cubicBezTo>
                    <a:pt x="4106" y="5166"/>
                    <a:pt x="4120" y="5148"/>
                    <a:pt x="4124" y="5112"/>
                  </a:cubicBezTo>
                  <a:cubicBezTo>
                    <a:pt x="4127" y="5076"/>
                    <a:pt x="4127" y="5004"/>
                    <a:pt x="4127" y="5004"/>
                  </a:cubicBezTo>
                  <a:lnTo>
                    <a:pt x="4169" y="4977"/>
                  </a:lnTo>
                  <a:lnTo>
                    <a:pt x="4235" y="5126"/>
                  </a:lnTo>
                  <a:lnTo>
                    <a:pt x="4342" y="5126"/>
                  </a:lnTo>
                  <a:cubicBezTo>
                    <a:pt x="4342" y="5126"/>
                    <a:pt x="4391" y="4972"/>
                    <a:pt x="4391" y="4931"/>
                  </a:cubicBezTo>
                  <a:cubicBezTo>
                    <a:pt x="4391" y="4891"/>
                    <a:pt x="4387" y="4814"/>
                    <a:pt x="4387" y="4814"/>
                  </a:cubicBezTo>
                  <a:lnTo>
                    <a:pt x="4335" y="4791"/>
                  </a:lnTo>
                  <a:lnTo>
                    <a:pt x="4328" y="4661"/>
                  </a:lnTo>
                  <a:lnTo>
                    <a:pt x="4432" y="4584"/>
                  </a:lnTo>
                  <a:lnTo>
                    <a:pt x="4509" y="4588"/>
                  </a:lnTo>
                  <a:lnTo>
                    <a:pt x="4540" y="4552"/>
                  </a:lnTo>
                  <a:cubicBezTo>
                    <a:pt x="4540" y="4552"/>
                    <a:pt x="4703" y="4611"/>
                    <a:pt x="4745" y="4611"/>
                  </a:cubicBezTo>
                  <a:cubicBezTo>
                    <a:pt x="4786" y="4611"/>
                    <a:pt x="4797" y="4593"/>
                    <a:pt x="4797" y="4593"/>
                  </a:cubicBezTo>
                  <a:lnTo>
                    <a:pt x="4783" y="4548"/>
                  </a:lnTo>
                  <a:lnTo>
                    <a:pt x="4797" y="4521"/>
                  </a:lnTo>
                  <a:lnTo>
                    <a:pt x="4908" y="4525"/>
                  </a:lnTo>
                  <a:cubicBezTo>
                    <a:pt x="4908" y="4525"/>
                    <a:pt x="4911" y="4480"/>
                    <a:pt x="4921" y="4480"/>
                  </a:cubicBezTo>
                  <a:cubicBezTo>
                    <a:pt x="4932" y="4480"/>
                    <a:pt x="5074" y="4448"/>
                    <a:pt x="5074" y="4448"/>
                  </a:cubicBezTo>
                  <a:cubicBezTo>
                    <a:pt x="5074" y="4448"/>
                    <a:pt x="5053" y="4426"/>
                    <a:pt x="5036" y="4426"/>
                  </a:cubicBezTo>
                  <a:cubicBezTo>
                    <a:pt x="5018" y="4426"/>
                    <a:pt x="5008" y="4435"/>
                    <a:pt x="4998" y="4417"/>
                  </a:cubicBezTo>
                  <a:cubicBezTo>
                    <a:pt x="4987" y="4399"/>
                    <a:pt x="4980" y="4371"/>
                    <a:pt x="4980" y="4371"/>
                  </a:cubicBezTo>
                  <a:cubicBezTo>
                    <a:pt x="4980" y="4371"/>
                    <a:pt x="4977" y="4349"/>
                    <a:pt x="4939" y="4362"/>
                  </a:cubicBezTo>
                  <a:cubicBezTo>
                    <a:pt x="4901" y="4376"/>
                    <a:pt x="4883" y="4394"/>
                    <a:pt x="4883" y="4394"/>
                  </a:cubicBezTo>
                  <a:cubicBezTo>
                    <a:pt x="4883" y="4394"/>
                    <a:pt x="4800" y="4295"/>
                    <a:pt x="4807" y="4290"/>
                  </a:cubicBezTo>
                  <a:cubicBezTo>
                    <a:pt x="4814" y="4286"/>
                    <a:pt x="4842" y="4259"/>
                    <a:pt x="4810" y="4245"/>
                  </a:cubicBezTo>
                  <a:cubicBezTo>
                    <a:pt x="4779" y="4231"/>
                    <a:pt x="4758" y="4241"/>
                    <a:pt x="4751" y="4254"/>
                  </a:cubicBezTo>
                  <a:cubicBezTo>
                    <a:pt x="4745" y="4268"/>
                    <a:pt x="4724" y="4259"/>
                    <a:pt x="4692" y="4259"/>
                  </a:cubicBezTo>
                  <a:cubicBezTo>
                    <a:pt x="4661" y="4259"/>
                    <a:pt x="4606" y="4245"/>
                    <a:pt x="4571" y="4254"/>
                  </a:cubicBezTo>
                  <a:cubicBezTo>
                    <a:pt x="4536" y="4263"/>
                    <a:pt x="4529" y="4277"/>
                    <a:pt x="4529" y="4277"/>
                  </a:cubicBezTo>
                  <a:lnTo>
                    <a:pt x="4543" y="4304"/>
                  </a:lnTo>
                  <a:cubicBezTo>
                    <a:pt x="4543" y="4304"/>
                    <a:pt x="4519" y="4286"/>
                    <a:pt x="4505" y="4304"/>
                  </a:cubicBezTo>
                  <a:cubicBezTo>
                    <a:pt x="4491" y="4322"/>
                    <a:pt x="4464" y="4340"/>
                    <a:pt x="4453" y="4367"/>
                  </a:cubicBezTo>
                  <a:cubicBezTo>
                    <a:pt x="4443" y="4394"/>
                    <a:pt x="4429" y="4403"/>
                    <a:pt x="4415" y="4417"/>
                  </a:cubicBezTo>
                  <a:cubicBezTo>
                    <a:pt x="4401" y="4430"/>
                    <a:pt x="4332" y="4426"/>
                    <a:pt x="4332" y="4426"/>
                  </a:cubicBezTo>
                  <a:lnTo>
                    <a:pt x="4332" y="4340"/>
                  </a:lnTo>
                  <a:lnTo>
                    <a:pt x="4287" y="4263"/>
                  </a:lnTo>
                  <a:lnTo>
                    <a:pt x="4224" y="4227"/>
                  </a:lnTo>
                  <a:lnTo>
                    <a:pt x="4193" y="4231"/>
                  </a:lnTo>
                  <a:lnTo>
                    <a:pt x="4186" y="4168"/>
                  </a:lnTo>
                  <a:lnTo>
                    <a:pt x="4158" y="4159"/>
                  </a:lnTo>
                  <a:cubicBezTo>
                    <a:pt x="4158" y="4159"/>
                    <a:pt x="4155" y="4073"/>
                    <a:pt x="4158" y="4033"/>
                  </a:cubicBezTo>
                  <a:cubicBezTo>
                    <a:pt x="4162" y="3992"/>
                    <a:pt x="4179" y="3956"/>
                    <a:pt x="4165" y="3920"/>
                  </a:cubicBezTo>
                  <a:cubicBezTo>
                    <a:pt x="4151" y="3884"/>
                    <a:pt x="4120" y="3775"/>
                    <a:pt x="4120" y="3775"/>
                  </a:cubicBezTo>
                  <a:lnTo>
                    <a:pt x="4172" y="3667"/>
                  </a:lnTo>
                  <a:cubicBezTo>
                    <a:pt x="4172" y="3667"/>
                    <a:pt x="4190" y="3681"/>
                    <a:pt x="4207" y="3672"/>
                  </a:cubicBezTo>
                  <a:cubicBezTo>
                    <a:pt x="4224" y="3662"/>
                    <a:pt x="4224" y="3617"/>
                    <a:pt x="4224" y="3617"/>
                  </a:cubicBezTo>
                  <a:lnTo>
                    <a:pt x="4217" y="3595"/>
                  </a:lnTo>
                  <a:lnTo>
                    <a:pt x="4325" y="3509"/>
                  </a:lnTo>
                  <a:cubicBezTo>
                    <a:pt x="4325" y="3509"/>
                    <a:pt x="4346" y="3495"/>
                    <a:pt x="4363" y="3437"/>
                  </a:cubicBezTo>
                  <a:cubicBezTo>
                    <a:pt x="4380" y="3378"/>
                    <a:pt x="4391" y="3351"/>
                    <a:pt x="4391" y="3351"/>
                  </a:cubicBezTo>
                  <a:lnTo>
                    <a:pt x="4439" y="3279"/>
                  </a:lnTo>
                  <a:cubicBezTo>
                    <a:pt x="4439" y="3279"/>
                    <a:pt x="4484" y="3238"/>
                    <a:pt x="4491" y="3229"/>
                  </a:cubicBezTo>
                  <a:cubicBezTo>
                    <a:pt x="4498" y="3220"/>
                    <a:pt x="4491" y="3134"/>
                    <a:pt x="4491" y="3134"/>
                  </a:cubicBezTo>
                  <a:lnTo>
                    <a:pt x="4471" y="3026"/>
                  </a:lnTo>
                  <a:lnTo>
                    <a:pt x="4290" y="3003"/>
                  </a:lnTo>
                  <a:cubicBezTo>
                    <a:pt x="4290" y="3003"/>
                    <a:pt x="4273" y="3021"/>
                    <a:pt x="4266" y="2999"/>
                  </a:cubicBezTo>
                  <a:cubicBezTo>
                    <a:pt x="4259" y="2976"/>
                    <a:pt x="4249" y="2962"/>
                    <a:pt x="4249" y="2962"/>
                  </a:cubicBezTo>
                  <a:cubicBezTo>
                    <a:pt x="4249" y="2962"/>
                    <a:pt x="4197" y="2967"/>
                    <a:pt x="4190" y="2985"/>
                  </a:cubicBezTo>
                  <a:cubicBezTo>
                    <a:pt x="4183" y="3003"/>
                    <a:pt x="4186" y="3035"/>
                    <a:pt x="4179" y="3048"/>
                  </a:cubicBezTo>
                  <a:cubicBezTo>
                    <a:pt x="4172" y="3062"/>
                    <a:pt x="4134" y="3071"/>
                    <a:pt x="4120" y="3071"/>
                  </a:cubicBezTo>
                  <a:cubicBezTo>
                    <a:pt x="4106" y="3071"/>
                    <a:pt x="4089" y="3080"/>
                    <a:pt x="4092" y="3093"/>
                  </a:cubicBezTo>
                  <a:cubicBezTo>
                    <a:pt x="4096" y="3107"/>
                    <a:pt x="4106" y="3143"/>
                    <a:pt x="4106" y="3143"/>
                  </a:cubicBezTo>
                  <a:cubicBezTo>
                    <a:pt x="4106" y="3143"/>
                    <a:pt x="4082" y="3166"/>
                    <a:pt x="4079" y="3175"/>
                  </a:cubicBezTo>
                  <a:cubicBezTo>
                    <a:pt x="4075" y="3184"/>
                    <a:pt x="4037" y="3233"/>
                    <a:pt x="4044" y="3274"/>
                  </a:cubicBezTo>
                  <a:cubicBezTo>
                    <a:pt x="4051" y="3315"/>
                    <a:pt x="4079" y="3351"/>
                    <a:pt x="4079" y="3364"/>
                  </a:cubicBezTo>
                  <a:cubicBezTo>
                    <a:pt x="4079" y="3378"/>
                    <a:pt x="4068" y="3405"/>
                    <a:pt x="4054" y="3405"/>
                  </a:cubicBezTo>
                  <a:cubicBezTo>
                    <a:pt x="4040" y="3405"/>
                    <a:pt x="4027" y="3414"/>
                    <a:pt x="4023" y="3428"/>
                  </a:cubicBezTo>
                  <a:cubicBezTo>
                    <a:pt x="4020" y="3441"/>
                    <a:pt x="4006" y="3509"/>
                    <a:pt x="3988" y="3518"/>
                  </a:cubicBezTo>
                  <a:cubicBezTo>
                    <a:pt x="3971" y="3527"/>
                    <a:pt x="3954" y="3522"/>
                    <a:pt x="3902" y="3550"/>
                  </a:cubicBezTo>
                  <a:cubicBezTo>
                    <a:pt x="3850" y="3577"/>
                    <a:pt x="3818" y="3559"/>
                    <a:pt x="3812" y="3586"/>
                  </a:cubicBezTo>
                  <a:cubicBezTo>
                    <a:pt x="3805" y="3613"/>
                    <a:pt x="3798" y="3662"/>
                    <a:pt x="3801" y="3681"/>
                  </a:cubicBezTo>
                  <a:cubicBezTo>
                    <a:pt x="3805" y="3699"/>
                    <a:pt x="3787" y="3721"/>
                    <a:pt x="3770" y="3726"/>
                  </a:cubicBezTo>
                  <a:cubicBezTo>
                    <a:pt x="3753" y="3730"/>
                    <a:pt x="3725" y="3730"/>
                    <a:pt x="3714" y="3739"/>
                  </a:cubicBezTo>
                  <a:cubicBezTo>
                    <a:pt x="3704" y="3748"/>
                    <a:pt x="3708" y="3771"/>
                    <a:pt x="3711" y="3780"/>
                  </a:cubicBezTo>
                  <a:cubicBezTo>
                    <a:pt x="3714" y="3789"/>
                    <a:pt x="3742" y="3798"/>
                    <a:pt x="3725" y="3816"/>
                  </a:cubicBezTo>
                  <a:cubicBezTo>
                    <a:pt x="3708" y="3834"/>
                    <a:pt x="3669" y="3816"/>
                    <a:pt x="3659" y="3839"/>
                  </a:cubicBezTo>
                  <a:cubicBezTo>
                    <a:pt x="3649" y="3861"/>
                    <a:pt x="3638" y="3852"/>
                    <a:pt x="3645" y="3884"/>
                  </a:cubicBezTo>
                  <a:cubicBezTo>
                    <a:pt x="3652" y="3915"/>
                    <a:pt x="3659" y="3902"/>
                    <a:pt x="3655" y="3933"/>
                  </a:cubicBezTo>
                  <a:cubicBezTo>
                    <a:pt x="3652" y="3965"/>
                    <a:pt x="3638" y="3965"/>
                    <a:pt x="3631" y="3974"/>
                  </a:cubicBezTo>
                  <a:cubicBezTo>
                    <a:pt x="3624" y="3983"/>
                    <a:pt x="3635" y="4015"/>
                    <a:pt x="3642" y="4046"/>
                  </a:cubicBezTo>
                  <a:cubicBezTo>
                    <a:pt x="3649" y="4078"/>
                    <a:pt x="3631" y="4128"/>
                    <a:pt x="3638" y="4177"/>
                  </a:cubicBezTo>
                  <a:cubicBezTo>
                    <a:pt x="3645" y="4227"/>
                    <a:pt x="3635" y="4331"/>
                    <a:pt x="3635" y="4331"/>
                  </a:cubicBezTo>
                  <a:cubicBezTo>
                    <a:pt x="3635" y="4331"/>
                    <a:pt x="3683" y="4313"/>
                    <a:pt x="3721" y="4358"/>
                  </a:cubicBezTo>
                  <a:cubicBezTo>
                    <a:pt x="3760" y="4403"/>
                    <a:pt x="3794" y="4448"/>
                    <a:pt x="3805" y="4471"/>
                  </a:cubicBezTo>
                  <a:cubicBezTo>
                    <a:pt x="3815" y="4493"/>
                    <a:pt x="3829" y="4525"/>
                    <a:pt x="3815" y="4534"/>
                  </a:cubicBezTo>
                  <a:cubicBezTo>
                    <a:pt x="3801" y="4543"/>
                    <a:pt x="3763" y="4570"/>
                    <a:pt x="3763" y="4570"/>
                  </a:cubicBezTo>
                  <a:lnTo>
                    <a:pt x="3780" y="4620"/>
                  </a:lnTo>
                  <a:lnTo>
                    <a:pt x="3721" y="4715"/>
                  </a:lnTo>
                  <a:cubicBezTo>
                    <a:pt x="3721" y="4715"/>
                    <a:pt x="3690" y="4715"/>
                    <a:pt x="3655" y="4715"/>
                  </a:cubicBezTo>
                  <a:cubicBezTo>
                    <a:pt x="3621" y="4715"/>
                    <a:pt x="3590" y="4728"/>
                    <a:pt x="3586" y="4737"/>
                  </a:cubicBezTo>
                  <a:cubicBezTo>
                    <a:pt x="3583" y="4746"/>
                    <a:pt x="3583" y="4778"/>
                    <a:pt x="3583" y="4778"/>
                  </a:cubicBezTo>
                  <a:lnTo>
                    <a:pt x="3555" y="4810"/>
                  </a:lnTo>
                  <a:cubicBezTo>
                    <a:pt x="3555" y="4810"/>
                    <a:pt x="3583" y="4810"/>
                    <a:pt x="3583" y="4846"/>
                  </a:cubicBezTo>
                  <a:cubicBezTo>
                    <a:pt x="3583" y="4882"/>
                    <a:pt x="3572" y="4977"/>
                    <a:pt x="3558" y="5031"/>
                  </a:cubicBezTo>
                  <a:cubicBezTo>
                    <a:pt x="3545" y="5085"/>
                    <a:pt x="3531" y="5166"/>
                    <a:pt x="3538" y="5189"/>
                  </a:cubicBezTo>
                  <a:cubicBezTo>
                    <a:pt x="3545" y="5211"/>
                    <a:pt x="3558" y="5234"/>
                    <a:pt x="3558" y="5234"/>
                  </a:cubicBezTo>
                  <a:cubicBezTo>
                    <a:pt x="3558" y="5234"/>
                    <a:pt x="3569" y="5275"/>
                    <a:pt x="3548" y="5279"/>
                  </a:cubicBezTo>
                  <a:cubicBezTo>
                    <a:pt x="3527" y="5284"/>
                    <a:pt x="3458" y="5288"/>
                    <a:pt x="3430" y="5288"/>
                  </a:cubicBezTo>
                  <a:cubicBezTo>
                    <a:pt x="3402" y="5288"/>
                    <a:pt x="3364" y="5275"/>
                    <a:pt x="3364" y="5275"/>
                  </a:cubicBezTo>
                  <a:cubicBezTo>
                    <a:pt x="3364" y="5275"/>
                    <a:pt x="3326" y="5320"/>
                    <a:pt x="3323" y="5333"/>
                  </a:cubicBezTo>
                  <a:cubicBezTo>
                    <a:pt x="3319" y="5347"/>
                    <a:pt x="3312" y="5392"/>
                    <a:pt x="3312" y="5392"/>
                  </a:cubicBezTo>
                  <a:lnTo>
                    <a:pt x="3309" y="5455"/>
                  </a:lnTo>
                  <a:cubicBezTo>
                    <a:pt x="3309" y="5455"/>
                    <a:pt x="3194" y="5460"/>
                    <a:pt x="3194" y="5451"/>
                  </a:cubicBezTo>
                  <a:cubicBezTo>
                    <a:pt x="3194" y="5442"/>
                    <a:pt x="3180" y="5415"/>
                    <a:pt x="3180" y="5415"/>
                  </a:cubicBezTo>
                  <a:lnTo>
                    <a:pt x="3153" y="5311"/>
                  </a:lnTo>
                  <a:lnTo>
                    <a:pt x="3184" y="5320"/>
                  </a:lnTo>
                  <a:lnTo>
                    <a:pt x="3218" y="5216"/>
                  </a:lnTo>
                  <a:cubicBezTo>
                    <a:pt x="3218" y="5216"/>
                    <a:pt x="3045" y="5008"/>
                    <a:pt x="3055" y="4981"/>
                  </a:cubicBezTo>
                  <a:cubicBezTo>
                    <a:pt x="3066" y="4954"/>
                    <a:pt x="3073" y="4968"/>
                    <a:pt x="3076" y="4927"/>
                  </a:cubicBezTo>
                  <a:cubicBezTo>
                    <a:pt x="3080" y="4886"/>
                    <a:pt x="3080" y="4864"/>
                    <a:pt x="3073" y="4855"/>
                  </a:cubicBezTo>
                  <a:cubicBezTo>
                    <a:pt x="3066" y="4846"/>
                    <a:pt x="3042" y="4846"/>
                    <a:pt x="3042" y="4846"/>
                  </a:cubicBezTo>
                  <a:lnTo>
                    <a:pt x="3035" y="4742"/>
                  </a:lnTo>
                  <a:lnTo>
                    <a:pt x="3031" y="4692"/>
                  </a:lnTo>
                  <a:lnTo>
                    <a:pt x="3024" y="4670"/>
                  </a:lnTo>
                  <a:cubicBezTo>
                    <a:pt x="3024" y="4670"/>
                    <a:pt x="2903" y="4769"/>
                    <a:pt x="2886" y="4769"/>
                  </a:cubicBezTo>
                  <a:cubicBezTo>
                    <a:pt x="2868" y="4769"/>
                    <a:pt x="2854" y="4751"/>
                    <a:pt x="2834" y="4760"/>
                  </a:cubicBezTo>
                  <a:cubicBezTo>
                    <a:pt x="2813" y="4769"/>
                    <a:pt x="2799" y="4796"/>
                    <a:pt x="2795" y="4805"/>
                  </a:cubicBezTo>
                  <a:cubicBezTo>
                    <a:pt x="2792" y="4814"/>
                    <a:pt x="2782" y="4832"/>
                    <a:pt x="2750" y="4846"/>
                  </a:cubicBezTo>
                  <a:cubicBezTo>
                    <a:pt x="2719" y="4859"/>
                    <a:pt x="2636" y="4931"/>
                    <a:pt x="2618" y="4931"/>
                  </a:cubicBezTo>
                  <a:cubicBezTo>
                    <a:pt x="2601" y="4931"/>
                    <a:pt x="2577" y="4931"/>
                    <a:pt x="2577" y="4904"/>
                  </a:cubicBezTo>
                  <a:cubicBezTo>
                    <a:pt x="2577" y="4877"/>
                    <a:pt x="2594" y="4864"/>
                    <a:pt x="2566" y="4864"/>
                  </a:cubicBezTo>
                  <a:cubicBezTo>
                    <a:pt x="2539" y="4864"/>
                    <a:pt x="2542" y="4895"/>
                    <a:pt x="2514" y="4891"/>
                  </a:cubicBezTo>
                  <a:cubicBezTo>
                    <a:pt x="2487" y="4886"/>
                    <a:pt x="2476" y="4832"/>
                    <a:pt x="2476" y="4832"/>
                  </a:cubicBezTo>
                  <a:lnTo>
                    <a:pt x="2455" y="4828"/>
                  </a:lnTo>
                  <a:lnTo>
                    <a:pt x="2452" y="4760"/>
                  </a:lnTo>
                  <a:lnTo>
                    <a:pt x="2487" y="4710"/>
                  </a:lnTo>
                  <a:cubicBezTo>
                    <a:pt x="2487" y="4710"/>
                    <a:pt x="2511" y="4710"/>
                    <a:pt x="2504" y="4674"/>
                  </a:cubicBezTo>
                  <a:cubicBezTo>
                    <a:pt x="2497" y="4638"/>
                    <a:pt x="2525" y="4615"/>
                    <a:pt x="2487" y="4615"/>
                  </a:cubicBezTo>
                  <a:cubicBezTo>
                    <a:pt x="2449" y="4615"/>
                    <a:pt x="2442" y="4602"/>
                    <a:pt x="2435" y="4620"/>
                  </a:cubicBezTo>
                  <a:cubicBezTo>
                    <a:pt x="2428" y="4638"/>
                    <a:pt x="2386" y="4606"/>
                    <a:pt x="2386" y="4606"/>
                  </a:cubicBezTo>
                  <a:lnTo>
                    <a:pt x="2400" y="4584"/>
                  </a:lnTo>
                  <a:lnTo>
                    <a:pt x="2459" y="4579"/>
                  </a:lnTo>
                  <a:lnTo>
                    <a:pt x="2528" y="4417"/>
                  </a:lnTo>
                  <a:cubicBezTo>
                    <a:pt x="2528" y="4417"/>
                    <a:pt x="2549" y="4417"/>
                    <a:pt x="2560" y="4403"/>
                  </a:cubicBezTo>
                  <a:cubicBezTo>
                    <a:pt x="2570" y="4390"/>
                    <a:pt x="2539" y="4367"/>
                    <a:pt x="2518" y="4367"/>
                  </a:cubicBezTo>
                  <a:cubicBezTo>
                    <a:pt x="2497" y="4367"/>
                    <a:pt x="2497" y="4358"/>
                    <a:pt x="2490" y="4371"/>
                  </a:cubicBezTo>
                  <a:cubicBezTo>
                    <a:pt x="2483" y="4385"/>
                    <a:pt x="2455" y="4426"/>
                    <a:pt x="2455" y="4426"/>
                  </a:cubicBezTo>
                  <a:lnTo>
                    <a:pt x="2428" y="4421"/>
                  </a:lnTo>
                  <a:lnTo>
                    <a:pt x="2428" y="4349"/>
                  </a:lnTo>
                  <a:lnTo>
                    <a:pt x="2390" y="4250"/>
                  </a:lnTo>
                  <a:lnTo>
                    <a:pt x="2539" y="4263"/>
                  </a:lnTo>
                  <a:cubicBezTo>
                    <a:pt x="2539" y="4263"/>
                    <a:pt x="2532" y="4177"/>
                    <a:pt x="2511" y="4173"/>
                  </a:cubicBezTo>
                  <a:cubicBezTo>
                    <a:pt x="2490" y="4168"/>
                    <a:pt x="2483" y="4168"/>
                    <a:pt x="2466" y="4173"/>
                  </a:cubicBezTo>
                  <a:cubicBezTo>
                    <a:pt x="2449" y="4177"/>
                    <a:pt x="2379" y="4177"/>
                    <a:pt x="2379" y="4177"/>
                  </a:cubicBezTo>
                  <a:lnTo>
                    <a:pt x="2362" y="4101"/>
                  </a:lnTo>
                  <a:lnTo>
                    <a:pt x="2490" y="4082"/>
                  </a:lnTo>
                  <a:lnTo>
                    <a:pt x="2403" y="4024"/>
                  </a:lnTo>
                  <a:lnTo>
                    <a:pt x="2560" y="3974"/>
                  </a:lnTo>
                  <a:cubicBezTo>
                    <a:pt x="2560" y="3974"/>
                    <a:pt x="2560" y="4006"/>
                    <a:pt x="2584" y="4001"/>
                  </a:cubicBezTo>
                  <a:cubicBezTo>
                    <a:pt x="2608" y="3997"/>
                    <a:pt x="2625" y="3970"/>
                    <a:pt x="2622" y="3961"/>
                  </a:cubicBezTo>
                  <a:cubicBezTo>
                    <a:pt x="2618" y="3951"/>
                    <a:pt x="2566" y="3915"/>
                    <a:pt x="2566" y="3915"/>
                  </a:cubicBezTo>
                  <a:lnTo>
                    <a:pt x="2650" y="3866"/>
                  </a:lnTo>
                  <a:cubicBezTo>
                    <a:pt x="2650" y="3866"/>
                    <a:pt x="2615" y="3784"/>
                    <a:pt x="2622" y="3784"/>
                  </a:cubicBezTo>
                  <a:cubicBezTo>
                    <a:pt x="2629" y="3784"/>
                    <a:pt x="2729" y="3802"/>
                    <a:pt x="2729" y="3802"/>
                  </a:cubicBezTo>
                  <a:lnTo>
                    <a:pt x="2754" y="3699"/>
                  </a:lnTo>
                  <a:cubicBezTo>
                    <a:pt x="2754" y="3699"/>
                    <a:pt x="2820" y="3694"/>
                    <a:pt x="2820" y="3672"/>
                  </a:cubicBezTo>
                  <a:cubicBezTo>
                    <a:pt x="2820" y="3649"/>
                    <a:pt x="2799" y="3568"/>
                    <a:pt x="2799" y="3568"/>
                  </a:cubicBezTo>
                  <a:lnTo>
                    <a:pt x="2847" y="3590"/>
                  </a:lnTo>
                  <a:lnTo>
                    <a:pt x="2886" y="3572"/>
                  </a:lnTo>
                  <a:cubicBezTo>
                    <a:pt x="2886" y="3572"/>
                    <a:pt x="2896" y="3635"/>
                    <a:pt x="2906" y="3635"/>
                  </a:cubicBezTo>
                  <a:cubicBezTo>
                    <a:pt x="2917" y="3635"/>
                    <a:pt x="2997" y="3640"/>
                    <a:pt x="2997" y="3640"/>
                  </a:cubicBezTo>
                  <a:cubicBezTo>
                    <a:pt x="2997" y="3640"/>
                    <a:pt x="3003" y="3608"/>
                    <a:pt x="3028" y="3577"/>
                  </a:cubicBezTo>
                  <a:cubicBezTo>
                    <a:pt x="3052" y="3545"/>
                    <a:pt x="3076" y="3495"/>
                    <a:pt x="3045" y="3491"/>
                  </a:cubicBezTo>
                  <a:cubicBezTo>
                    <a:pt x="3014" y="3486"/>
                    <a:pt x="2969" y="3518"/>
                    <a:pt x="2969" y="3518"/>
                  </a:cubicBezTo>
                  <a:lnTo>
                    <a:pt x="3000" y="3423"/>
                  </a:lnTo>
                  <a:lnTo>
                    <a:pt x="3052" y="3396"/>
                  </a:lnTo>
                  <a:lnTo>
                    <a:pt x="3114" y="3279"/>
                  </a:lnTo>
                  <a:lnTo>
                    <a:pt x="3191" y="3310"/>
                  </a:lnTo>
                  <a:cubicBezTo>
                    <a:pt x="3191" y="3310"/>
                    <a:pt x="3191" y="3220"/>
                    <a:pt x="3208" y="3197"/>
                  </a:cubicBezTo>
                  <a:cubicBezTo>
                    <a:pt x="3225" y="3175"/>
                    <a:pt x="3284" y="3125"/>
                    <a:pt x="3298" y="3121"/>
                  </a:cubicBezTo>
                  <a:cubicBezTo>
                    <a:pt x="3312" y="3116"/>
                    <a:pt x="3340" y="3116"/>
                    <a:pt x="3347" y="3098"/>
                  </a:cubicBezTo>
                  <a:cubicBezTo>
                    <a:pt x="3354" y="3080"/>
                    <a:pt x="3354" y="3003"/>
                    <a:pt x="3354" y="3003"/>
                  </a:cubicBezTo>
                  <a:lnTo>
                    <a:pt x="3406" y="2904"/>
                  </a:lnTo>
                  <a:lnTo>
                    <a:pt x="3527" y="2822"/>
                  </a:lnTo>
                  <a:lnTo>
                    <a:pt x="3527" y="2737"/>
                  </a:lnTo>
                  <a:cubicBezTo>
                    <a:pt x="3527" y="2737"/>
                    <a:pt x="3610" y="2746"/>
                    <a:pt x="3610" y="2737"/>
                  </a:cubicBezTo>
                  <a:cubicBezTo>
                    <a:pt x="3610" y="2728"/>
                    <a:pt x="3548" y="2570"/>
                    <a:pt x="3548" y="2570"/>
                  </a:cubicBezTo>
                  <a:lnTo>
                    <a:pt x="3631" y="2619"/>
                  </a:lnTo>
                  <a:lnTo>
                    <a:pt x="3649" y="2515"/>
                  </a:lnTo>
                  <a:lnTo>
                    <a:pt x="3610" y="2475"/>
                  </a:lnTo>
                  <a:cubicBezTo>
                    <a:pt x="3610" y="2475"/>
                    <a:pt x="3683" y="2457"/>
                    <a:pt x="3704" y="2407"/>
                  </a:cubicBezTo>
                  <a:cubicBezTo>
                    <a:pt x="3725" y="2357"/>
                    <a:pt x="3732" y="2267"/>
                    <a:pt x="3739" y="2263"/>
                  </a:cubicBezTo>
                  <a:cubicBezTo>
                    <a:pt x="3746" y="2258"/>
                    <a:pt x="3766" y="2249"/>
                    <a:pt x="3766" y="2249"/>
                  </a:cubicBezTo>
                  <a:lnTo>
                    <a:pt x="3770" y="2213"/>
                  </a:lnTo>
                  <a:lnTo>
                    <a:pt x="3812" y="2217"/>
                  </a:lnTo>
                  <a:lnTo>
                    <a:pt x="3839" y="2150"/>
                  </a:lnTo>
                  <a:cubicBezTo>
                    <a:pt x="3839" y="2150"/>
                    <a:pt x="3877" y="2123"/>
                    <a:pt x="3919" y="2100"/>
                  </a:cubicBezTo>
                  <a:cubicBezTo>
                    <a:pt x="3961" y="2077"/>
                    <a:pt x="3982" y="2073"/>
                    <a:pt x="3982" y="2073"/>
                  </a:cubicBezTo>
                  <a:lnTo>
                    <a:pt x="4086" y="2068"/>
                  </a:lnTo>
                  <a:lnTo>
                    <a:pt x="4092" y="2005"/>
                  </a:lnTo>
                  <a:lnTo>
                    <a:pt x="4165" y="2037"/>
                  </a:lnTo>
                  <a:cubicBezTo>
                    <a:pt x="4165" y="2037"/>
                    <a:pt x="4134" y="1924"/>
                    <a:pt x="4127" y="1919"/>
                  </a:cubicBezTo>
                  <a:cubicBezTo>
                    <a:pt x="4120" y="1915"/>
                    <a:pt x="4092" y="1910"/>
                    <a:pt x="4092" y="1910"/>
                  </a:cubicBezTo>
                  <a:lnTo>
                    <a:pt x="4117" y="1870"/>
                  </a:lnTo>
                  <a:lnTo>
                    <a:pt x="4266" y="1987"/>
                  </a:lnTo>
                  <a:lnTo>
                    <a:pt x="4398" y="1861"/>
                  </a:lnTo>
                  <a:cubicBezTo>
                    <a:pt x="4398" y="1861"/>
                    <a:pt x="4432" y="1892"/>
                    <a:pt x="4439" y="1879"/>
                  </a:cubicBezTo>
                  <a:cubicBezTo>
                    <a:pt x="4446" y="1865"/>
                    <a:pt x="4439" y="1770"/>
                    <a:pt x="4439" y="1770"/>
                  </a:cubicBezTo>
                  <a:cubicBezTo>
                    <a:pt x="4439" y="1770"/>
                    <a:pt x="4502" y="1829"/>
                    <a:pt x="4505" y="1820"/>
                  </a:cubicBezTo>
                  <a:cubicBezTo>
                    <a:pt x="4509" y="1811"/>
                    <a:pt x="4526" y="1793"/>
                    <a:pt x="4526" y="1793"/>
                  </a:cubicBezTo>
                  <a:lnTo>
                    <a:pt x="4540" y="1852"/>
                  </a:lnTo>
                  <a:lnTo>
                    <a:pt x="4505" y="1879"/>
                  </a:lnTo>
                  <a:lnTo>
                    <a:pt x="4505" y="2041"/>
                  </a:lnTo>
                  <a:cubicBezTo>
                    <a:pt x="4505" y="2041"/>
                    <a:pt x="4536" y="2037"/>
                    <a:pt x="4547" y="2010"/>
                  </a:cubicBezTo>
                  <a:cubicBezTo>
                    <a:pt x="4557" y="1983"/>
                    <a:pt x="4554" y="1928"/>
                    <a:pt x="4554" y="1928"/>
                  </a:cubicBezTo>
                  <a:lnTo>
                    <a:pt x="4651" y="1824"/>
                  </a:lnTo>
                  <a:lnTo>
                    <a:pt x="4658" y="1910"/>
                  </a:lnTo>
                  <a:lnTo>
                    <a:pt x="4692" y="1910"/>
                  </a:lnTo>
                  <a:lnTo>
                    <a:pt x="4755" y="1824"/>
                  </a:lnTo>
                  <a:lnTo>
                    <a:pt x="4738" y="1761"/>
                  </a:lnTo>
                  <a:lnTo>
                    <a:pt x="4762" y="1748"/>
                  </a:lnTo>
                  <a:lnTo>
                    <a:pt x="4779" y="1698"/>
                  </a:lnTo>
                  <a:lnTo>
                    <a:pt x="4814" y="1739"/>
                  </a:lnTo>
                  <a:lnTo>
                    <a:pt x="4824" y="1788"/>
                  </a:lnTo>
                  <a:lnTo>
                    <a:pt x="4859" y="1879"/>
                  </a:lnTo>
                  <a:cubicBezTo>
                    <a:pt x="4859" y="1879"/>
                    <a:pt x="4901" y="1879"/>
                    <a:pt x="4901" y="1870"/>
                  </a:cubicBezTo>
                  <a:cubicBezTo>
                    <a:pt x="4901" y="1861"/>
                    <a:pt x="4894" y="1806"/>
                    <a:pt x="4894" y="1806"/>
                  </a:cubicBezTo>
                  <a:lnTo>
                    <a:pt x="4932" y="1779"/>
                  </a:lnTo>
                  <a:lnTo>
                    <a:pt x="4953" y="1856"/>
                  </a:lnTo>
                  <a:lnTo>
                    <a:pt x="5071" y="1901"/>
                  </a:lnTo>
                  <a:cubicBezTo>
                    <a:pt x="5071" y="1901"/>
                    <a:pt x="5067" y="1946"/>
                    <a:pt x="5060" y="1946"/>
                  </a:cubicBezTo>
                  <a:cubicBezTo>
                    <a:pt x="5053" y="1946"/>
                    <a:pt x="5001" y="1983"/>
                    <a:pt x="5001" y="1983"/>
                  </a:cubicBezTo>
                  <a:lnTo>
                    <a:pt x="4904" y="2001"/>
                  </a:lnTo>
                  <a:lnTo>
                    <a:pt x="4960" y="2086"/>
                  </a:lnTo>
                  <a:cubicBezTo>
                    <a:pt x="4960" y="2086"/>
                    <a:pt x="5046" y="2055"/>
                    <a:pt x="5053" y="2055"/>
                  </a:cubicBezTo>
                  <a:cubicBezTo>
                    <a:pt x="5060" y="2055"/>
                    <a:pt x="5247" y="2095"/>
                    <a:pt x="5247" y="2095"/>
                  </a:cubicBezTo>
                  <a:lnTo>
                    <a:pt x="5220" y="2163"/>
                  </a:lnTo>
                  <a:cubicBezTo>
                    <a:pt x="5220" y="2163"/>
                    <a:pt x="5376" y="2186"/>
                    <a:pt x="5428" y="2199"/>
                  </a:cubicBezTo>
                  <a:cubicBezTo>
                    <a:pt x="5480" y="2213"/>
                    <a:pt x="5573" y="2281"/>
                    <a:pt x="5639" y="2317"/>
                  </a:cubicBezTo>
                  <a:cubicBezTo>
                    <a:pt x="5705" y="2353"/>
                    <a:pt x="5854" y="2403"/>
                    <a:pt x="5892" y="2475"/>
                  </a:cubicBezTo>
                  <a:cubicBezTo>
                    <a:pt x="5931" y="2547"/>
                    <a:pt x="5951" y="2552"/>
                    <a:pt x="5993" y="2588"/>
                  </a:cubicBezTo>
                  <a:cubicBezTo>
                    <a:pt x="6035" y="2624"/>
                    <a:pt x="6059" y="2637"/>
                    <a:pt x="6059" y="2637"/>
                  </a:cubicBezTo>
                  <a:lnTo>
                    <a:pt x="6066" y="2660"/>
                  </a:lnTo>
                  <a:lnTo>
                    <a:pt x="6097" y="2678"/>
                  </a:lnTo>
                  <a:cubicBezTo>
                    <a:pt x="6097" y="2678"/>
                    <a:pt x="6146" y="2737"/>
                    <a:pt x="6114" y="2791"/>
                  </a:cubicBezTo>
                  <a:cubicBezTo>
                    <a:pt x="6083" y="2845"/>
                    <a:pt x="6049" y="2890"/>
                    <a:pt x="6007" y="2926"/>
                  </a:cubicBezTo>
                  <a:cubicBezTo>
                    <a:pt x="5965" y="2962"/>
                    <a:pt x="5945" y="3008"/>
                    <a:pt x="5913" y="3017"/>
                  </a:cubicBezTo>
                  <a:cubicBezTo>
                    <a:pt x="5882" y="3026"/>
                    <a:pt x="5771" y="3021"/>
                    <a:pt x="5677" y="2981"/>
                  </a:cubicBezTo>
                  <a:cubicBezTo>
                    <a:pt x="5584" y="2940"/>
                    <a:pt x="5497" y="2904"/>
                    <a:pt x="5497" y="2904"/>
                  </a:cubicBezTo>
                  <a:lnTo>
                    <a:pt x="5480" y="2841"/>
                  </a:lnTo>
                  <a:lnTo>
                    <a:pt x="5449" y="2841"/>
                  </a:lnTo>
                  <a:lnTo>
                    <a:pt x="5442" y="2877"/>
                  </a:lnTo>
                  <a:lnTo>
                    <a:pt x="5383" y="2791"/>
                  </a:lnTo>
                  <a:cubicBezTo>
                    <a:pt x="5383" y="2791"/>
                    <a:pt x="5351" y="2764"/>
                    <a:pt x="5345" y="2786"/>
                  </a:cubicBezTo>
                  <a:cubicBezTo>
                    <a:pt x="5338" y="2809"/>
                    <a:pt x="5313" y="2795"/>
                    <a:pt x="5313" y="2795"/>
                  </a:cubicBezTo>
                  <a:lnTo>
                    <a:pt x="5192" y="2714"/>
                  </a:lnTo>
                  <a:lnTo>
                    <a:pt x="5265" y="2881"/>
                  </a:lnTo>
                  <a:cubicBezTo>
                    <a:pt x="5265" y="2881"/>
                    <a:pt x="5282" y="2926"/>
                    <a:pt x="5275" y="2940"/>
                  </a:cubicBezTo>
                  <a:cubicBezTo>
                    <a:pt x="5268" y="2953"/>
                    <a:pt x="5265" y="2976"/>
                    <a:pt x="5265" y="2976"/>
                  </a:cubicBezTo>
                  <a:lnTo>
                    <a:pt x="5324" y="2962"/>
                  </a:lnTo>
                  <a:lnTo>
                    <a:pt x="5320" y="3021"/>
                  </a:lnTo>
                  <a:lnTo>
                    <a:pt x="5508" y="3107"/>
                  </a:lnTo>
                  <a:lnTo>
                    <a:pt x="5511" y="3148"/>
                  </a:lnTo>
                  <a:cubicBezTo>
                    <a:pt x="5511" y="3148"/>
                    <a:pt x="5560" y="3441"/>
                    <a:pt x="5560" y="3459"/>
                  </a:cubicBezTo>
                  <a:cubicBezTo>
                    <a:pt x="5560" y="3477"/>
                    <a:pt x="5549" y="3491"/>
                    <a:pt x="5577" y="3495"/>
                  </a:cubicBezTo>
                  <a:cubicBezTo>
                    <a:pt x="5605" y="3500"/>
                    <a:pt x="5622" y="3491"/>
                    <a:pt x="5622" y="3491"/>
                  </a:cubicBezTo>
                  <a:cubicBezTo>
                    <a:pt x="5622" y="3491"/>
                    <a:pt x="5618" y="3568"/>
                    <a:pt x="5625" y="3568"/>
                  </a:cubicBezTo>
                  <a:cubicBezTo>
                    <a:pt x="5632" y="3568"/>
                    <a:pt x="5750" y="3595"/>
                    <a:pt x="5750" y="3595"/>
                  </a:cubicBezTo>
                  <a:cubicBezTo>
                    <a:pt x="5750" y="3595"/>
                    <a:pt x="5813" y="3631"/>
                    <a:pt x="5840" y="3595"/>
                  </a:cubicBezTo>
                  <a:cubicBezTo>
                    <a:pt x="5868" y="3559"/>
                    <a:pt x="5868" y="3572"/>
                    <a:pt x="5868" y="3522"/>
                  </a:cubicBezTo>
                  <a:cubicBezTo>
                    <a:pt x="5868" y="3473"/>
                    <a:pt x="5865" y="3437"/>
                    <a:pt x="5861" y="3419"/>
                  </a:cubicBezTo>
                  <a:cubicBezTo>
                    <a:pt x="5858" y="3401"/>
                    <a:pt x="5875" y="3392"/>
                    <a:pt x="5837" y="3387"/>
                  </a:cubicBezTo>
                  <a:cubicBezTo>
                    <a:pt x="5799" y="3382"/>
                    <a:pt x="5750" y="3378"/>
                    <a:pt x="5757" y="3319"/>
                  </a:cubicBezTo>
                  <a:cubicBezTo>
                    <a:pt x="5764" y="3261"/>
                    <a:pt x="5768" y="3220"/>
                    <a:pt x="5768" y="3220"/>
                  </a:cubicBezTo>
                  <a:lnTo>
                    <a:pt x="5868" y="3288"/>
                  </a:lnTo>
                  <a:lnTo>
                    <a:pt x="5879" y="3351"/>
                  </a:lnTo>
                  <a:lnTo>
                    <a:pt x="5913" y="3324"/>
                  </a:lnTo>
                  <a:cubicBezTo>
                    <a:pt x="5913" y="3324"/>
                    <a:pt x="5969" y="3355"/>
                    <a:pt x="6007" y="3369"/>
                  </a:cubicBezTo>
                  <a:cubicBezTo>
                    <a:pt x="6045" y="3382"/>
                    <a:pt x="6097" y="3414"/>
                    <a:pt x="6101" y="3382"/>
                  </a:cubicBezTo>
                  <a:cubicBezTo>
                    <a:pt x="6104" y="3351"/>
                    <a:pt x="6111" y="3333"/>
                    <a:pt x="6094" y="3310"/>
                  </a:cubicBezTo>
                  <a:cubicBezTo>
                    <a:pt x="6076" y="3288"/>
                    <a:pt x="6045" y="3270"/>
                    <a:pt x="6042" y="3247"/>
                  </a:cubicBezTo>
                  <a:cubicBezTo>
                    <a:pt x="6038" y="3224"/>
                    <a:pt x="6028" y="3130"/>
                    <a:pt x="6028" y="3130"/>
                  </a:cubicBezTo>
                  <a:lnTo>
                    <a:pt x="6212" y="2958"/>
                  </a:lnTo>
                  <a:cubicBezTo>
                    <a:pt x="6212" y="2958"/>
                    <a:pt x="6222" y="2985"/>
                    <a:pt x="6239" y="2990"/>
                  </a:cubicBezTo>
                  <a:cubicBezTo>
                    <a:pt x="6257" y="2994"/>
                    <a:pt x="6291" y="2990"/>
                    <a:pt x="6298" y="2990"/>
                  </a:cubicBezTo>
                  <a:cubicBezTo>
                    <a:pt x="6305" y="2990"/>
                    <a:pt x="6319" y="3039"/>
                    <a:pt x="6326" y="3048"/>
                  </a:cubicBezTo>
                  <a:cubicBezTo>
                    <a:pt x="6333" y="3057"/>
                    <a:pt x="6340" y="3102"/>
                    <a:pt x="6354" y="3098"/>
                  </a:cubicBezTo>
                  <a:cubicBezTo>
                    <a:pt x="6368" y="3093"/>
                    <a:pt x="6385" y="3053"/>
                    <a:pt x="6388" y="3044"/>
                  </a:cubicBezTo>
                  <a:cubicBezTo>
                    <a:pt x="6392" y="3035"/>
                    <a:pt x="6388" y="3003"/>
                    <a:pt x="6388" y="3003"/>
                  </a:cubicBezTo>
                  <a:cubicBezTo>
                    <a:pt x="6388" y="3003"/>
                    <a:pt x="6444" y="2913"/>
                    <a:pt x="6458" y="2854"/>
                  </a:cubicBezTo>
                  <a:cubicBezTo>
                    <a:pt x="6472" y="2795"/>
                    <a:pt x="6461" y="2750"/>
                    <a:pt x="6444" y="2741"/>
                  </a:cubicBezTo>
                  <a:cubicBezTo>
                    <a:pt x="6427" y="2732"/>
                    <a:pt x="6413" y="2723"/>
                    <a:pt x="6413" y="2723"/>
                  </a:cubicBezTo>
                  <a:cubicBezTo>
                    <a:pt x="6413" y="2723"/>
                    <a:pt x="6472" y="2660"/>
                    <a:pt x="6475" y="2588"/>
                  </a:cubicBezTo>
                  <a:cubicBezTo>
                    <a:pt x="6479" y="2515"/>
                    <a:pt x="6454" y="2412"/>
                    <a:pt x="6454" y="2412"/>
                  </a:cubicBezTo>
                  <a:cubicBezTo>
                    <a:pt x="6454" y="2412"/>
                    <a:pt x="6482" y="2434"/>
                    <a:pt x="6499" y="2439"/>
                  </a:cubicBezTo>
                  <a:cubicBezTo>
                    <a:pt x="6517" y="2443"/>
                    <a:pt x="6555" y="2443"/>
                    <a:pt x="6572" y="2443"/>
                  </a:cubicBezTo>
                  <a:cubicBezTo>
                    <a:pt x="6590" y="2443"/>
                    <a:pt x="6617" y="2475"/>
                    <a:pt x="6635" y="2502"/>
                  </a:cubicBezTo>
                  <a:cubicBezTo>
                    <a:pt x="6652" y="2529"/>
                    <a:pt x="6704" y="2660"/>
                    <a:pt x="6704" y="2660"/>
                  </a:cubicBezTo>
                  <a:cubicBezTo>
                    <a:pt x="6704" y="2660"/>
                    <a:pt x="6690" y="2692"/>
                    <a:pt x="6652" y="2687"/>
                  </a:cubicBezTo>
                  <a:cubicBezTo>
                    <a:pt x="6614" y="2683"/>
                    <a:pt x="6586" y="2683"/>
                    <a:pt x="6586" y="2683"/>
                  </a:cubicBezTo>
                  <a:lnTo>
                    <a:pt x="6565" y="2741"/>
                  </a:lnTo>
                  <a:cubicBezTo>
                    <a:pt x="6565" y="2741"/>
                    <a:pt x="6555" y="2854"/>
                    <a:pt x="6576" y="2890"/>
                  </a:cubicBezTo>
                  <a:cubicBezTo>
                    <a:pt x="6597" y="2926"/>
                    <a:pt x="6614" y="2981"/>
                    <a:pt x="6614" y="2981"/>
                  </a:cubicBezTo>
                  <a:cubicBezTo>
                    <a:pt x="6614" y="2981"/>
                    <a:pt x="6718" y="2972"/>
                    <a:pt x="6739" y="2958"/>
                  </a:cubicBezTo>
                  <a:cubicBezTo>
                    <a:pt x="6760" y="2944"/>
                    <a:pt x="6766" y="2881"/>
                    <a:pt x="6777" y="2886"/>
                  </a:cubicBezTo>
                  <a:cubicBezTo>
                    <a:pt x="6787" y="2890"/>
                    <a:pt x="6787" y="2913"/>
                    <a:pt x="6805" y="2913"/>
                  </a:cubicBezTo>
                  <a:cubicBezTo>
                    <a:pt x="6822" y="2913"/>
                    <a:pt x="6832" y="2868"/>
                    <a:pt x="6839" y="2841"/>
                  </a:cubicBezTo>
                  <a:cubicBezTo>
                    <a:pt x="6846" y="2813"/>
                    <a:pt x="6864" y="2710"/>
                    <a:pt x="6864" y="2710"/>
                  </a:cubicBezTo>
                  <a:lnTo>
                    <a:pt x="6940" y="2678"/>
                  </a:lnTo>
                  <a:lnTo>
                    <a:pt x="6936" y="2624"/>
                  </a:lnTo>
                  <a:cubicBezTo>
                    <a:pt x="6936" y="2624"/>
                    <a:pt x="6957" y="2633"/>
                    <a:pt x="6985" y="2633"/>
                  </a:cubicBezTo>
                  <a:cubicBezTo>
                    <a:pt x="7013" y="2633"/>
                    <a:pt x="7075" y="2579"/>
                    <a:pt x="7103" y="2552"/>
                  </a:cubicBezTo>
                  <a:cubicBezTo>
                    <a:pt x="7131" y="2524"/>
                    <a:pt x="7127" y="2511"/>
                    <a:pt x="7151" y="2511"/>
                  </a:cubicBezTo>
                  <a:cubicBezTo>
                    <a:pt x="7176" y="2511"/>
                    <a:pt x="7210" y="2520"/>
                    <a:pt x="7217" y="2511"/>
                  </a:cubicBezTo>
                  <a:cubicBezTo>
                    <a:pt x="7224" y="2502"/>
                    <a:pt x="7238" y="2466"/>
                    <a:pt x="7238" y="2466"/>
                  </a:cubicBezTo>
                  <a:lnTo>
                    <a:pt x="7321" y="2506"/>
                  </a:lnTo>
                  <a:lnTo>
                    <a:pt x="7332" y="2439"/>
                  </a:lnTo>
                  <a:lnTo>
                    <a:pt x="7380" y="2398"/>
                  </a:lnTo>
                  <a:lnTo>
                    <a:pt x="7418" y="2416"/>
                  </a:lnTo>
                  <a:lnTo>
                    <a:pt x="7436" y="2421"/>
                  </a:lnTo>
                  <a:lnTo>
                    <a:pt x="7439" y="2448"/>
                  </a:lnTo>
                  <a:lnTo>
                    <a:pt x="7460" y="2470"/>
                  </a:lnTo>
                  <a:lnTo>
                    <a:pt x="7405" y="2479"/>
                  </a:lnTo>
                  <a:lnTo>
                    <a:pt x="7408" y="2547"/>
                  </a:lnTo>
                  <a:cubicBezTo>
                    <a:pt x="7408" y="2547"/>
                    <a:pt x="7443" y="2570"/>
                    <a:pt x="7477" y="2565"/>
                  </a:cubicBezTo>
                  <a:cubicBezTo>
                    <a:pt x="7512" y="2561"/>
                    <a:pt x="7526" y="2561"/>
                    <a:pt x="7536" y="2547"/>
                  </a:cubicBezTo>
                  <a:cubicBezTo>
                    <a:pt x="7547" y="2533"/>
                    <a:pt x="7554" y="2520"/>
                    <a:pt x="7554" y="2520"/>
                  </a:cubicBezTo>
                  <a:cubicBezTo>
                    <a:pt x="7554" y="2520"/>
                    <a:pt x="7578" y="2570"/>
                    <a:pt x="7592" y="2570"/>
                  </a:cubicBezTo>
                  <a:cubicBezTo>
                    <a:pt x="7606" y="2570"/>
                    <a:pt x="7620" y="2597"/>
                    <a:pt x="7620" y="2565"/>
                  </a:cubicBezTo>
                  <a:cubicBezTo>
                    <a:pt x="7620" y="2533"/>
                    <a:pt x="7627" y="2497"/>
                    <a:pt x="7630" y="2488"/>
                  </a:cubicBezTo>
                  <a:cubicBezTo>
                    <a:pt x="7634" y="2479"/>
                    <a:pt x="7647" y="2434"/>
                    <a:pt x="7689" y="2434"/>
                  </a:cubicBezTo>
                  <a:cubicBezTo>
                    <a:pt x="7731" y="2434"/>
                    <a:pt x="7779" y="2448"/>
                    <a:pt x="7797" y="2461"/>
                  </a:cubicBezTo>
                  <a:cubicBezTo>
                    <a:pt x="7814" y="2475"/>
                    <a:pt x="7814" y="2484"/>
                    <a:pt x="7845" y="2484"/>
                  </a:cubicBezTo>
                  <a:cubicBezTo>
                    <a:pt x="7876" y="2484"/>
                    <a:pt x="7894" y="2488"/>
                    <a:pt x="7894" y="2470"/>
                  </a:cubicBezTo>
                  <a:cubicBezTo>
                    <a:pt x="7894" y="2452"/>
                    <a:pt x="7894" y="2443"/>
                    <a:pt x="7894" y="2443"/>
                  </a:cubicBezTo>
                  <a:lnTo>
                    <a:pt x="7980" y="2412"/>
                  </a:lnTo>
                  <a:cubicBezTo>
                    <a:pt x="7980" y="2412"/>
                    <a:pt x="8036" y="2506"/>
                    <a:pt x="8057" y="2524"/>
                  </a:cubicBezTo>
                  <a:cubicBezTo>
                    <a:pt x="8077" y="2543"/>
                    <a:pt x="8102" y="2583"/>
                    <a:pt x="8102" y="2583"/>
                  </a:cubicBezTo>
                  <a:lnTo>
                    <a:pt x="8116" y="2452"/>
                  </a:lnTo>
                  <a:lnTo>
                    <a:pt x="8136" y="2466"/>
                  </a:lnTo>
                  <a:lnTo>
                    <a:pt x="8213" y="2461"/>
                  </a:lnTo>
                  <a:cubicBezTo>
                    <a:pt x="8213" y="2461"/>
                    <a:pt x="8192" y="2244"/>
                    <a:pt x="8192" y="2231"/>
                  </a:cubicBezTo>
                  <a:cubicBezTo>
                    <a:pt x="8192" y="2217"/>
                    <a:pt x="8341" y="2208"/>
                    <a:pt x="8341" y="2208"/>
                  </a:cubicBezTo>
                  <a:lnTo>
                    <a:pt x="8351" y="2177"/>
                  </a:lnTo>
                  <a:lnTo>
                    <a:pt x="8410" y="2199"/>
                  </a:lnTo>
                  <a:lnTo>
                    <a:pt x="8591" y="2213"/>
                  </a:lnTo>
                  <a:cubicBezTo>
                    <a:pt x="8591" y="2213"/>
                    <a:pt x="8591" y="2226"/>
                    <a:pt x="8591" y="2258"/>
                  </a:cubicBezTo>
                  <a:cubicBezTo>
                    <a:pt x="8591" y="2290"/>
                    <a:pt x="8577" y="2317"/>
                    <a:pt x="8605" y="2321"/>
                  </a:cubicBezTo>
                  <a:cubicBezTo>
                    <a:pt x="8632" y="2326"/>
                    <a:pt x="8636" y="2272"/>
                    <a:pt x="8643" y="2276"/>
                  </a:cubicBezTo>
                  <a:cubicBezTo>
                    <a:pt x="8650" y="2281"/>
                    <a:pt x="8705" y="2299"/>
                    <a:pt x="8705" y="2299"/>
                  </a:cubicBezTo>
                  <a:cubicBezTo>
                    <a:pt x="8705" y="2299"/>
                    <a:pt x="8684" y="2335"/>
                    <a:pt x="8712" y="2344"/>
                  </a:cubicBezTo>
                  <a:cubicBezTo>
                    <a:pt x="8740" y="2353"/>
                    <a:pt x="8778" y="2362"/>
                    <a:pt x="8778" y="2362"/>
                  </a:cubicBezTo>
                  <a:cubicBezTo>
                    <a:pt x="8778" y="2362"/>
                    <a:pt x="8924" y="2628"/>
                    <a:pt x="8924" y="2610"/>
                  </a:cubicBezTo>
                  <a:cubicBezTo>
                    <a:pt x="8924" y="2592"/>
                    <a:pt x="9021" y="2357"/>
                    <a:pt x="9021" y="2357"/>
                  </a:cubicBezTo>
                  <a:cubicBezTo>
                    <a:pt x="9021" y="2357"/>
                    <a:pt x="8972" y="2366"/>
                    <a:pt x="8972" y="2357"/>
                  </a:cubicBezTo>
                  <a:cubicBezTo>
                    <a:pt x="8972" y="2348"/>
                    <a:pt x="8951" y="2168"/>
                    <a:pt x="8951" y="2168"/>
                  </a:cubicBezTo>
                  <a:lnTo>
                    <a:pt x="8854" y="2145"/>
                  </a:lnTo>
                  <a:lnTo>
                    <a:pt x="8854" y="2046"/>
                  </a:lnTo>
                  <a:lnTo>
                    <a:pt x="8903" y="2023"/>
                  </a:lnTo>
                  <a:lnTo>
                    <a:pt x="8875" y="1707"/>
                  </a:lnTo>
                  <a:cubicBezTo>
                    <a:pt x="8875" y="1707"/>
                    <a:pt x="8913" y="1698"/>
                    <a:pt x="8938" y="1666"/>
                  </a:cubicBezTo>
                  <a:cubicBezTo>
                    <a:pt x="8962" y="1635"/>
                    <a:pt x="8997" y="1535"/>
                    <a:pt x="9014" y="1513"/>
                  </a:cubicBezTo>
                  <a:cubicBezTo>
                    <a:pt x="9031" y="1490"/>
                    <a:pt x="9062" y="1459"/>
                    <a:pt x="9062" y="1459"/>
                  </a:cubicBezTo>
                  <a:cubicBezTo>
                    <a:pt x="9062" y="1459"/>
                    <a:pt x="9076" y="1364"/>
                    <a:pt x="9101" y="1328"/>
                  </a:cubicBezTo>
                  <a:cubicBezTo>
                    <a:pt x="9125" y="1292"/>
                    <a:pt x="9225" y="1260"/>
                    <a:pt x="9267" y="1260"/>
                  </a:cubicBezTo>
                  <a:cubicBezTo>
                    <a:pt x="9309" y="1260"/>
                    <a:pt x="9388" y="1264"/>
                    <a:pt x="9416" y="1296"/>
                  </a:cubicBezTo>
                  <a:cubicBezTo>
                    <a:pt x="9444" y="1328"/>
                    <a:pt x="9444" y="1418"/>
                    <a:pt x="9451" y="1468"/>
                  </a:cubicBezTo>
                  <a:cubicBezTo>
                    <a:pt x="9458" y="1517"/>
                    <a:pt x="9440" y="1594"/>
                    <a:pt x="9434" y="1621"/>
                  </a:cubicBezTo>
                  <a:cubicBezTo>
                    <a:pt x="9427" y="1648"/>
                    <a:pt x="9413" y="1657"/>
                    <a:pt x="9399" y="1684"/>
                  </a:cubicBezTo>
                  <a:cubicBezTo>
                    <a:pt x="9385" y="1712"/>
                    <a:pt x="9354" y="1797"/>
                    <a:pt x="9364" y="1829"/>
                  </a:cubicBezTo>
                  <a:cubicBezTo>
                    <a:pt x="9375" y="1861"/>
                    <a:pt x="9430" y="1937"/>
                    <a:pt x="9444" y="1960"/>
                  </a:cubicBezTo>
                  <a:cubicBezTo>
                    <a:pt x="9458" y="1983"/>
                    <a:pt x="9461" y="1996"/>
                    <a:pt x="9454" y="2037"/>
                  </a:cubicBezTo>
                  <a:cubicBezTo>
                    <a:pt x="9447" y="2077"/>
                    <a:pt x="9409" y="2204"/>
                    <a:pt x="9409" y="2249"/>
                  </a:cubicBezTo>
                  <a:cubicBezTo>
                    <a:pt x="9409" y="2294"/>
                    <a:pt x="9430" y="2380"/>
                    <a:pt x="9461" y="2416"/>
                  </a:cubicBezTo>
                  <a:cubicBezTo>
                    <a:pt x="9492" y="2452"/>
                    <a:pt x="9503" y="2443"/>
                    <a:pt x="9506" y="2511"/>
                  </a:cubicBezTo>
                  <a:cubicBezTo>
                    <a:pt x="9510" y="2579"/>
                    <a:pt x="9541" y="2624"/>
                    <a:pt x="9510" y="2683"/>
                  </a:cubicBezTo>
                  <a:cubicBezTo>
                    <a:pt x="9479" y="2741"/>
                    <a:pt x="9437" y="2759"/>
                    <a:pt x="9437" y="2759"/>
                  </a:cubicBezTo>
                  <a:cubicBezTo>
                    <a:pt x="9437" y="2759"/>
                    <a:pt x="9454" y="2827"/>
                    <a:pt x="9444" y="2832"/>
                  </a:cubicBezTo>
                  <a:cubicBezTo>
                    <a:pt x="9434" y="2836"/>
                    <a:pt x="9399" y="2850"/>
                    <a:pt x="9399" y="2850"/>
                  </a:cubicBezTo>
                  <a:cubicBezTo>
                    <a:pt x="9399" y="2850"/>
                    <a:pt x="9395" y="2800"/>
                    <a:pt x="9364" y="2818"/>
                  </a:cubicBezTo>
                  <a:cubicBezTo>
                    <a:pt x="9333" y="2836"/>
                    <a:pt x="9323" y="2845"/>
                    <a:pt x="9295" y="2872"/>
                  </a:cubicBezTo>
                  <a:cubicBezTo>
                    <a:pt x="9267" y="2899"/>
                    <a:pt x="9215" y="2908"/>
                    <a:pt x="9177" y="2908"/>
                  </a:cubicBezTo>
                  <a:cubicBezTo>
                    <a:pt x="9139" y="2908"/>
                    <a:pt x="9059" y="2899"/>
                    <a:pt x="9059" y="2899"/>
                  </a:cubicBezTo>
                  <a:cubicBezTo>
                    <a:pt x="9059" y="2899"/>
                    <a:pt x="9104" y="2953"/>
                    <a:pt x="9142" y="2990"/>
                  </a:cubicBezTo>
                  <a:cubicBezTo>
                    <a:pt x="9180" y="3026"/>
                    <a:pt x="9201" y="3030"/>
                    <a:pt x="9225" y="3030"/>
                  </a:cubicBezTo>
                  <a:cubicBezTo>
                    <a:pt x="9250" y="3030"/>
                    <a:pt x="9326" y="3026"/>
                    <a:pt x="9336" y="3026"/>
                  </a:cubicBezTo>
                  <a:cubicBezTo>
                    <a:pt x="9347" y="3026"/>
                    <a:pt x="9378" y="3057"/>
                    <a:pt x="9388" y="3071"/>
                  </a:cubicBezTo>
                  <a:cubicBezTo>
                    <a:pt x="9399" y="3084"/>
                    <a:pt x="9406" y="3161"/>
                    <a:pt x="9416" y="3161"/>
                  </a:cubicBezTo>
                  <a:cubicBezTo>
                    <a:pt x="9427" y="3161"/>
                    <a:pt x="9475" y="3152"/>
                    <a:pt x="9475" y="3152"/>
                  </a:cubicBezTo>
                  <a:cubicBezTo>
                    <a:pt x="9475" y="3152"/>
                    <a:pt x="9492" y="3066"/>
                    <a:pt x="9472" y="3021"/>
                  </a:cubicBezTo>
                  <a:cubicBezTo>
                    <a:pt x="9451" y="2976"/>
                    <a:pt x="9423" y="2953"/>
                    <a:pt x="9423" y="2953"/>
                  </a:cubicBezTo>
                  <a:cubicBezTo>
                    <a:pt x="9423" y="2953"/>
                    <a:pt x="9548" y="2899"/>
                    <a:pt x="9572" y="2881"/>
                  </a:cubicBezTo>
                  <a:cubicBezTo>
                    <a:pt x="9597" y="2863"/>
                    <a:pt x="9659" y="2719"/>
                    <a:pt x="9662" y="2646"/>
                  </a:cubicBezTo>
                  <a:cubicBezTo>
                    <a:pt x="9666" y="2574"/>
                    <a:pt x="9666" y="2515"/>
                    <a:pt x="9662" y="2502"/>
                  </a:cubicBezTo>
                  <a:cubicBezTo>
                    <a:pt x="9659" y="2488"/>
                    <a:pt x="9652" y="2479"/>
                    <a:pt x="9662" y="2448"/>
                  </a:cubicBezTo>
                  <a:cubicBezTo>
                    <a:pt x="9673" y="2416"/>
                    <a:pt x="9784" y="2357"/>
                    <a:pt x="9808" y="2348"/>
                  </a:cubicBezTo>
                  <a:cubicBezTo>
                    <a:pt x="9832" y="2339"/>
                    <a:pt x="9871" y="2335"/>
                    <a:pt x="9871" y="2335"/>
                  </a:cubicBezTo>
                  <a:cubicBezTo>
                    <a:pt x="9871" y="2335"/>
                    <a:pt x="9912" y="2461"/>
                    <a:pt x="9916" y="2561"/>
                  </a:cubicBezTo>
                  <a:cubicBezTo>
                    <a:pt x="9919" y="2660"/>
                    <a:pt x="9916" y="2705"/>
                    <a:pt x="9916" y="2728"/>
                  </a:cubicBezTo>
                  <a:cubicBezTo>
                    <a:pt x="9916" y="2750"/>
                    <a:pt x="9929" y="2746"/>
                    <a:pt x="9954" y="2777"/>
                  </a:cubicBezTo>
                  <a:cubicBezTo>
                    <a:pt x="9978" y="2809"/>
                    <a:pt x="9982" y="2836"/>
                    <a:pt x="10002" y="2809"/>
                  </a:cubicBezTo>
                  <a:cubicBezTo>
                    <a:pt x="10023" y="2782"/>
                    <a:pt x="10023" y="2746"/>
                    <a:pt x="10027" y="2755"/>
                  </a:cubicBezTo>
                  <a:cubicBezTo>
                    <a:pt x="10030" y="2764"/>
                    <a:pt x="10217" y="2804"/>
                    <a:pt x="10217" y="2804"/>
                  </a:cubicBezTo>
                  <a:cubicBezTo>
                    <a:pt x="10217" y="2804"/>
                    <a:pt x="10245" y="2750"/>
                    <a:pt x="10186" y="2732"/>
                  </a:cubicBezTo>
                  <a:cubicBezTo>
                    <a:pt x="10127" y="2714"/>
                    <a:pt x="10075" y="2701"/>
                    <a:pt x="10040" y="2678"/>
                  </a:cubicBezTo>
                  <a:cubicBezTo>
                    <a:pt x="10006" y="2655"/>
                    <a:pt x="9975" y="2619"/>
                    <a:pt x="9988" y="2588"/>
                  </a:cubicBezTo>
                  <a:cubicBezTo>
                    <a:pt x="10002" y="2556"/>
                    <a:pt x="10037" y="2561"/>
                    <a:pt x="10051" y="2529"/>
                  </a:cubicBezTo>
                  <a:cubicBezTo>
                    <a:pt x="10065" y="2497"/>
                    <a:pt x="10034" y="2335"/>
                    <a:pt x="9961" y="2272"/>
                  </a:cubicBezTo>
                  <a:cubicBezTo>
                    <a:pt x="9888" y="2208"/>
                    <a:pt x="9860" y="2208"/>
                    <a:pt x="9815" y="2204"/>
                  </a:cubicBezTo>
                  <a:cubicBezTo>
                    <a:pt x="9770" y="2199"/>
                    <a:pt x="9725" y="2231"/>
                    <a:pt x="9721" y="2240"/>
                  </a:cubicBezTo>
                  <a:cubicBezTo>
                    <a:pt x="9718" y="2249"/>
                    <a:pt x="9701" y="2267"/>
                    <a:pt x="9666" y="2267"/>
                  </a:cubicBezTo>
                  <a:cubicBezTo>
                    <a:pt x="9631" y="2267"/>
                    <a:pt x="9610" y="2276"/>
                    <a:pt x="9610" y="2276"/>
                  </a:cubicBezTo>
                  <a:cubicBezTo>
                    <a:pt x="9610" y="2276"/>
                    <a:pt x="9562" y="2132"/>
                    <a:pt x="9579" y="2095"/>
                  </a:cubicBezTo>
                  <a:cubicBezTo>
                    <a:pt x="9597" y="2059"/>
                    <a:pt x="9628" y="2041"/>
                    <a:pt x="9617" y="1987"/>
                  </a:cubicBezTo>
                  <a:cubicBezTo>
                    <a:pt x="9607" y="1933"/>
                    <a:pt x="9534" y="1861"/>
                    <a:pt x="9541" y="1852"/>
                  </a:cubicBezTo>
                  <a:cubicBezTo>
                    <a:pt x="9548" y="1843"/>
                    <a:pt x="9597" y="1788"/>
                    <a:pt x="9586" y="1752"/>
                  </a:cubicBezTo>
                  <a:cubicBezTo>
                    <a:pt x="9576" y="1716"/>
                    <a:pt x="9642" y="1639"/>
                    <a:pt x="9642" y="1639"/>
                  </a:cubicBezTo>
                  <a:lnTo>
                    <a:pt x="9659" y="1359"/>
                  </a:lnTo>
                  <a:lnTo>
                    <a:pt x="9687" y="1386"/>
                  </a:lnTo>
                  <a:lnTo>
                    <a:pt x="9676" y="1648"/>
                  </a:lnTo>
                  <a:cubicBezTo>
                    <a:pt x="9676" y="1648"/>
                    <a:pt x="9714" y="1666"/>
                    <a:pt x="9708" y="1712"/>
                  </a:cubicBezTo>
                  <a:cubicBezTo>
                    <a:pt x="9701" y="1757"/>
                    <a:pt x="9694" y="1779"/>
                    <a:pt x="9714" y="1806"/>
                  </a:cubicBezTo>
                  <a:cubicBezTo>
                    <a:pt x="9735" y="1833"/>
                    <a:pt x="9749" y="1852"/>
                    <a:pt x="9784" y="1856"/>
                  </a:cubicBezTo>
                  <a:cubicBezTo>
                    <a:pt x="9818" y="1861"/>
                    <a:pt x="9975" y="1892"/>
                    <a:pt x="9988" y="1892"/>
                  </a:cubicBezTo>
                  <a:cubicBezTo>
                    <a:pt x="10002" y="1892"/>
                    <a:pt x="10009" y="1820"/>
                    <a:pt x="9988" y="1788"/>
                  </a:cubicBezTo>
                  <a:cubicBezTo>
                    <a:pt x="9968" y="1757"/>
                    <a:pt x="9898" y="1689"/>
                    <a:pt x="9881" y="1680"/>
                  </a:cubicBezTo>
                  <a:cubicBezTo>
                    <a:pt x="9864" y="1671"/>
                    <a:pt x="9867" y="1590"/>
                    <a:pt x="9867" y="1590"/>
                  </a:cubicBezTo>
                  <a:cubicBezTo>
                    <a:pt x="9867" y="1590"/>
                    <a:pt x="9919" y="1612"/>
                    <a:pt x="9964" y="1639"/>
                  </a:cubicBezTo>
                  <a:cubicBezTo>
                    <a:pt x="10009" y="1666"/>
                    <a:pt x="10016" y="1671"/>
                    <a:pt x="10040" y="1630"/>
                  </a:cubicBezTo>
                  <a:cubicBezTo>
                    <a:pt x="10065" y="1590"/>
                    <a:pt x="10072" y="1540"/>
                    <a:pt x="10047" y="1535"/>
                  </a:cubicBezTo>
                  <a:cubicBezTo>
                    <a:pt x="10023" y="1531"/>
                    <a:pt x="10002" y="1531"/>
                    <a:pt x="10002" y="1531"/>
                  </a:cubicBezTo>
                  <a:cubicBezTo>
                    <a:pt x="10002" y="1531"/>
                    <a:pt x="10151" y="1436"/>
                    <a:pt x="10200" y="1472"/>
                  </a:cubicBezTo>
                  <a:cubicBezTo>
                    <a:pt x="10249" y="1508"/>
                    <a:pt x="10242" y="1513"/>
                    <a:pt x="10283" y="1572"/>
                  </a:cubicBezTo>
                  <a:cubicBezTo>
                    <a:pt x="10325" y="1630"/>
                    <a:pt x="10328" y="1644"/>
                    <a:pt x="10356" y="1644"/>
                  </a:cubicBezTo>
                  <a:cubicBezTo>
                    <a:pt x="10384" y="1644"/>
                    <a:pt x="10394" y="1608"/>
                    <a:pt x="10394" y="1608"/>
                  </a:cubicBezTo>
                  <a:lnTo>
                    <a:pt x="10495" y="1648"/>
                  </a:lnTo>
                  <a:lnTo>
                    <a:pt x="10412" y="2073"/>
                  </a:lnTo>
                  <a:lnTo>
                    <a:pt x="10446" y="2086"/>
                  </a:lnTo>
                  <a:lnTo>
                    <a:pt x="10464" y="2068"/>
                  </a:lnTo>
                  <a:cubicBezTo>
                    <a:pt x="10464" y="2068"/>
                    <a:pt x="10523" y="2082"/>
                    <a:pt x="10523" y="2091"/>
                  </a:cubicBezTo>
                  <a:cubicBezTo>
                    <a:pt x="10523" y="2100"/>
                    <a:pt x="10543" y="2168"/>
                    <a:pt x="10543" y="2168"/>
                  </a:cubicBezTo>
                  <a:cubicBezTo>
                    <a:pt x="10543" y="2168"/>
                    <a:pt x="10758" y="2181"/>
                    <a:pt x="10762" y="2195"/>
                  </a:cubicBezTo>
                  <a:cubicBezTo>
                    <a:pt x="10765" y="2208"/>
                    <a:pt x="10786" y="2258"/>
                    <a:pt x="10786" y="2258"/>
                  </a:cubicBezTo>
                  <a:lnTo>
                    <a:pt x="10835" y="2249"/>
                  </a:lnTo>
                  <a:cubicBezTo>
                    <a:pt x="10835" y="2249"/>
                    <a:pt x="10821" y="2136"/>
                    <a:pt x="10814" y="2132"/>
                  </a:cubicBezTo>
                  <a:cubicBezTo>
                    <a:pt x="10807" y="2127"/>
                    <a:pt x="10776" y="2091"/>
                    <a:pt x="10734" y="2082"/>
                  </a:cubicBezTo>
                  <a:cubicBezTo>
                    <a:pt x="10692" y="2073"/>
                    <a:pt x="10689" y="2086"/>
                    <a:pt x="10672" y="2095"/>
                  </a:cubicBezTo>
                  <a:cubicBezTo>
                    <a:pt x="10654" y="2104"/>
                    <a:pt x="10651" y="2145"/>
                    <a:pt x="10620" y="2113"/>
                  </a:cubicBezTo>
                  <a:cubicBezTo>
                    <a:pt x="10588" y="2082"/>
                    <a:pt x="10547" y="2023"/>
                    <a:pt x="10547" y="2023"/>
                  </a:cubicBezTo>
                  <a:cubicBezTo>
                    <a:pt x="10547" y="2023"/>
                    <a:pt x="10564" y="2014"/>
                    <a:pt x="10588" y="2005"/>
                  </a:cubicBezTo>
                  <a:cubicBezTo>
                    <a:pt x="10613" y="1996"/>
                    <a:pt x="10634" y="1973"/>
                    <a:pt x="10623" y="1937"/>
                  </a:cubicBezTo>
                  <a:cubicBezTo>
                    <a:pt x="10613" y="1901"/>
                    <a:pt x="10602" y="1861"/>
                    <a:pt x="10602" y="1861"/>
                  </a:cubicBezTo>
                  <a:cubicBezTo>
                    <a:pt x="10602" y="1861"/>
                    <a:pt x="10599" y="1761"/>
                    <a:pt x="10609" y="1707"/>
                  </a:cubicBezTo>
                  <a:cubicBezTo>
                    <a:pt x="10620" y="1653"/>
                    <a:pt x="10630" y="1621"/>
                    <a:pt x="10627" y="1608"/>
                  </a:cubicBezTo>
                  <a:cubicBezTo>
                    <a:pt x="10623" y="1594"/>
                    <a:pt x="10564" y="1567"/>
                    <a:pt x="10564" y="1567"/>
                  </a:cubicBezTo>
                  <a:cubicBezTo>
                    <a:pt x="10564" y="1567"/>
                    <a:pt x="10550" y="1581"/>
                    <a:pt x="10519" y="1526"/>
                  </a:cubicBezTo>
                  <a:cubicBezTo>
                    <a:pt x="10488" y="1472"/>
                    <a:pt x="10509" y="1459"/>
                    <a:pt x="10467" y="1472"/>
                  </a:cubicBezTo>
                  <a:cubicBezTo>
                    <a:pt x="10425" y="1486"/>
                    <a:pt x="10401" y="1495"/>
                    <a:pt x="10394" y="1481"/>
                  </a:cubicBezTo>
                  <a:cubicBezTo>
                    <a:pt x="10387" y="1468"/>
                    <a:pt x="10366" y="1450"/>
                    <a:pt x="10349" y="1386"/>
                  </a:cubicBezTo>
                  <a:cubicBezTo>
                    <a:pt x="10332" y="1323"/>
                    <a:pt x="10314" y="1278"/>
                    <a:pt x="10346" y="1192"/>
                  </a:cubicBezTo>
                  <a:cubicBezTo>
                    <a:pt x="10377" y="1106"/>
                    <a:pt x="10484" y="1070"/>
                    <a:pt x="10547" y="1057"/>
                  </a:cubicBezTo>
                  <a:lnTo>
                    <a:pt x="10692" y="1030"/>
                  </a:lnTo>
                  <a:cubicBezTo>
                    <a:pt x="10692" y="1030"/>
                    <a:pt x="10738" y="1066"/>
                    <a:pt x="10755" y="1066"/>
                  </a:cubicBezTo>
                  <a:cubicBezTo>
                    <a:pt x="10772" y="1066"/>
                    <a:pt x="10814" y="1061"/>
                    <a:pt x="10828" y="1052"/>
                  </a:cubicBezTo>
                  <a:cubicBezTo>
                    <a:pt x="10842" y="1043"/>
                    <a:pt x="10890" y="1025"/>
                    <a:pt x="10901" y="1030"/>
                  </a:cubicBezTo>
                  <a:cubicBezTo>
                    <a:pt x="10911" y="1034"/>
                    <a:pt x="10921" y="1048"/>
                    <a:pt x="10921" y="1057"/>
                  </a:cubicBezTo>
                  <a:cubicBezTo>
                    <a:pt x="10921" y="1066"/>
                    <a:pt x="10914" y="1111"/>
                    <a:pt x="10921" y="1111"/>
                  </a:cubicBezTo>
                  <a:cubicBezTo>
                    <a:pt x="10928" y="1111"/>
                    <a:pt x="11043" y="1111"/>
                    <a:pt x="11043" y="1111"/>
                  </a:cubicBezTo>
                  <a:cubicBezTo>
                    <a:pt x="11043" y="1111"/>
                    <a:pt x="10918" y="858"/>
                    <a:pt x="10925" y="863"/>
                  </a:cubicBezTo>
                  <a:cubicBezTo>
                    <a:pt x="10932" y="867"/>
                    <a:pt x="10991" y="849"/>
                    <a:pt x="10991" y="849"/>
                  </a:cubicBezTo>
                  <a:lnTo>
                    <a:pt x="11053" y="704"/>
                  </a:lnTo>
                  <a:cubicBezTo>
                    <a:pt x="11053" y="704"/>
                    <a:pt x="11091" y="677"/>
                    <a:pt x="11084" y="646"/>
                  </a:cubicBezTo>
                  <a:cubicBezTo>
                    <a:pt x="11077" y="614"/>
                    <a:pt x="11053" y="601"/>
                    <a:pt x="11053" y="601"/>
                  </a:cubicBezTo>
                  <a:cubicBezTo>
                    <a:pt x="11053" y="601"/>
                    <a:pt x="11123" y="614"/>
                    <a:pt x="11157" y="610"/>
                  </a:cubicBezTo>
                  <a:cubicBezTo>
                    <a:pt x="11192" y="605"/>
                    <a:pt x="11220" y="569"/>
                    <a:pt x="11220" y="569"/>
                  </a:cubicBezTo>
                  <a:cubicBezTo>
                    <a:pt x="11220" y="569"/>
                    <a:pt x="11240" y="551"/>
                    <a:pt x="11258" y="551"/>
                  </a:cubicBezTo>
                  <a:cubicBezTo>
                    <a:pt x="11275" y="551"/>
                    <a:pt x="11282" y="555"/>
                    <a:pt x="11331" y="564"/>
                  </a:cubicBezTo>
                  <a:cubicBezTo>
                    <a:pt x="11379" y="574"/>
                    <a:pt x="11539" y="533"/>
                    <a:pt x="11566" y="519"/>
                  </a:cubicBezTo>
                  <a:cubicBezTo>
                    <a:pt x="11594" y="506"/>
                    <a:pt x="11622" y="483"/>
                    <a:pt x="11622" y="483"/>
                  </a:cubicBezTo>
                  <a:lnTo>
                    <a:pt x="11632" y="447"/>
                  </a:lnTo>
                  <a:lnTo>
                    <a:pt x="11695" y="474"/>
                  </a:lnTo>
                  <a:cubicBezTo>
                    <a:pt x="11695" y="474"/>
                    <a:pt x="11854" y="465"/>
                    <a:pt x="11886" y="465"/>
                  </a:cubicBezTo>
                  <a:cubicBezTo>
                    <a:pt x="11917" y="465"/>
                    <a:pt x="11910" y="429"/>
                    <a:pt x="11917" y="425"/>
                  </a:cubicBezTo>
                  <a:cubicBezTo>
                    <a:pt x="11924" y="420"/>
                    <a:pt x="11951" y="438"/>
                    <a:pt x="11951" y="438"/>
                  </a:cubicBezTo>
                  <a:cubicBezTo>
                    <a:pt x="11951" y="438"/>
                    <a:pt x="11903" y="497"/>
                    <a:pt x="11892" y="515"/>
                  </a:cubicBezTo>
                  <a:cubicBezTo>
                    <a:pt x="11882" y="533"/>
                    <a:pt x="11872" y="569"/>
                    <a:pt x="11882" y="583"/>
                  </a:cubicBezTo>
                  <a:cubicBezTo>
                    <a:pt x="11892" y="596"/>
                    <a:pt x="11927" y="587"/>
                    <a:pt x="11934" y="574"/>
                  </a:cubicBezTo>
                  <a:cubicBezTo>
                    <a:pt x="11941" y="560"/>
                    <a:pt x="12000" y="533"/>
                    <a:pt x="12000" y="533"/>
                  </a:cubicBezTo>
                  <a:lnTo>
                    <a:pt x="12017" y="551"/>
                  </a:lnTo>
                  <a:cubicBezTo>
                    <a:pt x="12017" y="551"/>
                    <a:pt x="12135" y="510"/>
                    <a:pt x="12135" y="501"/>
                  </a:cubicBezTo>
                  <a:cubicBezTo>
                    <a:pt x="12135" y="492"/>
                    <a:pt x="12149" y="420"/>
                    <a:pt x="12149" y="420"/>
                  </a:cubicBezTo>
                  <a:lnTo>
                    <a:pt x="12212" y="425"/>
                  </a:lnTo>
                  <a:lnTo>
                    <a:pt x="12208" y="506"/>
                  </a:lnTo>
                  <a:cubicBezTo>
                    <a:pt x="12208" y="506"/>
                    <a:pt x="12264" y="519"/>
                    <a:pt x="12264" y="506"/>
                  </a:cubicBezTo>
                  <a:cubicBezTo>
                    <a:pt x="12264" y="492"/>
                    <a:pt x="12246" y="370"/>
                    <a:pt x="12246" y="370"/>
                  </a:cubicBezTo>
                  <a:lnTo>
                    <a:pt x="12212" y="339"/>
                  </a:lnTo>
                  <a:lnTo>
                    <a:pt x="12465" y="370"/>
                  </a:lnTo>
                  <a:lnTo>
                    <a:pt x="12395" y="221"/>
                  </a:lnTo>
                  <a:cubicBezTo>
                    <a:pt x="12395" y="221"/>
                    <a:pt x="12416" y="194"/>
                    <a:pt x="12444" y="163"/>
                  </a:cubicBezTo>
                  <a:cubicBezTo>
                    <a:pt x="12472" y="131"/>
                    <a:pt x="12499" y="90"/>
                    <a:pt x="12538" y="77"/>
                  </a:cubicBezTo>
                  <a:cubicBezTo>
                    <a:pt x="12576" y="63"/>
                    <a:pt x="12676" y="59"/>
                    <a:pt x="12676" y="59"/>
                  </a:cubicBezTo>
                  <a:cubicBezTo>
                    <a:pt x="12676" y="59"/>
                    <a:pt x="12687" y="0"/>
                    <a:pt x="12694" y="0"/>
                  </a:cubicBezTo>
                  <a:cubicBezTo>
                    <a:pt x="12701" y="0"/>
                    <a:pt x="12760" y="0"/>
                    <a:pt x="12794" y="23"/>
                  </a:cubicBezTo>
                  <a:cubicBezTo>
                    <a:pt x="12829" y="45"/>
                    <a:pt x="12874" y="77"/>
                    <a:pt x="12874" y="77"/>
                  </a:cubicBezTo>
                  <a:lnTo>
                    <a:pt x="12825" y="185"/>
                  </a:lnTo>
                  <a:lnTo>
                    <a:pt x="13027" y="226"/>
                  </a:lnTo>
                  <a:lnTo>
                    <a:pt x="13006" y="384"/>
                  </a:lnTo>
                  <a:lnTo>
                    <a:pt x="13044" y="366"/>
                  </a:lnTo>
                  <a:cubicBezTo>
                    <a:pt x="13044" y="366"/>
                    <a:pt x="13068" y="375"/>
                    <a:pt x="13089" y="366"/>
                  </a:cubicBezTo>
                  <a:cubicBezTo>
                    <a:pt x="13110" y="357"/>
                    <a:pt x="13134" y="321"/>
                    <a:pt x="13134" y="321"/>
                  </a:cubicBezTo>
                  <a:cubicBezTo>
                    <a:pt x="13134" y="321"/>
                    <a:pt x="13103" y="271"/>
                    <a:pt x="13197" y="253"/>
                  </a:cubicBezTo>
                  <a:cubicBezTo>
                    <a:pt x="13290" y="235"/>
                    <a:pt x="13332" y="230"/>
                    <a:pt x="13332" y="230"/>
                  </a:cubicBezTo>
                  <a:cubicBezTo>
                    <a:pt x="13332" y="230"/>
                    <a:pt x="13332" y="271"/>
                    <a:pt x="13360" y="262"/>
                  </a:cubicBezTo>
                  <a:cubicBezTo>
                    <a:pt x="13387" y="253"/>
                    <a:pt x="13467" y="199"/>
                    <a:pt x="13467" y="199"/>
                  </a:cubicBezTo>
                  <a:cubicBezTo>
                    <a:pt x="13467" y="199"/>
                    <a:pt x="13491" y="217"/>
                    <a:pt x="13498" y="226"/>
                  </a:cubicBezTo>
                  <a:cubicBezTo>
                    <a:pt x="13505" y="235"/>
                    <a:pt x="13502" y="253"/>
                    <a:pt x="13516" y="294"/>
                  </a:cubicBezTo>
                  <a:cubicBezTo>
                    <a:pt x="13529" y="334"/>
                    <a:pt x="13533" y="366"/>
                    <a:pt x="13571" y="375"/>
                  </a:cubicBezTo>
                  <a:cubicBezTo>
                    <a:pt x="13609" y="384"/>
                    <a:pt x="13640" y="384"/>
                    <a:pt x="13640" y="384"/>
                  </a:cubicBezTo>
                  <a:cubicBezTo>
                    <a:pt x="13640" y="384"/>
                    <a:pt x="13651" y="411"/>
                    <a:pt x="13651" y="447"/>
                  </a:cubicBezTo>
                  <a:cubicBezTo>
                    <a:pt x="13651" y="483"/>
                    <a:pt x="13675" y="470"/>
                    <a:pt x="13692" y="497"/>
                  </a:cubicBezTo>
                  <a:cubicBezTo>
                    <a:pt x="13710" y="524"/>
                    <a:pt x="13720" y="560"/>
                    <a:pt x="13720" y="560"/>
                  </a:cubicBezTo>
                  <a:cubicBezTo>
                    <a:pt x="13720" y="560"/>
                    <a:pt x="13724" y="587"/>
                    <a:pt x="13696" y="587"/>
                  </a:cubicBezTo>
                  <a:cubicBezTo>
                    <a:pt x="13668" y="587"/>
                    <a:pt x="13640" y="564"/>
                    <a:pt x="13637" y="583"/>
                  </a:cubicBezTo>
                  <a:cubicBezTo>
                    <a:pt x="13634" y="601"/>
                    <a:pt x="13627" y="628"/>
                    <a:pt x="13651" y="659"/>
                  </a:cubicBezTo>
                  <a:cubicBezTo>
                    <a:pt x="13675" y="691"/>
                    <a:pt x="13703" y="718"/>
                    <a:pt x="13703" y="718"/>
                  </a:cubicBezTo>
                  <a:lnTo>
                    <a:pt x="13696" y="763"/>
                  </a:lnTo>
                  <a:cubicBezTo>
                    <a:pt x="13696" y="763"/>
                    <a:pt x="13450" y="872"/>
                    <a:pt x="13401" y="881"/>
                  </a:cubicBezTo>
                  <a:cubicBezTo>
                    <a:pt x="13353" y="890"/>
                    <a:pt x="13252" y="921"/>
                    <a:pt x="13252" y="921"/>
                  </a:cubicBezTo>
                  <a:cubicBezTo>
                    <a:pt x="13252" y="921"/>
                    <a:pt x="13259" y="989"/>
                    <a:pt x="13210" y="1061"/>
                  </a:cubicBezTo>
                  <a:cubicBezTo>
                    <a:pt x="13162" y="1134"/>
                    <a:pt x="13176" y="1210"/>
                    <a:pt x="13086" y="1219"/>
                  </a:cubicBezTo>
                  <a:cubicBezTo>
                    <a:pt x="12995" y="1228"/>
                    <a:pt x="12978" y="1192"/>
                    <a:pt x="12964" y="1246"/>
                  </a:cubicBezTo>
                  <a:cubicBezTo>
                    <a:pt x="12950" y="1301"/>
                    <a:pt x="12943" y="1341"/>
                    <a:pt x="12943" y="1341"/>
                  </a:cubicBezTo>
                  <a:cubicBezTo>
                    <a:pt x="12943" y="1341"/>
                    <a:pt x="12784" y="1404"/>
                    <a:pt x="12777" y="1404"/>
                  </a:cubicBezTo>
                  <a:cubicBezTo>
                    <a:pt x="12770" y="1404"/>
                    <a:pt x="12773" y="1436"/>
                    <a:pt x="12773" y="1436"/>
                  </a:cubicBezTo>
                  <a:cubicBezTo>
                    <a:pt x="12773" y="1436"/>
                    <a:pt x="12961" y="1414"/>
                    <a:pt x="12968" y="1409"/>
                  </a:cubicBezTo>
                  <a:cubicBezTo>
                    <a:pt x="12975" y="1404"/>
                    <a:pt x="12971" y="1364"/>
                    <a:pt x="12982" y="1359"/>
                  </a:cubicBezTo>
                  <a:cubicBezTo>
                    <a:pt x="12992" y="1355"/>
                    <a:pt x="13068" y="1350"/>
                    <a:pt x="13134" y="1341"/>
                  </a:cubicBezTo>
                  <a:cubicBezTo>
                    <a:pt x="13200" y="1332"/>
                    <a:pt x="13235" y="1323"/>
                    <a:pt x="13242" y="1301"/>
                  </a:cubicBezTo>
                  <a:cubicBezTo>
                    <a:pt x="13249" y="1278"/>
                    <a:pt x="13249" y="1246"/>
                    <a:pt x="13249" y="1246"/>
                  </a:cubicBezTo>
                  <a:lnTo>
                    <a:pt x="13332" y="1283"/>
                  </a:lnTo>
                  <a:lnTo>
                    <a:pt x="13308" y="1242"/>
                  </a:lnTo>
                  <a:lnTo>
                    <a:pt x="13328" y="1215"/>
                  </a:lnTo>
                  <a:cubicBezTo>
                    <a:pt x="13328" y="1215"/>
                    <a:pt x="13287" y="1192"/>
                    <a:pt x="13287" y="1170"/>
                  </a:cubicBezTo>
                  <a:cubicBezTo>
                    <a:pt x="13287" y="1147"/>
                    <a:pt x="13297" y="1115"/>
                    <a:pt x="13308" y="1097"/>
                  </a:cubicBezTo>
                  <a:cubicBezTo>
                    <a:pt x="13318" y="1079"/>
                    <a:pt x="13321" y="1075"/>
                    <a:pt x="13321" y="1075"/>
                  </a:cubicBezTo>
                  <a:lnTo>
                    <a:pt x="13384" y="1106"/>
                  </a:lnTo>
                  <a:lnTo>
                    <a:pt x="13398" y="1084"/>
                  </a:lnTo>
                  <a:lnTo>
                    <a:pt x="13450" y="1143"/>
                  </a:lnTo>
                  <a:cubicBezTo>
                    <a:pt x="13450" y="1143"/>
                    <a:pt x="13498" y="1170"/>
                    <a:pt x="13519" y="1170"/>
                  </a:cubicBezTo>
                  <a:cubicBezTo>
                    <a:pt x="13540" y="1170"/>
                    <a:pt x="13592" y="1165"/>
                    <a:pt x="13592" y="1165"/>
                  </a:cubicBezTo>
                  <a:lnTo>
                    <a:pt x="13595" y="1124"/>
                  </a:lnTo>
                  <a:lnTo>
                    <a:pt x="13616" y="1138"/>
                  </a:lnTo>
                  <a:lnTo>
                    <a:pt x="13616" y="1269"/>
                  </a:lnTo>
                  <a:lnTo>
                    <a:pt x="13606" y="1364"/>
                  </a:lnTo>
                  <a:cubicBezTo>
                    <a:pt x="13606" y="1364"/>
                    <a:pt x="13568" y="1459"/>
                    <a:pt x="13575" y="1459"/>
                  </a:cubicBezTo>
                  <a:cubicBezTo>
                    <a:pt x="13582" y="1459"/>
                    <a:pt x="13613" y="1409"/>
                    <a:pt x="13623" y="1404"/>
                  </a:cubicBezTo>
                  <a:cubicBezTo>
                    <a:pt x="13634" y="1400"/>
                    <a:pt x="13672" y="1278"/>
                    <a:pt x="13672" y="1278"/>
                  </a:cubicBezTo>
                  <a:lnTo>
                    <a:pt x="13647" y="1233"/>
                  </a:lnTo>
                  <a:lnTo>
                    <a:pt x="13651" y="1183"/>
                  </a:lnTo>
                  <a:cubicBezTo>
                    <a:pt x="13651" y="1183"/>
                    <a:pt x="13783" y="1075"/>
                    <a:pt x="13817" y="1061"/>
                  </a:cubicBezTo>
                  <a:cubicBezTo>
                    <a:pt x="13852" y="1048"/>
                    <a:pt x="13845" y="1048"/>
                    <a:pt x="13887" y="1057"/>
                  </a:cubicBezTo>
                  <a:cubicBezTo>
                    <a:pt x="13928" y="1066"/>
                    <a:pt x="13977" y="1061"/>
                    <a:pt x="13977" y="1061"/>
                  </a:cubicBezTo>
                  <a:lnTo>
                    <a:pt x="13994" y="1093"/>
                  </a:lnTo>
                  <a:cubicBezTo>
                    <a:pt x="13994" y="1093"/>
                    <a:pt x="13966" y="1111"/>
                    <a:pt x="14053" y="1093"/>
                  </a:cubicBezTo>
                  <a:cubicBezTo>
                    <a:pt x="14140" y="1075"/>
                    <a:pt x="14147" y="1079"/>
                    <a:pt x="14154" y="1093"/>
                  </a:cubicBezTo>
                  <a:cubicBezTo>
                    <a:pt x="14161" y="1106"/>
                    <a:pt x="14143" y="1219"/>
                    <a:pt x="14143" y="1219"/>
                  </a:cubicBezTo>
                  <a:lnTo>
                    <a:pt x="14272" y="1278"/>
                  </a:lnTo>
                  <a:cubicBezTo>
                    <a:pt x="14272" y="1278"/>
                    <a:pt x="14282" y="1328"/>
                    <a:pt x="14306" y="1332"/>
                  </a:cubicBezTo>
                  <a:cubicBezTo>
                    <a:pt x="14331" y="1337"/>
                    <a:pt x="14365" y="1314"/>
                    <a:pt x="14435" y="1314"/>
                  </a:cubicBezTo>
                  <a:cubicBezTo>
                    <a:pt x="14504" y="1314"/>
                    <a:pt x="14528" y="1341"/>
                    <a:pt x="14608" y="1368"/>
                  </a:cubicBezTo>
                  <a:cubicBezTo>
                    <a:pt x="14688" y="1395"/>
                    <a:pt x="14743" y="1364"/>
                    <a:pt x="14743" y="1364"/>
                  </a:cubicBezTo>
                  <a:lnTo>
                    <a:pt x="14823" y="1237"/>
                  </a:lnTo>
                  <a:cubicBezTo>
                    <a:pt x="14823" y="1237"/>
                    <a:pt x="14702" y="1219"/>
                    <a:pt x="14702" y="1210"/>
                  </a:cubicBezTo>
                  <a:cubicBezTo>
                    <a:pt x="14702" y="1201"/>
                    <a:pt x="14664" y="1124"/>
                    <a:pt x="14664" y="1124"/>
                  </a:cubicBezTo>
                  <a:lnTo>
                    <a:pt x="14664" y="1034"/>
                  </a:lnTo>
                  <a:cubicBezTo>
                    <a:pt x="14664" y="1034"/>
                    <a:pt x="14691" y="1048"/>
                    <a:pt x="14702" y="1048"/>
                  </a:cubicBezTo>
                  <a:cubicBezTo>
                    <a:pt x="14712" y="1048"/>
                    <a:pt x="14802" y="998"/>
                    <a:pt x="14802" y="998"/>
                  </a:cubicBezTo>
                  <a:lnTo>
                    <a:pt x="14847" y="1025"/>
                  </a:lnTo>
                  <a:cubicBezTo>
                    <a:pt x="14847" y="1025"/>
                    <a:pt x="14899" y="1093"/>
                    <a:pt x="14906" y="1093"/>
                  </a:cubicBezTo>
                  <a:cubicBezTo>
                    <a:pt x="14913" y="1093"/>
                    <a:pt x="15000" y="1129"/>
                    <a:pt x="15000" y="1129"/>
                  </a:cubicBezTo>
                  <a:lnTo>
                    <a:pt x="14945" y="1233"/>
                  </a:lnTo>
                  <a:lnTo>
                    <a:pt x="14854" y="1255"/>
                  </a:lnTo>
                  <a:lnTo>
                    <a:pt x="14830" y="1364"/>
                  </a:lnTo>
                  <a:lnTo>
                    <a:pt x="14865" y="1454"/>
                  </a:lnTo>
                  <a:lnTo>
                    <a:pt x="14965" y="1414"/>
                  </a:lnTo>
                  <a:cubicBezTo>
                    <a:pt x="14965" y="1414"/>
                    <a:pt x="14962" y="1481"/>
                    <a:pt x="14969" y="1481"/>
                  </a:cubicBezTo>
                  <a:cubicBezTo>
                    <a:pt x="14976" y="1481"/>
                    <a:pt x="15031" y="1499"/>
                    <a:pt x="15031" y="1499"/>
                  </a:cubicBezTo>
                  <a:lnTo>
                    <a:pt x="15073" y="1621"/>
                  </a:lnTo>
                  <a:lnTo>
                    <a:pt x="15118" y="1572"/>
                  </a:lnTo>
                  <a:lnTo>
                    <a:pt x="15090" y="1499"/>
                  </a:lnTo>
                  <a:cubicBezTo>
                    <a:pt x="15090" y="1499"/>
                    <a:pt x="15184" y="1563"/>
                    <a:pt x="15191" y="1563"/>
                  </a:cubicBezTo>
                  <a:cubicBezTo>
                    <a:pt x="15198" y="1563"/>
                    <a:pt x="15260" y="1748"/>
                    <a:pt x="15267" y="1748"/>
                  </a:cubicBezTo>
                  <a:cubicBezTo>
                    <a:pt x="15274" y="1748"/>
                    <a:pt x="15295" y="1725"/>
                    <a:pt x="15312" y="1734"/>
                  </a:cubicBezTo>
                  <a:cubicBezTo>
                    <a:pt x="15329" y="1743"/>
                    <a:pt x="15392" y="1806"/>
                    <a:pt x="15392" y="1806"/>
                  </a:cubicBezTo>
                  <a:lnTo>
                    <a:pt x="15437" y="1811"/>
                  </a:lnTo>
                  <a:lnTo>
                    <a:pt x="15506" y="1865"/>
                  </a:lnTo>
                  <a:cubicBezTo>
                    <a:pt x="15506" y="1865"/>
                    <a:pt x="15506" y="1897"/>
                    <a:pt x="15513" y="1928"/>
                  </a:cubicBezTo>
                  <a:cubicBezTo>
                    <a:pt x="15520" y="1960"/>
                    <a:pt x="15534" y="1978"/>
                    <a:pt x="15565" y="1960"/>
                  </a:cubicBezTo>
                  <a:cubicBezTo>
                    <a:pt x="15597" y="1942"/>
                    <a:pt x="15642" y="1843"/>
                    <a:pt x="15649" y="1788"/>
                  </a:cubicBezTo>
                  <a:cubicBezTo>
                    <a:pt x="15655" y="1734"/>
                    <a:pt x="15666" y="1635"/>
                    <a:pt x="15669" y="1626"/>
                  </a:cubicBezTo>
                  <a:cubicBezTo>
                    <a:pt x="15673" y="1617"/>
                    <a:pt x="15690" y="1639"/>
                    <a:pt x="15697" y="1639"/>
                  </a:cubicBezTo>
                  <a:cubicBezTo>
                    <a:pt x="15704" y="1639"/>
                    <a:pt x="15718" y="1648"/>
                    <a:pt x="15718" y="1648"/>
                  </a:cubicBezTo>
                  <a:lnTo>
                    <a:pt x="15714" y="1748"/>
                  </a:lnTo>
                  <a:cubicBezTo>
                    <a:pt x="15714" y="1748"/>
                    <a:pt x="15760" y="1761"/>
                    <a:pt x="15808" y="1725"/>
                  </a:cubicBezTo>
                  <a:cubicBezTo>
                    <a:pt x="15857" y="1689"/>
                    <a:pt x="15881" y="1639"/>
                    <a:pt x="15891" y="1635"/>
                  </a:cubicBezTo>
                  <a:cubicBezTo>
                    <a:pt x="15902" y="1630"/>
                    <a:pt x="15933" y="1639"/>
                    <a:pt x="15933" y="1639"/>
                  </a:cubicBezTo>
                  <a:cubicBezTo>
                    <a:pt x="15933" y="1639"/>
                    <a:pt x="15950" y="1666"/>
                    <a:pt x="15964" y="1666"/>
                  </a:cubicBezTo>
                  <a:cubicBezTo>
                    <a:pt x="15978" y="1666"/>
                    <a:pt x="16054" y="1703"/>
                    <a:pt x="16099" y="1748"/>
                  </a:cubicBezTo>
                  <a:cubicBezTo>
                    <a:pt x="16145" y="1793"/>
                    <a:pt x="16214" y="1879"/>
                    <a:pt x="16245" y="1838"/>
                  </a:cubicBezTo>
                  <a:cubicBezTo>
                    <a:pt x="16276" y="1797"/>
                    <a:pt x="16297" y="1757"/>
                    <a:pt x="16346" y="1752"/>
                  </a:cubicBezTo>
                  <a:cubicBezTo>
                    <a:pt x="16394" y="1748"/>
                    <a:pt x="16436" y="1739"/>
                    <a:pt x="16443" y="1716"/>
                  </a:cubicBezTo>
                  <a:cubicBezTo>
                    <a:pt x="16450" y="1693"/>
                    <a:pt x="16418" y="1590"/>
                    <a:pt x="16418" y="1554"/>
                  </a:cubicBezTo>
                  <a:cubicBezTo>
                    <a:pt x="16418" y="1517"/>
                    <a:pt x="16436" y="1414"/>
                    <a:pt x="16450" y="1414"/>
                  </a:cubicBezTo>
                  <a:cubicBezTo>
                    <a:pt x="16464" y="1414"/>
                    <a:pt x="16706" y="1418"/>
                    <a:pt x="16720" y="1418"/>
                  </a:cubicBezTo>
                  <a:cubicBezTo>
                    <a:pt x="16734" y="1418"/>
                    <a:pt x="16890" y="1414"/>
                    <a:pt x="16894" y="1427"/>
                  </a:cubicBezTo>
                  <a:cubicBezTo>
                    <a:pt x="16897" y="1441"/>
                    <a:pt x="16956" y="1572"/>
                    <a:pt x="16977" y="1567"/>
                  </a:cubicBezTo>
                  <a:cubicBezTo>
                    <a:pt x="16998" y="1563"/>
                    <a:pt x="17088" y="1535"/>
                    <a:pt x="17074" y="1549"/>
                  </a:cubicBezTo>
                  <a:cubicBezTo>
                    <a:pt x="17060" y="1563"/>
                    <a:pt x="16994" y="1675"/>
                    <a:pt x="16994" y="1675"/>
                  </a:cubicBezTo>
                  <a:cubicBezTo>
                    <a:pt x="16994" y="1675"/>
                    <a:pt x="16911" y="1743"/>
                    <a:pt x="16960" y="1757"/>
                  </a:cubicBezTo>
                  <a:cubicBezTo>
                    <a:pt x="17008" y="1770"/>
                    <a:pt x="17071" y="1784"/>
                    <a:pt x="17098" y="1743"/>
                  </a:cubicBezTo>
                  <a:cubicBezTo>
                    <a:pt x="17126" y="1703"/>
                    <a:pt x="17164" y="1572"/>
                    <a:pt x="17168" y="1554"/>
                  </a:cubicBezTo>
                  <a:cubicBezTo>
                    <a:pt x="17171" y="1535"/>
                    <a:pt x="17178" y="1526"/>
                    <a:pt x="17216" y="1526"/>
                  </a:cubicBezTo>
                  <a:cubicBezTo>
                    <a:pt x="17254" y="1526"/>
                    <a:pt x="17265" y="1517"/>
                    <a:pt x="17306" y="1517"/>
                  </a:cubicBezTo>
                  <a:cubicBezTo>
                    <a:pt x="17348" y="1517"/>
                    <a:pt x="17421" y="1558"/>
                    <a:pt x="17438" y="1567"/>
                  </a:cubicBezTo>
                  <a:cubicBezTo>
                    <a:pt x="17455" y="1576"/>
                    <a:pt x="17476" y="1599"/>
                    <a:pt x="17476" y="1617"/>
                  </a:cubicBezTo>
                  <a:cubicBezTo>
                    <a:pt x="17476" y="1635"/>
                    <a:pt x="17473" y="1648"/>
                    <a:pt x="17445" y="1648"/>
                  </a:cubicBezTo>
                  <a:cubicBezTo>
                    <a:pt x="17417" y="1648"/>
                    <a:pt x="17397" y="1653"/>
                    <a:pt x="17393" y="1671"/>
                  </a:cubicBezTo>
                  <a:cubicBezTo>
                    <a:pt x="17390" y="1689"/>
                    <a:pt x="17424" y="1748"/>
                    <a:pt x="17424" y="1748"/>
                  </a:cubicBezTo>
                  <a:cubicBezTo>
                    <a:pt x="17424" y="1748"/>
                    <a:pt x="17386" y="1815"/>
                    <a:pt x="17379" y="1847"/>
                  </a:cubicBezTo>
                  <a:cubicBezTo>
                    <a:pt x="17372" y="1879"/>
                    <a:pt x="17345" y="1883"/>
                    <a:pt x="17459" y="1906"/>
                  </a:cubicBezTo>
                  <a:cubicBezTo>
                    <a:pt x="17573" y="1928"/>
                    <a:pt x="17677" y="1933"/>
                    <a:pt x="17705" y="1928"/>
                  </a:cubicBezTo>
                  <a:cubicBezTo>
                    <a:pt x="17733" y="1924"/>
                    <a:pt x="17795" y="1874"/>
                    <a:pt x="17816" y="1870"/>
                  </a:cubicBezTo>
                  <a:cubicBezTo>
                    <a:pt x="17837" y="1865"/>
                    <a:pt x="17906" y="1901"/>
                    <a:pt x="17941" y="1888"/>
                  </a:cubicBezTo>
                  <a:cubicBezTo>
                    <a:pt x="17976" y="1874"/>
                    <a:pt x="17972" y="1852"/>
                    <a:pt x="18014" y="1847"/>
                  </a:cubicBezTo>
                  <a:cubicBezTo>
                    <a:pt x="18055" y="1843"/>
                    <a:pt x="18083" y="1833"/>
                    <a:pt x="18111" y="1843"/>
                  </a:cubicBezTo>
                  <a:cubicBezTo>
                    <a:pt x="18139" y="1852"/>
                    <a:pt x="18139" y="1879"/>
                    <a:pt x="18173" y="1874"/>
                  </a:cubicBezTo>
                  <a:cubicBezTo>
                    <a:pt x="18208" y="1870"/>
                    <a:pt x="18232" y="1865"/>
                    <a:pt x="18271" y="1847"/>
                  </a:cubicBezTo>
                  <a:cubicBezTo>
                    <a:pt x="18309" y="1829"/>
                    <a:pt x="18316" y="1811"/>
                    <a:pt x="18350" y="1843"/>
                  </a:cubicBezTo>
                  <a:cubicBezTo>
                    <a:pt x="18385" y="1874"/>
                    <a:pt x="18440" y="1883"/>
                    <a:pt x="18465" y="1915"/>
                  </a:cubicBezTo>
                  <a:cubicBezTo>
                    <a:pt x="18489" y="1946"/>
                    <a:pt x="18527" y="1951"/>
                    <a:pt x="18538" y="2001"/>
                  </a:cubicBezTo>
                  <a:cubicBezTo>
                    <a:pt x="18548" y="2050"/>
                    <a:pt x="18545" y="2123"/>
                    <a:pt x="18545" y="2132"/>
                  </a:cubicBezTo>
                  <a:cubicBezTo>
                    <a:pt x="18545" y="2141"/>
                    <a:pt x="18600" y="2172"/>
                    <a:pt x="18600" y="2172"/>
                  </a:cubicBezTo>
                  <a:lnTo>
                    <a:pt x="18649" y="2344"/>
                  </a:lnTo>
                  <a:lnTo>
                    <a:pt x="18676" y="2348"/>
                  </a:lnTo>
                  <a:cubicBezTo>
                    <a:pt x="18676" y="2348"/>
                    <a:pt x="18669" y="2249"/>
                    <a:pt x="18732" y="2199"/>
                  </a:cubicBezTo>
                  <a:cubicBezTo>
                    <a:pt x="18794" y="2150"/>
                    <a:pt x="18898" y="2132"/>
                    <a:pt x="18898" y="2132"/>
                  </a:cubicBezTo>
                  <a:lnTo>
                    <a:pt x="19027" y="2132"/>
                  </a:lnTo>
                  <a:cubicBezTo>
                    <a:pt x="19027" y="2132"/>
                    <a:pt x="19020" y="2181"/>
                    <a:pt x="19037" y="2186"/>
                  </a:cubicBezTo>
                  <a:cubicBezTo>
                    <a:pt x="19054" y="2190"/>
                    <a:pt x="19079" y="2163"/>
                    <a:pt x="19089" y="2159"/>
                  </a:cubicBezTo>
                  <a:cubicBezTo>
                    <a:pt x="19099" y="2154"/>
                    <a:pt x="19086" y="2150"/>
                    <a:pt x="19103" y="2145"/>
                  </a:cubicBezTo>
                  <a:cubicBezTo>
                    <a:pt x="19120" y="2141"/>
                    <a:pt x="19231" y="2168"/>
                    <a:pt x="19231" y="2168"/>
                  </a:cubicBezTo>
                  <a:cubicBezTo>
                    <a:pt x="19231" y="2168"/>
                    <a:pt x="19228" y="2213"/>
                    <a:pt x="19269" y="2213"/>
                  </a:cubicBezTo>
                  <a:cubicBezTo>
                    <a:pt x="19311" y="2213"/>
                    <a:pt x="19366" y="2190"/>
                    <a:pt x="19377" y="2177"/>
                  </a:cubicBezTo>
                  <a:cubicBezTo>
                    <a:pt x="19387" y="2163"/>
                    <a:pt x="19405" y="2150"/>
                    <a:pt x="19405" y="2150"/>
                  </a:cubicBezTo>
                  <a:cubicBezTo>
                    <a:pt x="19405" y="2150"/>
                    <a:pt x="19394" y="2204"/>
                    <a:pt x="19401" y="2208"/>
                  </a:cubicBezTo>
                  <a:cubicBezTo>
                    <a:pt x="19408" y="2213"/>
                    <a:pt x="19446" y="2244"/>
                    <a:pt x="19446" y="2244"/>
                  </a:cubicBezTo>
                  <a:cubicBezTo>
                    <a:pt x="19446" y="2244"/>
                    <a:pt x="19453" y="2412"/>
                    <a:pt x="19474" y="2412"/>
                  </a:cubicBezTo>
                  <a:cubicBezTo>
                    <a:pt x="19495" y="2412"/>
                    <a:pt x="19581" y="2389"/>
                    <a:pt x="19581" y="2389"/>
                  </a:cubicBezTo>
                  <a:lnTo>
                    <a:pt x="19696" y="2272"/>
                  </a:lnTo>
                  <a:lnTo>
                    <a:pt x="19745" y="2263"/>
                  </a:lnTo>
                  <a:lnTo>
                    <a:pt x="19713" y="2190"/>
                  </a:lnTo>
                  <a:lnTo>
                    <a:pt x="19727" y="2163"/>
                  </a:lnTo>
                  <a:lnTo>
                    <a:pt x="19668" y="2095"/>
                  </a:lnTo>
                  <a:lnTo>
                    <a:pt x="19679" y="2005"/>
                  </a:lnTo>
                  <a:cubicBezTo>
                    <a:pt x="19679" y="2005"/>
                    <a:pt x="19658" y="2050"/>
                    <a:pt x="19758" y="2037"/>
                  </a:cubicBezTo>
                  <a:cubicBezTo>
                    <a:pt x="19859" y="2023"/>
                    <a:pt x="19855" y="2010"/>
                    <a:pt x="19855" y="2010"/>
                  </a:cubicBezTo>
                  <a:lnTo>
                    <a:pt x="19880" y="2055"/>
                  </a:lnTo>
                  <a:cubicBezTo>
                    <a:pt x="19880" y="2055"/>
                    <a:pt x="20018" y="2037"/>
                    <a:pt x="20071" y="2037"/>
                  </a:cubicBezTo>
                  <a:cubicBezTo>
                    <a:pt x="20123" y="2037"/>
                    <a:pt x="20154" y="2068"/>
                    <a:pt x="20154" y="2068"/>
                  </a:cubicBezTo>
                  <a:cubicBezTo>
                    <a:pt x="20154" y="2068"/>
                    <a:pt x="20182" y="2091"/>
                    <a:pt x="20230" y="2100"/>
                  </a:cubicBezTo>
                  <a:cubicBezTo>
                    <a:pt x="20279" y="2109"/>
                    <a:pt x="20289" y="2141"/>
                    <a:pt x="20303" y="2159"/>
                  </a:cubicBezTo>
                  <a:cubicBezTo>
                    <a:pt x="20317" y="2177"/>
                    <a:pt x="20369" y="2213"/>
                    <a:pt x="20403" y="2199"/>
                  </a:cubicBezTo>
                  <a:cubicBezTo>
                    <a:pt x="20438" y="2186"/>
                    <a:pt x="20431" y="2168"/>
                    <a:pt x="20466" y="2190"/>
                  </a:cubicBezTo>
                  <a:cubicBezTo>
                    <a:pt x="20501" y="2213"/>
                    <a:pt x="20508" y="2222"/>
                    <a:pt x="20521" y="2253"/>
                  </a:cubicBezTo>
                  <a:cubicBezTo>
                    <a:pt x="20535" y="2285"/>
                    <a:pt x="20570" y="2375"/>
                    <a:pt x="20608" y="2393"/>
                  </a:cubicBezTo>
                  <a:cubicBezTo>
                    <a:pt x="20646" y="2412"/>
                    <a:pt x="20643" y="2389"/>
                    <a:pt x="20688" y="2407"/>
                  </a:cubicBezTo>
                  <a:cubicBezTo>
                    <a:pt x="20733" y="2425"/>
                    <a:pt x="20733" y="2448"/>
                    <a:pt x="20754" y="2484"/>
                  </a:cubicBezTo>
                  <a:cubicBezTo>
                    <a:pt x="20775" y="2520"/>
                    <a:pt x="20799" y="2561"/>
                    <a:pt x="20823" y="2561"/>
                  </a:cubicBezTo>
                  <a:cubicBezTo>
                    <a:pt x="20847" y="2561"/>
                    <a:pt x="20861" y="2570"/>
                    <a:pt x="20861" y="2579"/>
                  </a:cubicBezTo>
                  <a:cubicBezTo>
                    <a:pt x="20861" y="2588"/>
                    <a:pt x="20851" y="2597"/>
                    <a:pt x="20861" y="2606"/>
                  </a:cubicBezTo>
                  <a:cubicBezTo>
                    <a:pt x="20872" y="2615"/>
                    <a:pt x="20910" y="2610"/>
                    <a:pt x="20910" y="2610"/>
                  </a:cubicBezTo>
                  <a:cubicBezTo>
                    <a:pt x="20910" y="2610"/>
                    <a:pt x="20875" y="2655"/>
                    <a:pt x="20906" y="2660"/>
                  </a:cubicBezTo>
                  <a:cubicBezTo>
                    <a:pt x="20938" y="2664"/>
                    <a:pt x="20986" y="2651"/>
                    <a:pt x="20993" y="2664"/>
                  </a:cubicBezTo>
                  <a:cubicBezTo>
                    <a:pt x="21000" y="2678"/>
                    <a:pt x="21014" y="2710"/>
                    <a:pt x="21024" y="2723"/>
                  </a:cubicBezTo>
                  <a:cubicBezTo>
                    <a:pt x="21035" y="2737"/>
                    <a:pt x="21073" y="2737"/>
                    <a:pt x="21073" y="2737"/>
                  </a:cubicBezTo>
                  <a:cubicBezTo>
                    <a:pt x="21073" y="2737"/>
                    <a:pt x="21125" y="2813"/>
                    <a:pt x="21132" y="2863"/>
                  </a:cubicBezTo>
                  <a:cubicBezTo>
                    <a:pt x="21139" y="2913"/>
                    <a:pt x="21128" y="2953"/>
                    <a:pt x="21128" y="2953"/>
                  </a:cubicBezTo>
                  <a:cubicBezTo>
                    <a:pt x="21128" y="2953"/>
                    <a:pt x="21194" y="2981"/>
                    <a:pt x="21201" y="2976"/>
                  </a:cubicBezTo>
                  <a:cubicBezTo>
                    <a:pt x="21208" y="2972"/>
                    <a:pt x="21187" y="2917"/>
                    <a:pt x="21187" y="2917"/>
                  </a:cubicBezTo>
                  <a:cubicBezTo>
                    <a:pt x="21187" y="2917"/>
                    <a:pt x="21180" y="2886"/>
                    <a:pt x="21187" y="2881"/>
                  </a:cubicBezTo>
                  <a:cubicBezTo>
                    <a:pt x="21194" y="2877"/>
                    <a:pt x="21236" y="2850"/>
                    <a:pt x="21288" y="2859"/>
                  </a:cubicBezTo>
                  <a:cubicBezTo>
                    <a:pt x="21340" y="2868"/>
                    <a:pt x="21354" y="2845"/>
                    <a:pt x="21395" y="2895"/>
                  </a:cubicBezTo>
                  <a:cubicBezTo>
                    <a:pt x="21437" y="2944"/>
                    <a:pt x="21447" y="3026"/>
                    <a:pt x="21472" y="3035"/>
                  </a:cubicBezTo>
                  <a:cubicBezTo>
                    <a:pt x="21496" y="3044"/>
                    <a:pt x="21538" y="3093"/>
                    <a:pt x="21538" y="3093"/>
                  </a:cubicBezTo>
                  <a:lnTo>
                    <a:pt x="21593" y="3112"/>
                  </a:lnTo>
                  <a:lnTo>
                    <a:pt x="21600" y="3161"/>
                  </a:lnTo>
                  <a:lnTo>
                    <a:pt x="21548" y="3202"/>
                  </a:lnTo>
                  <a:lnTo>
                    <a:pt x="21434" y="3211"/>
                  </a:lnTo>
                  <a:lnTo>
                    <a:pt x="21354" y="3211"/>
                  </a:lnTo>
                  <a:lnTo>
                    <a:pt x="21378" y="3328"/>
                  </a:lnTo>
                  <a:lnTo>
                    <a:pt x="21364" y="3437"/>
                  </a:lnTo>
                  <a:lnTo>
                    <a:pt x="21267" y="3468"/>
                  </a:lnTo>
                  <a:lnTo>
                    <a:pt x="21031" y="3360"/>
                  </a:lnTo>
                  <a:cubicBezTo>
                    <a:pt x="21031" y="3360"/>
                    <a:pt x="21073" y="3355"/>
                    <a:pt x="21031" y="3292"/>
                  </a:cubicBezTo>
                  <a:cubicBezTo>
                    <a:pt x="20990" y="3229"/>
                    <a:pt x="20910" y="3139"/>
                    <a:pt x="20868" y="3161"/>
                  </a:cubicBezTo>
                  <a:cubicBezTo>
                    <a:pt x="20827" y="3184"/>
                    <a:pt x="20795" y="3242"/>
                    <a:pt x="20771" y="3224"/>
                  </a:cubicBezTo>
                  <a:cubicBezTo>
                    <a:pt x="20747" y="3206"/>
                    <a:pt x="20716" y="3166"/>
                    <a:pt x="20712" y="3139"/>
                  </a:cubicBezTo>
                  <a:cubicBezTo>
                    <a:pt x="20709" y="3112"/>
                    <a:pt x="20709" y="3053"/>
                    <a:pt x="20702" y="3039"/>
                  </a:cubicBezTo>
                  <a:cubicBezTo>
                    <a:pt x="20695" y="3026"/>
                    <a:pt x="20695" y="2985"/>
                    <a:pt x="20664" y="2994"/>
                  </a:cubicBezTo>
                  <a:cubicBezTo>
                    <a:pt x="20632" y="3003"/>
                    <a:pt x="20636" y="3048"/>
                    <a:pt x="20625" y="3075"/>
                  </a:cubicBezTo>
                  <a:cubicBezTo>
                    <a:pt x="20615" y="3102"/>
                    <a:pt x="20612" y="3112"/>
                    <a:pt x="20622" y="3143"/>
                  </a:cubicBezTo>
                  <a:cubicBezTo>
                    <a:pt x="20632" y="3175"/>
                    <a:pt x="20639" y="3166"/>
                    <a:pt x="20643" y="3202"/>
                  </a:cubicBezTo>
                  <a:cubicBezTo>
                    <a:pt x="20646" y="3238"/>
                    <a:pt x="20650" y="3265"/>
                    <a:pt x="20629" y="3292"/>
                  </a:cubicBezTo>
                  <a:cubicBezTo>
                    <a:pt x="20608" y="3319"/>
                    <a:pt x="20584" y="3401"/>
                    <a:pt x="20508" y="3392"/>
                  </a:cubicBezTo>
                  <a:cubicBezTo>
                    <a:pt x="20431" y="3382"/>
                    <a:pt x="20362" y="3351"/>
                    <a:pt x="20348" y="3346"/>
                  </a:cubicBezTo>
                  <a:cubicBezTo>
                    <a:pt x="20334" y="3342"/>
                    <a:pt x="20265" y="3351"/>
                    <a:pt x="20244" y="3364"/>
                  </a:cubicBezTo>
                  <a:cubicBezTo>
                    <a:pt x="20223" y="3378"/>
                    <a:pt x="20164" y="3419"/>
                    <a:pt x="20202" y="3437"/>
                  </a:cubicBezTo>
                  <a:cubicBezTo>
                    <a:pt x="20240" y="3455"/>
                    <a:pt x="20331" y="3423"/>
                    <a:pt x="20331" y="3437"/>
                  </a:cubicBezTo>
                  <a:cubicBezTo>
                    <a:pt x="20331" y="3450"/>
                    <a:pt x="20331" y="3522"/>
                    <a:pt x="20331" y="3522"/>
                  </a:cubicBezTo>
                  <a:lnTo>
                    <a:pt x="20403" y="3513"/>
                  </a:lnTo>
                  <a:cubicBezTo>
                    <a:pt x="20403" y="3513"/>
                    <a:pt x="20469" y="3694"/>
                    <a:pt x="20476" y="3730"/>
                  </a:cubicBezTo>
                  <a:cubicBezTo>
                    <a:pt x="20483" y="3766"/>
                    <a:pt x="20514" y="3744"/>
                    <a:pt x="20518" y="3798"/>
                  </a:cubicBezTo>
                  <a:cubicBezTo>
                    <a:pt x="20521" y="3852"/>
                    <a:pt x="20466" y="3897"/>
                    <a:pt x="20424" y="3888"/>
                  </a:cubicBezTo>
                  <a:cubicBezTo>
                    <a:pt x="20383" y="3879"/>
                    <a:pt x="20289" y="3830"/>
                    <a:pt x="20227" y="3866"/>
                  </a:cubicBezTo>
                  <a:cubicBezTo>
                    <a:pt x="20164" y="3902"/>
                    <a:pt x="20164" y="3961"/>
                    <a:pt x="20102" y="3970"/>
                  </a:cubicBezTo>
                  <a:cubicBezTo>
                    <a:pt x="20039" y="3979"/>
                    <a:pt x="20022" y="3974"/>
                    <a:pt x="20012" y="3988"/>
                  </a:cubicBezTo>
                  <a:cubicBezTo>
                    <a:pt x="20001" y="4001"/>
                    <a:pt x="19977" y="4051"/>
                    <a:pt x="19966" y="4051"/>
                  </a:cubicBezTo>
                  <a:cubicBezTo>
                    <a:pt x="19956" y="4051"/>
                    <a:pt x="19928" y="4024"/>
                    <a:pt x="19928" y="4024"/>
                  </a:cubicBezTo>
                  <a:cubicBezTo>
                    <a:pt x="19928" y="4024"/>
                    <a:pt x="19921" y="4078"/>
                    <a:pt x="19911" y="4087"/>
                  </a:cubicBezTo>
                  <a:cubicBezTo>
                    <a:pt x="19901" y="4096"/>
                    <a:pt x="19821" y="4073"/>
                    <a:pt x="19821" y="4073"/>
                  </a:cubicBezTo>
                  <a:cubicBezTo>
                    <a:pt x="19821" y="4073"/>
                    <a:pt x="19831" y="4164"/>
                    <a:pt x="19824" y="4168"/>
                  </a:cubicBezTo>
                  <a:cubicBezTo>
                    <a:pt x="19817" y="4173"/>
                    <a:pt x="19699" y="4263"/>
                    <a:pt x="19686" y="4286"/>
                  </a:cubicBezTo>
                  <a:cubicBezTo>
                    <a:pt x="19672" y="4308"/>
                    <a:pt x="19620" y="4444"/>
                    <a:pt x="19620" y="4444"/>
                  </a:cubicBezTo>
                  <a:lnTo>
                    <a:pt x="19547" y="4390"/>
                  </a:lnTo>
                  <a:lnTo>
                    <a:pt x="19526" y="4331"/>
                  </a:lnTo>
                  <a:cubicBezTo>
                    <a:pt x="19526" y="4331"/>
                    <a:pt x="19554" y="4236"/>
                    <a:pt x="19429" y="4263"/>
                  </a:cubicBezTo>
                  <a:cubicBezTo>
                    <a:pt x="19304" y="4290"/>
                    <a:pt x="19266" y="4358"/>
                    <a:pt x="19262" y="4367"/>
                  </a:cubicBezTo>
                  <a:cubicBezTo>
                    <a:pt x="19259" y="4376"/>
                    <a:pt x="19242" y="4435"/>
                    <a:pt x="19242" y="4435"/>
                  </a:cubicBezTo>
                  <a:lnTo>
                    <a:pt x="19186" y="4453"/>
                  </a:lnTo>
                  <a:lnTo>
                    <a:pt x="19197" y="4295"/>
                  </a:lnTo>
                  <a:lnTo>
                    <a:pt x="19058" y="4408"/>
                  </a:lnTo>
                  <a:lnTo>
                    <a:pt x="19061" y="4457"/>
                  </a:lnTo>
                  <a:lnTo>
                    <a:pt x="18909" y="4430"/>
                  </a:lnTo>
                  <a:lnTo>
                    <a:pt x="18860" y="4606"/>
                  </a:lnTo>
                  <a:lnTo>
                    <a:pt x="18749" y="4737"/>
                  </a:lnTo>
                  <a:cubicBezTo>
                    <a:pt x="18749" y="4737"/>
                    <a:pt x="18742" y="4940"/>
                    <a:pt x="18753" y="4936"/>
                  </a:cubicBezTo>
                  <a:cubicBezTo>
                    <a:pt x="18763" y="4931"/>
                    <a:pt x="18850" y="4954"/>
                    <a:pt x="18850" y="4954"/>
                  </a:cubicBezTo>
                  <a:cubicBezTo>
                    <a:pt x="18850" y="4954"/>
                    <a:pt x="18780" y="5071"/>
                    <a:pt x="18784" y="5085"/>
                  </a:cubicBezTo>
                  <a:cubicBezTo>
                    <a:pt x="18787" y="5099"/>
                    <a:pt x="18815" y="5261"/>
                    <a:pt x="18815" y="5261"/>
                  </a:cubicBezTo>
                  <a:cubicBezTo>
                    <a:pt x="18815" y="5261"/>
                    <a:pt x="18867" y="5239"/>
                    <a:pt x="18864" y="5252"/>
                  </a:cubicBezTo>
                  <a:cubicBezTo>
                    <a:pt x="18860" y="5266"/>
                    <a:pt x="18860" y="5279"/>
                    <a:pt x="18860" y="5279"/>
                  </a:cubicBezTo>
                  <a:cubicBezTo>
                    <a:pt x="18860" y="5279"/>
                    <a:pt x="18784" y="5288"/>
                    <a:pt x="18760" y="5329"/>
                  </a:cubicBezTo>
                  <a:cubicBezTo>
                    <a:pt x="18735" y="5370"/>
                    <a:pt x="18687" y="5428"/>
                    <a:pt x="18711" y="5496"/>
                  </a:cubicBezTo>
                  <a:cubicBezTo>
                    <a:pt x="18735" y="5564"/>
                    <a:pt x="18763" y="5631"/>
                    <a:pt x="18763" y="5631"/>
                  </a:cubicBezTo>
                  <a:lnTo>
                    <a:pt x="18704" y="5704"/>
                  </a:lnTo>
                  <a:cubicBezTo>
                    <a:pt x="18704" y="5704"/>
                    <a:pt x="18680" y="5650"/>
                    <a:pt x="18614" y="5686"/>
                  </a:cubicBezTo>
                  <a:cubicBezTo>
                    <a:pt x="18548" y="5722"/>
                    <a:pt x="18510" y="5785"/>
                    <a:pt x="18510" y="5830"/>
                  </a:cubicBezTo>
                  <a:cubicBezTo>
                    <a:pt x="18510" y="5875"/>
                    <a:pt x="18510" y="6002"/>
                    <a:pt x="18510" y="6002"/>
                  </a:cubicBezTo>
                  <a:lnTo>
                    <a:pt x="18399" y="6047"/>
                  </a:lnTo>
                  <a:cubicBezTo>
                    <a:pt x="18399" y="6047"/>
                    <a:pt x="18420" y="6137"/>
                    <a:pt x="18395" y="6196"/>
                  </a:cubicBezTo>
                  <a:cubicBezTo>
                    <a:pt x="18371" y="6255"/>
                    <a:pt x="18225" y="6399"/>
                    <a:pt x="18225" y="6399"/>
                  </a:cubicBezTo>
                  <a:cubicBezTo>
                    <a:pt x="18225" y="6399"/>
                    <a:pt x="18104" y="5690"/>
                    <a:pt x="18108" y="5487"/>
                  </a:cubicBezTo>
                  <a:cubicBezTo>
                    <a:pt x="18111" y="5284"/>
                    <a:pt x="18125" y="5193"/>
                    <a:pt x="18135" y="5189"/>
                  </a:cubicBezTo>
                  <a:cubicBezTo>
                    <a:pt x="18146" y="5184"/>
                    <a:pt x="18184" y="5171"/>
                    <a:pt x="18201" y="5162"/>
                  </a:cubicBezTo>
                  <a:cubicBezTo>
                    <a:pt x="18218" y="5153"/>
                    <a:pt x="18260" y="4972"/>
                    <a:pt x="18260" y="4972"/>
                  </a:cubicBezTo>
                  <a:cubicBezTo>
                    <a:pt x="18260" y="4972"/>
                    <a:pt x="18354" y="4959"/>
                    <a:pt x="18395" y="4909"/>
                  </a:cubicBezTo>
                  <a:cubicBezTo>
                    <a:pt x="18437" y="4859"/>
                    <a:pt x="18517" y="4692"/>
                    <a:pt x="18569" y="4633"/>
                  </a:cubicBezTo>
                  <a:cubicBezTo>
                    <a:pt x="18621" y="4575"/>
                    <a:pt x="18673" y="4552"/>
                    <a:pt x="18690" y="4507"/>
                  </a:cubicBezTo>
                  <a:cubicBezTo>
                    <a:pt x="18708" y="4462"/>
                    <a:pt x="18714" y="4421"/>
                    <a:pt x="18732" y="4408"/>
                  </a:cubicBezTo>
                  <a:cubicBezTo>
                    <a:pt x="18749" y="4394"/>
                    <a:pt x="18763" y="4358"/>
                    <a:pt x="18763" y="4335"/>
                  </a:cubicBezTo>
                  <a:cubicBezTo>
                    <a:pt x="18763" y="4313"/>
                    <a:pt x="18760" y="4304"/>
                    <a:pt x="18760" y="4304"/>
                  </a:cubicBezTo>
                  <a:lnTo>
                    <a:pt x="18898" y="4286"/>
                  </a:lnTo>
                  <a:cubicBezTo>
                    <a:pt x="18898" y="4286"/>
                    <a:pt x="18957" y="4254"/>
                    <a:pt x="18975" y="4195"/>
                  </a:cubicBezTo>
                  <a:cubicBezTo>
                    <a:pt x="18992" y="4137"/>
                    <a:pt x="19002" y="3924"/>
                    <a:pt x="19002" y="3924"/>
                  </a:cubicBezTo>
                  <a:cubicBezTo>
                    <a:pt x="19002" y="3924"/>
                    <a:pt x="19065" y="3915"/>
                    <a:pt x="19082" y="3915"/>
                  </a:cubicBezTo>
                  <a:cubicBezTo>
                    <a:pt x="19099" y="3915"/>
                    <a:pt x="19110" y="3920"/>
                    <a:pt x="19113" y="3897"/>
                  </a:cubicBezTo>
                  <a:cubicBezTo>
                    <a:pt x="19117" y="3875"/>
                    <a:pt x="19110" y="3857"/>
                    <a:pt x="19110" y="3857"/>
                  </a:cubicBezTo>
                  <a:cubicBezTo>
                    <a:pt x="19110" y="3857"/>
                    <a:pt x="19079" y="3866"/>
                    <a:pt x="19058" y="3848"/>
                  </a:cubicBezTo>
                  <a:cubicBezTo>
                    <a:pt x="19037" y="3830"/>
                    <a:pt x="19009" y="3816"/>
                    <a:pt x="18992" y="3816"/>
                  </a:cubicBezTo>
                  <a:cubicBezTo>
                    <a:pt x="18975" y="3816"/>
                    <a:pt x="18950" y="3843"/>
                    <a:pt x="18936" y="3852"/>
                  </a:cubicBezTo>
                  <a:cubicBezTo>
                    <a:pt x="18923" y="3861"/>
                    <a:pt x="18871" y="3915"/>
                    <a:pt x="18871" y="3915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2" name="Shape"/>
            <p:cNvSpPr/>
            <p:nvPr/>
          </p:nvSpPr>
          <p:spPr>
            <a:xfrm>
              <a:off x="5329862" y="1594801"/>
              <a:ext cx="245754" cy="44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2574" y="306"/>
                  </a:moveTo>
                  <a:lnTo>
                    <a:pt x="3693" y="673"/>
                  </a:lnTo>
                  <a:cubicBezTo>
                    <a:pt x="3693" y="673"/>
                    <a:pt x="4253" y="612"/>
                    <a:pt x="4701" y="367"/>
                  </a:cubicBezTo>
                  <a:cubicBezTo>
                    <a:pt x="5148" y="122"/>
                    <a:pt x="5484" y="0"/>
                    <a:pt x="5484" y="0"/>
                  </a:cubicBezTo>
                  <a:cubicBezTo>
                    <a:pt x="5484" y="0"/>
                    <a:pt x="6812" y="128"/>
                    <a:pt x="6939" y="245"/>
                  </a:cubicBezTo>
                  <a:cubicBezTo>
                    <a:pt x="6987" y="289"/>
                    <a:pt x="7007" y="699"/>
                    <a:pt x="7007" y="699"/>
                  </a:cubicBezTo>
                  <a:lnTo>
                    <a:pt x="6044" y="795"/>
                  </a:lnTo>
                  <a:cubicBezTo>
                    <a:pt x="6044" y="795"/>
                    <a:pt x="5820" y="1163"/>
                    <a:pt x="5708" y="1346"/>
                  </a:cubicBezTo>
                  <a:cubicBezTo>
                    <a:pt x="5596" y="1530"/>
                    <a:pt x="5036" y="1530"/>
                    <a:pt x="5036" y="1530"/>
                  </a:cubicBezTo>
                  <a:cubicBezTo>
                    <a:pt x="5036" y="1530"/>
                    <a:pt x="4365" y="1652"/>
                    <a:pt x="4365" y="1836"/>
                  </a:cubicBezTo>
                  <a:cubicBezTo>
                    <a:pt x="4365" y="2019"/>
                    <a:pt x="4029" y="2570"/>
                    <a:pt x="4029" y="2570"/>
                  </a:cubicBezTo>
                  <a:lnTo>
                    <a:pt x="3134" y="3243"/>
                  </a:lnTo>
                  <a:lnTo>
                    <a:pt x="4141" y="3121"/>
                  </a:lnTo>
                  <a:cubicBezTo>
                    <a:pt x="4141" y="3121"/>
                    <a:pt x="4589" y="3304"/>
                    <a:pt x="5036" y="3304"/>
                  </a:cubicBezTo>
                  <a:cubicBezTo>
                    <a:pt x="5484" y="3304"/>
                    <a:pt x="7722" y="3121"/>
                    <a:pt x="8282" y="2998"/>
                  </a:cubicBezTo>
                  <a:cubicBezTo>
                    <a:pt x="8841" y="2876"/>
                    <a:pt x="9513" y="2754"/>
                    <a:pt x="10073" y="2815"/>
                  </a:cubicBezTo>
                  <a:cubicBezTo>
                    <a:pt x="11017" y="2918"/>
                    <a:pt x="10744" y="3549"/>
                    <a:pt x="10520" y="3794"/>
                  </a:cubicBezTo>
                  <a:cubicBezTo>
                    <a:pt x="10296" y="4039"/>
                    <a:pt x="9926" y="4626"/>
                    <a:pt x="9625" y="4773"/>
                  </a:cubicBezTo>
                  <a:cubicBezTo>
                    <a:pt x="8618" y="5262"/>
                    <a:pt x="7387" y="5507"/>
                    <a:pt x="7387" y="5507"/>
                  </a:cubicBezTo>
                  <a:cubicBezTo>
                    <a:pt x="7387" y="5507"/>
                    <a:pt x="8841" y="5629"/>
                    <a:pt x="8730" y="5935"/>
                  </a:cubicBezTo>
                  <a:cubicBezTo>
                    <a:pt x="8618" y="6241"/>
                    <a:pt x="8058" y="6609"/>
                    <a:pt x="8058" y="6609"/>
                  </a:cubicBezTo>
                  <a:cubicBezTo>
                    <a:pt x="8058" y="6609"/>
                    <a:pt x="7498" y="7037"/>
                    <a:pt x="7498" y="7159"/>
                  </a:cubicBezTo>
                  <a:cubicBezTo>
                    <a:pt x="7498" y="7282"/>
                    <a:pt x="7610" y="7526"/>
                    <a:pt x="8170" y="7526"/>
                  </a:cubicBezTo>
                  <a:cubicBezTo>
                    <a:pt x="8730" y="7526"/>
                    <a:pt x="9177" y="7404"/>
                    <a:pt x="9177" y="7404"/>
                  </a:cubicBezTo>
                  <a:cubicBezTo>
                    <a:pt x="9177" y="7404"/>
                    <a:pt x="8618" y="7710"/>
                    <a:pt x="9177" y="7832"/>
                  </a:cubicBezTo>
                  <a:cubicBezTo>
                    <a:pt x="9737" y="7955"/>
                    <a:pt x="10520" y="8138"/>
                    <a:pt x="10520" y="8138"/>
                  </a:cubicBezTo>
                  <a:lnTo>
                    <a:pt x="10968" y="8444"/>
                  </a:lnTo>
                  <a:cubicBezTo>
                    <a:pt x="10968" y="8444"/>
                    <a:pt x="11416" y="9484"/>
                    <a:pt x="11527" y="9729"/>
                  </a:cubicBezTo>
                  <a:cubicBezTo>
                    <a:pt x="11639" y="9974"/>
                    <a:pt x="11751" y="10463"/>
                    <a:pt x="12199" y="10525"/>
                  </a:cubicBezTo>
                  <a:cubicBezTo>
                    <a:pt x="12647" y="10586"/>
                    <a:pt x="13318" y="10647"/>
                    <a:pt x="13318" y="10647"/>
                  </a:cubicBezTo>
                  <a:lnTo>
                    <a:pt x="14102" y="11137"/>
                  </a:lnTo>
                  <a:lnTo>
                    <a:pt x="15109" y="11932"/>
                  </a:lnTo>
                  <a:lnTo>
                    <a:pt x="15892" y="12544"/>
                  </a:lnTo>
                  <a:lnTo>
                    <a:pt x="16899" y="12727"/>
                  </a:lnTo>
                  <a:lnTo>
                    <a:pt x="16340" y="12972"/>
                  </a:lnTo>
                  <a:cubicBezTo>
                    <a:pt x="16340" y="12972"/>
                    <a:pt x="15892" y="13401"/>
                    <a:pt x="16228" y="13523"/>
                  </a:cubicBezTo>
                  <a:cubicBezTo>
                    <a:pt x="16564" y="13645"/>
                    <a:pt x="17235" y="13829"/>
                    <a:pt x="17235" y="13829"/>
                  </a:cubicBezTo>
                  <a:cubicBezTo>
                    <a:pt x="17235" y="13829"/>
                    <a:pt x="16788" y="14012"/>
                    <a:pt x="16788" y="14257"/>
                  </a:cubicBezTo>
                  <a:cubicBezTo>
                    <a:pt x="16788" y="14502"/>
                    <a:pt x="16564" y="14808"/>
                    <a:pt x="16676" y="14930"/>
                  </a:cubicBezTo>
                  <a:cubicBezTo>
                    <a:pt x="16788" y="15053"/>
                    <a:pt x="17123" y="15114"/>
                    <a:pt x="17123" y="15114"/>
                  </a:cubicBezTo>
                  <a:cubicBezTo>
                    <a:pt x="17123" y="15114"/>
                    <a:pt x="17571" y="15420"/>
                    <a:pt x="17907" y="15420"/>
                  </a:cubicBezTo>
                  <a:cubicBezTo>
                    <a:pt x="18243" y="15420"/>
                    <a:pt x="18802" y="15330"/>
                    <a:pt x="18914" y="15208"/>
                  </a:cubicBezTo>
                  <a:cubicBezTo>
                    <a:pt x="19026" y="15086"/>
                    <a:pt x="19138" y="14747"/>
                    <a:pt x="19138" y="14747"/>
                  </a:cubicBezTo>
                  <a:lnTo>
                    <a:pt x="20817" y="14808"/>
                  </a:lnTo>
                  <a:cubicBezTo>
                    <a:pt x="20817" y="14808"/>
                    <a:pt x="20929" y="15114"/>
                    <a:pt x="21264" y="15297"/>
                  </a:cubicBezTo>
                  <a:cubicBezTo>
                    <a:pt x="21600" y="15481"/>
                    <a:pt x="21376" y="15603"/>
                    <a:pt x="21376" y="15726"/>
                  </a:cubicBezTo>
                  <a:cubicBezTo>
                    <a:pt x="21376" y="15848"/>
                    <a:pt x="21152" y="16460"/>
                    <a:pt x="21152" y="16582"/>
                  </a:cubicBezTo>
                  <a:cubicBezTo>
                    <a:pt x="21152" y="16705"/>
                    <a:pt x="20705" y="16950"/>
                    <a:pt x="20593" y="17072"/>
                  </a:cubicBezTo>
                  <a:cubicBezTo>
                    <a:pt x="20481" y="17194"/>
                    <a:pt x="20145" y="17194"/>
                    <a:pt x="19697" y="17194"/>
                  </a:cubicBezTo>
                  <a:cubicBezTo>
                    <a:pt x="19250" y="17194"/>
                    <a:pt x="19026" y="17133"/>
                    <a:pt x="18690" y="17317"/>
                  </a:cubicBezTo>
                  <a:cubicBezTo>
                    <a:pt x="18354" y="17500"/>
                    <a:pt x="18243" y="17623"/>
                    <a:pt x="18131" y="17867"/>
                  </a:cubicBezTo>
                  <a:cubicBezTo>
                    <a:pt x="18019" y="18112"/>
                    <a:pt x="17907" y="18418"/>
                    <a:pt x="17683" y="18479"/>
                  </a:cubicBezTo>
                  <a:cubicBezTo>
                    <a:pt x="17459" y="18541"/>
                    <a:pt x="17123" y="18785"/>
                    <a:pt x="17123" y="18785"/>
                  </a:cubicBezTo>
                  <a:cubicBezTo>
                    <a:pt x="17123" y="18785"/>
                    <a:pt x="18578" y="18846"/>
                    <a:pt x="18914" y="18785"/>
                  </a:cubicBezTo>
                  <a:cubicBezTo>
                    <a:pt x="19250" y="18724"/>
                    <a:pt x="19697" y="18724"/>
                    <a:pt x="19697" y="18724"/>
                  </a:cubicBezTo>
                  <a:cubicBezTo>
                    <a:pt x="19697" y="18724"/>
                    <a:pt x="19474" y="18969"/>
                    <a:pt x="19138" y="19152"/>
                  </a:cubicBezTo>
                  <a:cubicBezTo>
                    <a:pt x="18802" y="19336"/>
                    <a:pt x="18466" y="19581"/>
                    <a:pt x="17907" y="19581"/>
                  </a:cubicBezTo>
                  <a:cubicBezTo>
                    <a:pt x="17347" y="19581"/>
                    <a:pt x="15780" y="19581"/>
                    <a:pt x="14549" y="19520"/>
                  </a:cubicBezTo>
                  <a:cubicBezTo>
                    <a:pt x="13318" y="19458"/>
                    <a:pt x="12311" y="19275"/>
                    <a:pt x="11751" y="19397"/>
                  </a:cubicBezTo>
                  <a:cubicBezTo>
                    <a:pt x="11192" y="19520"/>
                    <a:pt x="10856" y="19703"/>
                    <a:pt x="10744" y="19826"/>
                  </a:cubicBezTo>
                  <a:cubicBezTo>
                    <a:pt x="10632" y="19948"/>
                    <a:pt x="10296" y="20193"/>
                    <a:pt x="10296" y="20193"/>
                  </a:cubicBezTo>
                  <a:cubicBezTo>
                    <a:pt x="10296" y="20193"/>
                    <a:pt x="9177" y="19948"/>
                    <a:pt x="8618" y="19948"/>
                  </a:cubicBezTo>
                  <a:cubicBezTo>
                    <a:pt x="8058" y="19948"/>
                    <a:pt x="7498" y="19887"/>
                    <a:pt x="7163" y="19887"/>
                  </a:cubicBezTo>
                  <a:cubicBezTo>
                    <a:pt x="6827" y="19887"/>
                    <a:pt x="6603" y="20009"/>
                    <a:pt x="6379" y="20193"/>
                  </a:cubicBezTo>
                  <a:cubicBezTo>
                    <a:pt x="6155" y="20376"/>
                    <a:pt x="6155" y="20621"/>
                    <a:pt x="5708" y="20621"/>
                  </a:cubicBezTo>
                  <a:cubicBezTo>
                    <a:pt x="5260" y="20621"/>
                    <a:pt x="5036" y="20682"/>
                    <a:pt x="4253" y="20499"/>
                  </a:cubicBezTo>
                  <a:cubicBezTo>
                    <a:pt x="3469" y="20315"/>
                    <a:pt x="2910" y="20376"/>
                    <a:pt x="2350" y="20499"/>
                  </a:cubicBezTo>
                  <a:cubicBezTo>
                    <a:pt x="1791" y="20621"/>
                    <a:pt x="1231" y="20805"/>
                    <a:pt x="1231" y="20805"/>
                  </a:cubicBezTo>
                  <a:lnTo>
                    <a:pt x="1119" y="21600"/>
                  </a:lnTo>
                  <a:lnTo>
                    <a:pt x="0" y="21355"/>
                  </a:lnTo>
                  <a:cubicBezTo>
                    <a:pt x="0" y="21355"/>
                    <a:pt x="1231" y="20621"/>
                    <a:pt x="1903" y="20315"/>
                  </a:cubicBezTo>
                  <a:cubicBezTo>
                    <a:pt x="2574" y="20009"/>
                    <a:pt x="2910" y="19581"/>
                    <a:pt x="2910" y="19581"/>
                  </a:cubicBezTo>
                  <a:lnTo>
                    <a:pt x="3469" y="18785"/>
                  </a:lnTo>
                  <a:lnTo>
                    <a:pt x="8282" y="18879"/>
                  </a:lnTo>
                  <a:cubicBezTo>
                    <a:pt x="8282" y="18879"/>
                    <a:pt x="8506" y="18235"/>
                    <a:pt x="8730" y="18112"/>
                  </a:cubicBezTo>
                  <a:cubicBezTo>
                    <a:pt x="8953" y="17990"/>
                    <a:pt x="9177" y="17929"/>
                    <a:pt x="9177" y="17806"/>
                  </a:cubicBezTo>
                  <a:cubicBezTo>
                    <a:pt x="9177" y="17684"/>
                    <a:pt x="8618" y="17500"/>
                    <a:pt x="8618" y="17500"/>
                  </a:cubicBezTo>
                  <a:lnTo>
                    <a:pt x="6603" y="17684"/>
                  </a:lnTo>
                  <a:lnTo>
                    <a:pt x="4365" y="17867"/>
                  </a:lnTo>
                  <a:lnTo>
                    <a:pt x="4029" y="17500"/>
                  </a:lnTo>
                  <a:lnTo>
                    <a:pt x="3581" y="17317"/>
                  </a:lnTo>
                  <a:lnTo>
                    <a:pt x="1903" y="17684"/>
                  </a:lnTo>
                  <a:lnTo>
                    <a:pt x="1567" y="17011"/>
                  </a:lnTo>
                  <a:lnTo>
                    <a:pt x="4433" y="16083"/>
                  </a:lnTo>
                  <a:lnTo>
                    <a:pt x="4589" y="14747"/>
                  </a:lnTo>
                  <a:lnTo>
                    <a:pt x="3358" y="14808"/>
                  </a:lnTo>
                  <a:lnTo>
                    <a:pt x="4589" y="14074"/>
                  </a:lnTo>
                  <a:lnTo>
                    <a:pt x="3693" y="13278"/>
                  </a:lnTo>
                  <a:lnTo>
                    <a:pt x="5932" y="13584"/>
                  </a:lnTo>
                  <a:cubicBezTo>
                    <a:pt x="5932" y="13584"/>
                    <a:pt x="7946" y="13523"/>
                    <a:pt x="8282" y="12911"/>
                  </a:cubicBezTo>
                  <a:cubicBezTo>
                    <a:pt x="8618" y="12299"/>
                    <a:pt x="8841" y="11259"/>
                    <a:pt x="8841" y="11259"/>
                  </a:cubicBezTo>
                  <a:lnTo>
                    <a:pt x="6603" y="10953"/>
                  </a:lnTo>
                  <a:lnTo>
                    <a:pt x="7610" y="9790"/>
                  </a:lnTo>
                  <a:lnTo>
                    <a:pt x="1903" y="9974"/>
                  </a:lnTo>
                  <a:cubicBezTo>
                    <a:pt x="1903" y="9974"/>
                    <a:pt x="2798" y="7771"/>
                    <a:pt x="2798" y="7649"/>
                  </a:cubicBezTo>
                  <a:cubicBezTo>
                    <a:pt x="2798" y="7526"/>
                    <a:pt x="2798" y="7037"/>
                    <a:pt x="2574" y="6976"/>
                  </a:cubicBezTo>
                  <a:cubicBezTo>
                    <a:pt x="2350" y="6914"/>
                    <a:pt x="1455" y="6853"/>
                    <a:pt x="1455" y="6853"/>
                  </a:cubicBezTo>
                  <a:lnTo>
                    <a:pt x="560" y="6731"/>
                  </a:lnTo>
                  <a:lnTo>
                    <a:pt x="1455" y="6303"/>
                  </a:lnTo>
                  <a:cubicBezTo>
                    <a:pt x="1455" y="6303"/>
                    <a:pt x="2126" y="6119"/>
                    <a:pt x="1567" y="5874"/>
                  </a:cubicBezTo>
                  <a:cubicBezTo>
                    <a:pt x="1007" y="5629"/>
                    <a:pt x="224" y="5997"/>
                    <a:pt x="224" y="5997"/>
                  </a:cubicBezTo>
                  <a:lnTo>
                    <a:pt x="224" y="5201"/>
                  </a:lnTo>
                  <a:lnTo>
                    <a:pt x="1119" y="4773"/>
                  </a:lnTo>
                  <a:lnTo>
                    <a:pt x="0" y="4406"/>
                  </a:lnTo>
                  <a:lnTo>
                    <a:pt x="783" y="4161"/>
                  </a:lnTo>
                  <a:lnTo>
                    <a:pt x="1119" y="3855"/>
                  </a:lnTo>
                  <a:lnTo>
                    <a:pt x="336" y="3549"/>
                  </a:lnTo>
                  <a:lnTo>
                    <a:pt x="448" y="2998"/>
                  </a:lnTo>
                  <a:lnTo>
                    <a:pt x="336" y="2631"/>
                  </a:lnTo>
                  <a:lnTo>
                    <a:pt x="2014" y="2570"/>
                  </a:lnTo>
                  <a:cubicBezTo>
                    <a:pt x="2014" y="2570"/>
                    <a:pt x="2126" y="2325"/>
                    <a:pt x="1791" y="2019"/>
                  </a:cubicBezTo>
                  <a:cubicBezTo>
                    <a:pt x="1455" y="1713"/>
                    <a:pt x="1567" y="1346"/>
                    <a:pt x="1567" y="1346"/>
                  </a:cubicBezTo>
                  <a:lnTo>
                    <a:pt x="2462" y="1224"/>
                  </a:lnTo>
                  <a:lnTo>
                    <a:pt x="2798" y="795"/>
                  </a:lnTo>
                  <a:lnTo>
                    <a:pt x="2574" y="30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3" name="Shape"/>
            <p:cNvSpPr/>
            <p:nvPr/>
          </p:nvSpPr>
          <p:spPr>
            <a:xfrm>
              <a:off x="5187324" y="1781234"/>
              <a:ext cx="137623" cy="18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53" y="2754"/>
                  </a:moveTo>
                  <a:lnTo>
                    <a:pt x="14672" y="1595"/>
                  </a:lnTo>
                  <a:lnTo>
                    <a:pt x="15894" y="1015"/>
                  </a:lnTo>
                  <a:lnTo>
                    <a:pt x="15283" y="0"/>
                  </a:lnTo>
                  <a:lnTo>
                    <a:pt x="12226" y="1450"/>
                  </a:lnTo>
                  <a:lnTo>
                    <a:pt x="10800" y="1015"/>
                  </a:lnTo>
                  <a:lnTo>
                    <a:pt x="10596" y="2754"/>
                  </a:lnTo>
                  <a:lnTo>
                    <a:pt x="10189" y="4204"/>
                  </a:lnTo>
                  <a:lnTo>
                    <a:pt x="8966" y="4349"/>
                  </a:lnTo>
                  <a:cubicBezTo>
                    <a:pt x="8966" y="4349"/>
                    <a:pt x="7947" y="5654"/>
                    <a:pt x="7336" y="6089"/>
                  </a:cubicBezTo>
                  <a:cubicBezTo>
                    <a:pt x="6725" y="6523"/>
                    <a:pt x="5706" y="6958"/>
                    <a:pt x="4483" y="6958"/>
                  </a:cubicBezTo>
                  <a:cubicBezTo>
                    <a:pt x="3260" y="6958"/>
                    <a:pt x="2242" y="6379"/>
                    <a:pt x="2242" y="6379"/>
                  </a:cubicBezTo>
                  <a:lnTo>
                    <a:pt x="4075" y="7973"/>
                  </a:lnTo>
                  <a:lnTo>
                    <a:pt x="3872" y="8698"/>
                  </a:lnTo>
                  <a:lnTo>
                    <a:pt x="4483" y="9423"/>
                  </a:lnTo>
                  <a:lnTo>
                    <a:pt x="1630" y="9568"/>
                  </a:lnTo>
                  <a:lnTo>
                    <a:pt x="204" y="10583"/>
                  </a:lnTo>
                  <a:cubicBezTo>
                    <a:pt x="204" y="10583"/>
                    <a:pt x="1019" y="11597"/>
                    <a:pt x="1426" y="11597"/>
                  </a:cubicBezTo>
                  <a:cubicBezTo>
                    <a:pt x="1834" y="11597"/>
                    <a:pt x="4483" y="11597"/>
                    <a:pt x="4483" y="11597"/>
                  </a:cubicBezTo>
                  <a:cubicBezTo>
                    <a:pt x="4483" y="11597"/>
                    <a:pt x="3872" y="10728"/>
                    <a:pt x="4891" y="10728"/>
                  </a:cubicBezTo>
                  <a:cubicBezTo>
                    <a:pt x="5909" y="10728"/>
                    <a:pt x="6317" y="10728"/>
                    <a:pt x="6521" y="11162"/>
                  </a:cubicBezTo>
                  <a:cubicBezTo>
                    <a:pt x="6725" y="11597"/>
                    <a:pt x="5706" y="12322"/>
                    <a:pt x="5706" y="12322"/>
                  </a:cubicBezTo>
                  <a:cubicBezTo>
                    <a:pt x="5706" y="12322"/>
                    <a:pt x="3260" y="16091"/>
                    <a:pt x="2853" y="16961"/>
                  </a:cubicBezTo>
                  <a:cubicBezTo>
                    <a:pt x="2445" y="17831"/>
                    <a:pt x="2038" y="19281"/>
                    <a:pt x="2038" y="19281"/>
                  </a:cubicBezTo>
                  <a:lnTo>
                    <a:pt x="0" y="19715"/>
                  </a:lnTo>
                  <a:lnTo>
                    <a:pt x="611" y="20440"/>
                  </a:lnTo>
                  <a:cubicBezTo>
                    <a:pt x="611" y="20440"/>
                    <a:pt x="2038" y="21020"/>
                    <a:pt x="2445" y="21020"/>
                  </a:cubicBezTo>
                  <a:cubicBezTo>
                    <a:pt x="2853" y="21020"/>
                    <a:pt x="3057" y="20730"/>
                    <a:pt x="4075" y="20730"/>
                  </a:cubicBezTo>
                  <a:cubicBezTo>
                    <a:pt x="5094" y="20730"/>
                    <a:pt x="5909" y="21600"/>
                    <a:pt x="5909" y="21600"/>
                  </a:cubicBezTo>
                  <a:lnTo>
                    <a:pt x="6928" y="21600"/>
                  </a:lnTo>
                  <a:lnTo>
                    <a:pt x="8559" y="20585"/>
                  </a:lnTo>
                  <a:cubicBezTo>
                    <a:pt x="8559" y="20585"/>
                    <a:pt x="8762" y="19715"/>
                    <a:pt x="9985" y="19715"/>
                  </a:cubicBezTo>
                  <a:cubicBezTo>
                    <a:pt x="11208" y="19715"/>
                    <a:pt x="12795" y="19874"/>
                    <a:pt x="13042" y="19715"/>
                  </a:cubicBezTo>
                  <a:cubicBezTo>
                    <a:pt x="13289" y="19556"/>
                    <a:pt x="12226" y="18266"/>
                    <a:pt x="12226" y="18266"/>
                  </a:cubicBezTo>
                  <a:lnTo>
                    <a:pt x="15487" y="17976"/>
                  </a:lnTo>
                  <a:lnTo>
                    <a:pt x="14672" y="16816"/>
                  </a:lnTo>
                  <a:cubicBezTo>
                    <a:pt x="14672" y="16816"/>
                    <a:pt x="17117" y="16526"/>
                    <a:pt x="17728" y="15946"/>
                  </a:cubicBezTo>
                  <a:cubicBezTo>
                    <a:pt x="18340" y="15366"/>
                    <a:pt x="17525" y="13772"/>
                    <a:pt x="17525" y="13772"/>
                  </a:cubicBezTo>
                  <a:cubicBezTo>
                    <a:pt x="17525" y="13772"/>
                    <a:pt x="17117" y="13192"/>
                    <a:pt x="16913" y="12322"/>
                  </a:cubicBezTo>
                  <a:cubicBezTo>
                    <a:pt x="16709" y="11452"/>
                    <a:pt x="16506" y="11162"/>
                    <a:pt x="16506" y="10438"/>
                  </a:cubicBezTo>
                  <a:cubicBezTo>
                    <a:pt x="16506" y="9713"/>
                    <a:pt x="17117" y="7683"/>
                    <a:pt x="17117" y="7683"/>
                  </a:cubicBezTo>
                  <a:lnTo>
                    <a:pt x="17728" y="7103"/>
                  </a:lnTo>
                  <a:cubicBezTo>
                    <a:pt x="17728" y="7103"/>
                    <a:pt x="19766" y="6234"/>
                    <a:pt x="20581" y="6089"/>
                  </a:cubicBezTo>
                  <a:cubicBezTo>
                    <a:pt x="21396" y="5944"/>
                    <a:pt x="21600" y="5799"/>
                    <a:pt x="21600" y="5799"/>
                  </a:cubicBezTo>
                  <a:lnTo>
                    <a:pt x="21600" y="4059"/>
                  </a:lnTo>
                  <a:cubicBezTo>
                    <a:pt x="21600" y="4059"/>
                    <a:pt x="20785" y="4204"/>
                    <a:pt x="20174" y="3624"/>
                  </a:cubicBezTo>
                  <a:cubicBezTo>
                    <a:pt x="19562" y="3044"/>
                    <a:pt x="19970" y="2464"/>
                    <a:pt x="19970" y="2464"/>
                  </a:cubicBezTo>
                  <a:lnTo>
                    <a:pt x="20785" y="1885"/>
                  </a:lnTo>
                  <a:lnTo>
                    <a:pt x="18340" y="1740"/>
                  </a:lnTo>
                  <a:lnTo>
                    <a:pt x="16506" y="2609"/>
                  </a:lnTo>
                  <a:lnTo>
                    <a:pt x="14876" y="2899"/>
                  </a:lnTo>
                  <a:lnTo>
                    <a:pt x="13653" y="275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4" name="Shape"/>
            <p:cNvSpPr/>
            <p:nvPr/>
          </p:nvSpPr>
          <p:spPr>
            <a:xfrm>
              <a:off x="3700898" y="913625"/>
              <a:ext cx="97074" cy="9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82" y="0"/>
                  </a:moveTo>
                  <a:lnTo>
                    <a:pt x="0" y="9818"/>
                  </a:lnTo>
                  <a:lnTo>
                    <a:pt x="6545" y="12436"/>
                  </a:lnTo>
                  <a:lnTo>
                    <a:pt x="9818" y="14400"/>
                  </a:lnTo>
                  <a:lnTo>
                    <a:pt x="7200" y="18327"/>
                  </a:lnTo>
                  <a:lnTo>
                    <a:pt x="7855" y="21600"/>
                  </a:lnTo>
                  <a:lnTo>
                    <a:pt x="20945" y="14400"/>
                  </a:lnTo>
                  <a:lnTo>
                    <a:pt x="21600" y="9164"/>
                  </a:lnTo>
                  <a:lnTo>
                    <a:pt x="11127" y="1964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5" name="Shape"/>
            <p:cNvSpPr/>
            <p:nvPr/>
          </p:nvSpPr>
          <p:spPr>
            <a:xfrm>
              <a:off x="6904299" y="4748887"/>
              <a:ext cx="254817" cy="5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7811" y="5731"/>
                  </a:moveTo>
                  <a:cubicBezTo>
                    <a:pt x="7811" y="5731"/>
                    <a:pt x="7811" y="5466"/>
                    <a:pt x="8389" y="5466"/>
                  </a:cubicBezTo>
                  <a:cubicBezTo>
                    <a:pt x="8968" y="5466"/>
                    <a:pt x="10125" y="5687"/>
                    <a:pt x="10414" y="5598"/>
                  </a:cubicBezTo>
                  <a:cubicBezTo>
                    <a:pt x="10704" y="5510"/>
                    <a:pt x="11089" y="5113"/>
                    <a:pt x="11379" y="5113"/>
                  </a:cubicBezTo>
                  <a:cubicBezTo>
                    <a:pt x="11668" y="5113"/>
                    <a:pt x="12536" y="5334"/>
                    <a:pt x="12632" y="4981"/>
                  </a:cubicBezTo>
                  <a:cubicBezTo>
                    <a:pt x="12729" y="4629"/>
                    <a:pt x="12632" y="4188"/>
                    <a:pt x="12632" y="4188"/>
                  </a:cubicBezTo>
                  <a:lnTo>
                    <a:pt x="13982" y="4364"/>
                  </a:lnTo>
                  <a:lnTo>
                    <a:pt x="14175" y="3482"/>
                  </a:lnTo>
                  <a:cubicBezTo>
                    <a:pt x="14175" y="3482"/>
                    <a:pt x="14657" y="3306"/>
                    <a:pt x="14850" y="3306"/>
                  </a:cubicBezTo>
                  <a:cubicBezTo>
                    <a:pt x="15043" y="3306"/>
                    <a:pt x="14850" y="2424"/>
                    <a:pt x="14850" y="2424"/>
                  </a:cubicBezTo>
                  <a:cubicBezTo>
                    <a:pt x="14850" y="2424"/>
                    <a:pt x="16393" y="2557"/>
                    <a:pt x="16971" y="2072"/>
                  </a:cubicBezTo>
                  <a:cubicBezTo>
                    <a:pt x="17550" y="1587"/>
                    <a:pt x="18321" y="0"/>
                    <a:pt x="18321" y="0"/>
                  </a:cubicBezTo>
                  <a:cubicBezTo>
                    <a:pt x="18321" y="0"/>
                    <a:pt x="18804" y="617"/>
                    <a:pt x="18996" y="661"/>
                  </a:cubicBezTo>
                  <a:cubicBezTo>
                    <a:pt x="19189" y="705"/>
                    <a:pt x="20154" y="573"/>
                    <a:pt x="20154" y="573"/>
                  </a:cubicBezTo>
                  <a:lnTo>
                    <a:pt x="21600" y="4673"/>
                  </a:lnTo>
                  <a:cubicBezTo>
                    <a:pt x="21600" y="4673"/>
                    <a:pt x="18611" y="4540"/>
                    <a:pt x="18900" y="4673"/>
                  </a:cubicBezTo>
                  <a:cubicBezTo>
                    <a:pt x="19189" y="4805"/>
                    <a:pt x="20539" y="6392"/>
                    <a:pt x="20539" y="6392"/>
                  </a:cubicBezTo>
                  <a:lnTo>
                    <a:pt x="19286" y="6833"/>
                  </a:lnTo>
                  <a:lnTo>
                    <a:pt x="19575" y="7494"/>
                  </a:lnTo>
                  <a:lnTo>
                    <a:pt x="18611" y="7935"/>
                  </a:lnTo>
                  <a:lnTo>
                    <a:pt x="18996" y="9037"/>
                  </a:lnTo>
                  <a:cubicBezTo>
                    <a:pt x="18996" y="9037"/>
                    <a:pt x="17646" y="10580"/>
                    <a:pt x="17646" y="10712"/>
                  </a:cubicBezTo>
                  <a:cubicBezTo>
                    <a:pt x="17646" y="10844"/>
                    <a:pt x="16007" y="11814"/>
                    <a:pt x="16007" y="11814"/>
                  </a:cubicBezTo>
                  <a:cubicBezTo>
                    <a:pt x="16007" y="11814"/>
                    <a:pt x="16200" y="13136"/>
                    <a:pt x="16200" y="13533"/>
                  </a:cubicBezTo>
                  <a:cubicBezTo>
                    <a:pt x="16200" y="13930"/>
                    <a:pt x="15043" y="15384"/>
                    <a:pt x="14754" y="15517"/>
                  </a:cubicBezTo>
                  <a:cubicBezTo>
                    <a:pt x="14464" y="15649"/>
                    <a:pt x="12921" y="17677"/>
                    <a:pt x="12729" y="18294"/>
                  </a:cubicBezTo>
                  <a:cubicBezTo>
                    <a:pt x="12536" y="18911"/>
                    <a:pt x="12536" y="20101"/>
                    <a:pt x="11861" y="20410"/>
                  </a:cubicBezTo>
                  <a:cubicBezTo>
                    <a:pt x="11186" y="20718"/>
                    <a:pt x="8582" y="21115"/>
                    <a:pt x="8100" y="21159"/>
                  </a:cubicBezTo>
                  <a:cubicBezTo>
                    <a:pt x="7618" y="21203"/>
                    <a:pt x="7521" y="21600"/>
                    <a:pt x="6075" y="21247"/>
                  </a:cubicBezTo>
                  <a:cubicBezTo>
                    <a:pt x="4629" y="20895"/>
                    <a:pt x="3375" y="20013"/>
                    <a:pt x="2604" y="19220"/>
                  </a:cubicBezTo>
                  <a:cubicBezTo>
                    <a:pt x="1832" y="18426"/>
                    <a:pt x="1157" y="17809"/>
                    <a:pt x="1061" y="17544"/>
                  </a:cubicBezTo>
                  <a:cubicBezTo>
                    <a:pt x="964" y="17280"/>
                    <a:pt x="0" y="16354"/>
                    <a:pt x="0" y="15737"/>
                  </a:cubicBezTo>
                  <a:cubicBezTo>
                    <a:pt x="0" y="15120"/>
                    <a:pt x="289" y="14591"/>
                    <a:pt x="386" y="14503"/>
                  </a:cubicBezTo>
                  <a:cubicBezTo>
                    <a:pt x="482" y="14415"/>
                    <a:pt x="1446" y="14371"/>
                    <a:pt x="1736" y="14282"/>
                  </a:cubicBezTo>
                  <a:cubicBezTo>
                    <a:pt x="2025" y="14194"/>
                    <a:pt x="2507" y="13974"/>
                    <a:pt x="2507" y="13798"/>
                  </a:cubicBezTo>
                  <a:cubicBezTo>
                    <a:pt x="2507" y="13621"/>
                    <a:pt x="2025" y="13180"/>
                    <a:pt x="2025" y="13180"/>
                  </a:cubicBezTo>
                  <a:cubicBezTo>
                    <a:pt x="2025" y="13180"/>
                    <a:pt x="3086" y="12960"/>
                    <a:pt x="3664" y="12563"/>
                  </a:cubicBezTo>
                  <a:cubicBezTo>
                    <a:pt x="4243" y="12167"/>
                    <a:pt x="4532" y="12563"/>
                    <a:pt x="4629" y="11814"/>
                  </a:cubicBezTo>
                  <a:cubicBezTo>
                    <a:pt x="4725" y="11064"/>
                    <a:pt x="4918" y="10976"/>
                    <a:pt x="4243" y="10183"/>
                  </a:cubicBezTo>
                  <a:cubicBezTo>
                    <a:pt x="3568" y="9389"/>
                    <a:pt x="2604" y="8949"/>
                    <a:pt x="2700" y="8287"/>
                  </a:cubicBezTo>
                  <a:cubicBezTo>
                    <a:pt x="2796" y="7626"/>
                    <a:pt x="3086" y="7494"/>
                    <a:pt x="3568" y="7097"/>
                  </a:cubicBezTo>
                  <a:cubicBezTo>
                    <a:pt x="4050" y="6700"/>
                    <a:pt x="5014" y="6392"/>
                    <a:pt x="5400" y="6348"/>
                  </a:cubicBezTo>
                  <a:cubicBezTo>
                    <a:pt x="5786" y="6304"/>
                    <a:pt x="6750" y="6083"/>
                    <a:pt x="6943" y="6039"/>
                  </a:cubicBezTo>
                  <a:cubicBezTo>
                    <a:pt x="7136" y="5995"/>
                    <a:pt x="7811" y="5731"/>
                    <a:pt x="7811" y="573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6" name="Shape"/>
            <p:cNvSpPr/>
            <p:nvPr/>
          </p:nvSpPr>
          <p:spPr>
            <a:xfrm>
              <a:off x="5787962" y="1649376"/>
              <a:ext cx="72611" cy="14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6" y="19964"/>
                  </a:moveTo>
                  <a:lnTo>
                    <a:pt x="5400" y="20291"/>
                  </a:lnTo>
                  <a:lnTo>
                    <a:pt x="6035" y="21600"/>
                  </a:lnTo>
                  <a:lnTo>
                    <a:pt x="12388" y="21600"/>
                  </a:lnTo>
                  <a:lnTo>
                    <a:pt x="17471" y="18655"/>
                  </a:lnTo>
                  <a:lnTo>
                    <a:pt x="20329" y="12109"/>
                  </a:lnTo>
                  <a:lnTo>
                    <a:pt x="20012" y="6873"/>
                  </a:lnTo>
                  <a:lnTo>
                    <a:pt x="14294" y="5236"/>
                  </a:lnTo>
                  <a:lnTo>
                    <a:pt x="17471" y="4255"/>
                  </a:lnTo>
                  <a:lnTo>
                    <a:pt x="20012" y="4255"/>
                  </a:lnTo>
                  <a:lnTo>
                    <a:pt x="21600" y="0"/>
                  </a:lnTo>
                  <a:lnTo>
                    <a:pt x="15565" y="1309"/>
                  </a:lnTo>
                  <a:lnTo>
                    <a:pt x="12071" y="4745"/>
                  </a:lnTo>
                  <a:lnTo>
                    <a:pt x="7941" y="4909"/>
                  </a:lnTo>
                  <a:lnTo>
                    <a:pt x="10482" y="5727"/>
                  </a:lnTo>
                  <a:cubicBezTo>
                    <a:pt x="10482" y="5727"/>
                    <a:pt x="13024" y="6545"/>
                    <a:pt x="13024" y="7364"/>
                  </a:cubicBezTo>
                  <a:cubicBezTo>
                    <a:pt x="13024" y="8182"/>
                    <a:pt x="13341" y="9327"/>
                    <a:pt x="12706" y="9491"/>
                  </a:cubicBezTo>
                  <a:cubicBezTo>
                    <a:pt x="12071" y="9655"/>
                    <a:pt x="9847" y="8673"/>
                    <a:pt x="9847" y="8673"/>
                  </a:cubicBezTo>
                  <a:lnTo>
                    <a:pt x="8259" y="10473"/>
                  </a:lnTo>
                  <a:lnTo>
                    <a:pt x="0" y="11618"/>
                  </a:lnTo>
                  <a:lnTo>
                    <a:pt x="0" y="13745"/>
                  </a:lnTo>
                  <a:lnTo>
                    <a:pt x="3176" y="14564"/>
                  </a:lnTo>
                  <a:lnTo>
                    <a:pt x="2224" y="17673"/>
                  </a:lnTo>
                  <a:lnTo>
                    <a:pt x="1906" y="1996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7" name="Shape"/>
            <p:cNvSpPr/>
            <p:nvPr/>
          </p:nvSpPr>
          <p:spPr>
            <a:xfrm>
              <a:off x="5879793" y="1746649"/>
              <a:ext cx="38442" cy="4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fill="norm" stroke="1" extrusionOk="0">
                  <a:moveTo>
                    <a:pt x="0" y="11782"/>
                  </a:moveTo>
                  <a:lnTo>
                    <a:pt x="4200" y="18655"/>
                  </a:lnTo>
                  <a:lnTo>
                    <a:pt x="12000" y="20127"/>
                  </a:lnTo>
                  <a:cubicBezTo>
                    <a:pt x="12000" y="20127"/>
                    <a:pt x="18000" y="21600"/>
                    <a:pt x="19200" y="19636"/>
                  </a:cubicBezTo>
                  <a:cubicBezTo>
                    <a:pt x="20400" y="17673"/>
                    <a:pt x="21600" y="0"/>
                    <a:pt x="21600" y="0"/>
                  </a:cubicBezTo>
                  <a:lnTo>
                    <a:pt x="17400" y="0"/>
                  </a:lnTo>
                  <a:lnTo>
                    <a:pt x="15600" y="9327"/>
                  </a:lnTo>
                  <a:lnTo>
                    <a:pt x="5400" y="6382"/>
                  </a:lnTo>
                  <a:lnTo>
                    <a:pt x="0" y="1178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8" name="Shape"/>
            <p:cNvSpPr/>
            <p:nvPr/>
          </p:nvSpPr>
          <p:spPr>
            <a:xfrm>
              <a:off x="5891538" y="1814413"/>
              <a:ext cx="29899" cy="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5400"/>
                  </a:moveTo>
                  <a:lnTo>
                    <a:pt x="0" y="20250"/>
                  </a:lnTo>
                  <a:cubicBezTo>
                    <a:pt x="0" y="20250"/>
                    <a:pt x="2314" y="21600"/>
                    <a:pt x="4629" y="20250"/>
                  </a:cubicBezTo>
                  <a:cubicBezTo>
                    <a:pt x="6943" y="18900"/>
                    <a:pt x="21600" y="0"/>
                    <a:pt x="21600" y="0"/>
                  </a:cubicBezTo>
                  <a:lnTo>
                    <a:pt x="0" y="54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19" name="Shape"/>
            <p:cNvSpPr/>
            <p:nvPr/>
          </p:nvSpPr>
          <p:spPr>
            <a:xfrm>
              <a:off x="9465502" y="3177756"/>
              <a:ext cx="46802" cy="13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023" fill="norm" stroke="1" extrusionOk="0">
                  <a:moveTo>
                    <a:pt x="1587" y="9694"/>
                  </a:moveTo>
                  <a:cubicBezTo>
                    <a:pt x="2592" y="9343"/>
                    <a:pt x="10127" y="4777"/>
                    <a:pt x="10629" y="4426"/>
                  </a:cubicBezTo>
                  <a:cubicBezTo>
                    <a:pt x="11131" y="4075"/>
                    <a:pt x="15150" y="211"/>
                    <a:pt x="16155" y="36"/>
                  </a:cubicBezTo>
                  <a:cubicBezTo>
                    <a:pt x="17159" y="-140"/>
                    <a:pt x="21178" y="387"/>
                    <a:pt x="21178" y="387"/>
                  </a:cubicBezTo>
                  <a:cubicBezTo>
                    <a:pt x="21178" y="387"/>
                    <a:pt x="15652" y="10397"/>
                    <a:pt x="15652" y="11099"/>
                  </a:cubicBezTo>
                  <a:cubicBezTo>
                    <a:pt x="15652" y="11801"/>
                    <a:pt x="10127" y="18123"/>
                    <a:pt x="10127" y="18826"/>
                  </a:cubicBezTo>
                  <a:cubicBezTo>
                    <a:pt x="10127" y="19528"/>
                    <a:pt x="7113" y="21460"/>
                    <a:pt x="6108" y="20933"/>
                  </a:cubicBezTo>
                  <a:cubicBezTo>
                    <a:pt x="5104" y="20406"/>
                    <a:pt x="4099" y="19001"/>
                    <a:pt x="3597" y="18123"/>
                  </a:cubicBezTo>
                  <a:cubicBezTo>
                    <a:pt x="3094" y="17245"/>
                    <a:pt x="583" y="15840"/>
                    <a:pt x="80" y="14260"/>
                  </a:cubicBezTo>
                  <a:cubicBezTo>
                    <a:pt x="-422" y="12680"/>
                    <a:pt x="1587" y="9694"/>
                    <a:pt x="1587" y="9694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0" name="Shape"/>
            <p:cNvSpPr/>
            <p:nvPr/>
          </p:nvSpPr>
          <p:spPr>
            <a:xfrm>
              <a:off x="10180496" y="1836247"/>
              <a:ext cx="78220" cy="39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35" y="248"/>
                  </a:moveTo>
                  <a:cubicBezTo>
                    <a:pt x="5635" y="248"/>
                    <a:pt x="9391" y="0"/>
                    <a:pt x="10017" y="0"/>
                  </a:cubicBezTo>
                  <a:cubicBezTo>
                    <a:pt x="10643" y="0"/>
                    <a:pt x="12522" y="559"/>
                    <a:pt x="12522" y="559"/>
                  </a:cubicBezTo>
                  <a:lnTo>
                    <a:pt x="9704" y="2793"/>
                  </a:lnTo>
                  <a:lnTo>
                    <a:pt x="15965" y="4717"/>
                  </a:lnTo>
                  <a:lnTo>
                    <a:pt x="15339" y="11421"/>
                  </a:lnTo>
                  <a:cubicBezTo>
                    <a:pt x="15339" y="11421"/>
                    <a:pt x="21600" y="11979"/>
                    <a:pt x="21600" y="12103"/>
                  </a:cubicBezTo>
                  <a:cubicBezTo>
                    <a:pt x="21600" y="12228"/>
                    <a:pt x="10957" y="12724"/>
                    <a:pt x="10957" y="12724"/>
                  </a:cubicBezTo>
                  <a:cubicBezTo>
                    <a:pt x="10957" y="12724"/>
                    <a:pt x="9391" y="15021"/>
                    <a:pt x="7826" y="16510"/>
                  </a:cubicBezTo>
                  <a:cubicBezTo>
                    <a:pt x="6261" y="18000"/>
                    <a:pt x="6261" y="18745"/>
                    <a:pt x="8139" y="19428"/>
                  </a:cubicBezTo>
                  <a:cubicBezTo>
                    <a:pt x="10017" y="20110"/>
                    <a:pt x="14400" y="21600"/>
                    <a:pt x="14400" y="21600"/>
                  </a:cubicBezTo>
                  <a:lnTo>
                    <a:pt x="4383" y="20917"/>
                  </a:lnTo>
                  <a:lnTo>
                    <a:pt x="313" y="21165"/>
                  </a:lnTo>
                  <a:cubicBezTo>
                    <a:pt x="313" y="21165"/>
                    <a:pt x="1565" y="20048"/>
                    <a:pt x="2191" y="19800"/>
                  </a:cubicBezTo>
                  <a:cubicBezTo>
                    <a:pt x="2817" y="19552"/>
                    <a:pt x="3757" y="16448"/>
                    <a:pt x="3757" y="16448"/>
                  </a:cubicBezTo>
                  <a:cubicBezTo>
                    <a:pt x="3757" y="16448"/>
                    <a:pt x="1878" y="15890"/>
                    <a:pt x="1878" y="15145"/>
                  </a:cubicBezTo>
                  <a:cubicBezTo>
                    <a:pt x="1878" y="14400"/>
                    <a:pt x="3757" y="10179"/>
                    <a:pt x="3443" y="8814"/>
                  </a:cubicBezTo>
                  <a:cubicBezTo>
                    <a:pt x="3130" y="7448"/>
                    <a:pt x="0" y="6828"/>
                    <a:pt x="0" y="5710"/>
                  </a:cubicBezTo>
                  <a:cubicBezTo>
                    <a:pt x="0" y="4593"/>
                    <a:pt x="313" y="3910"/>
                    <a:pt x="1878" y="3600"/>
                  </a:cubicBezTo>
                  <a:cubicBezTo>
                    <a:pt x="3443" y="3290"/>
                    <a:pt x="5635" y="2855"/>
                    <a:pt x="5635" y="2855"/>
                  </a:cubicBezTo>
                  <a:cubicBezTo>
                    <a:pt x="5635" y="2855"/>
                    <a:pt x="8139" y="1924"/>
                    <a:pt x="7826" y="1366"/>
                  </a:cubicBezTo>
                  <a:cubicBezTo>
                    <a:pt x="7513" y="807"/>
                    <a:pt x="5635" y="248"/>
                    <a:pt x="5635" y="248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1" name="Shape"/>
            <p:cNvSpPr/>
            <p:nvPr/>
          </p:nvSpPr>
          <p:spPr>
            <a:xfrm>
              <a:off x="10113416" y="2266617"/>
              <a:ext cx="190643" cy="1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01" fill="norm" stroke="1" extrusionOk="0">
                  <a:moveTo>
                    <a:pt x="22" y="18311"/>
                  </a:moveTo>
                  <a:cubicBezTo>
                    <a:pt x="-232" y="17094"/>
                    <a:pt x="1801" y="15573"/>
                    <a:pt x="2182" y="14964"/>
                  </a:cubicBezTo>
                  <a:cubicBezTo>
                    <a:pt x="2563" y="14356"/>
                    <a:pt x="3834" y="14204"/>
                    <a:pt x="4088" y="14204"/>
                  </a:cubicBezTo>
                  <a:cubicBezTo>
                    <a:pt x="4342" y="14204"/>
                    <a:pt x="5740" y="12074"/>
                    <a:pt x="5740" y="10705"/>
                  </a:cubicBezTo>
                  <a:cubicBezTo>
                    <a:pt x="5740" y="9336"/>
                    <a:pt x="6502" y="7359"/>
                    <a:pt x="6502" y="5990"/>
                  </a:cubicBezTo>
                  <a:cubicBezTo>
                    <a:pt x="6502" y="4621"/>
                    <a:pt x="6375" y="2947"/>
                    <a:pt x="6375" y="1274"/>
                  </a:cubicBezTo>
                  <a:cubicBezTo>
                    <a:pt x="6375" y="-399"/>
                    <a:pt x="6883" y="57"/>
                    <a:pt x="6883" y="57"/>
                  </a:cubicBezTo>
                  <a:cubicBezTo>
                    <a:pt x="6883" y="57"/>
                    <a:pt x="8535" y="818"/>
                    <a:pt x="8789" y="1426"/>
                  </a:cubicBezTo>
                  <a:cubicBezTo>
                    <a:pt x="9043" y="2035"/>
                    <a:pt x="9297" y="2795"/>
                    <a:pt x="9806" y="4469"/>
                  </a:cubicBezTo>
                  <a:cubicBezTo>
                    <a:pt x="10314" y="6142"/>
                    <a:pt x="10187" y="7815"/>
                    <a:pt x="11584" y="8728"/>
                  </a:cubicBezTo>
                  <a:cubicBezTo>
                    <a:pt x="12982" y="9640"/>
                    <a:pt x="14126" y="9488"/>
                    <a:pt x="14634" y="9640"/>
                  </a:cubicBezTo>
                  <a:cubicBezTo>
                    <a:pt x="15142" y="9793"/>
                    <a:pt x="15777" y="9336"/>
                    <a:pt x="16286" y="10097"/>
                  </a:cubicBezTo>
                  <a:cubicBezTo>
                    <a:pt x="16794" y="10857"/>
                    <a:pt x="16286" y="11162"/>
                    <a:pt x="17556" y="11466"/>
                  </a:cubicBezTo>
                  <a:cubicBezTo>
                    <a:pt x="18827" y="11770"/>
                    <a:pt x="19970" y="11314"/>
                    <a:pt x="19970" y="11314"/>
                  </a:cubicBezTo>
                  <a:cubicBezTo>
                    <a:pt x="19970" y="11314"/>
                    <a:pt x="18319" y="13139"/>
                    <a:pt x="18954" y="13443"/>
                  </a:cubicBezTo>
                  <a:cubicBezTo>
                    <a:pt x="19589" y="13747"/>
                    <a:pt x="21368" y="15116"/>
                    <a:pt x="21368" y="15116"/>
                  </a:cubicBezTo>
                  <a:cubicBezTo>
                    <a:pt x="21368" y="15116"/>
                    <a:pt x="17429" y="15725"/>
                    <a:pt x="16286" y="15877"/>
                  </a:cubicBezTo>
                  <a:cubicBezTo>
                    <a:pt x="15142" y="16029"/>
                    <a:pt x="14380" y="16181"/>
                    <a:pt x="13999" y="17246"/>
                  </a:cubicBezTo>
                  <a:cubicBezTo>
                    <a:pt x="13617" y="18311"/>
                    <a:pt x="13109" y="20745"/>
                    <a:pt x="12601" y="20897"/>
                  </a:cubicBezTo>
                  <a:cubicBezTo>
                    <a:pt x="12093" y="21049"/>
                    <a:pt x="10314" y="21201"/>
                    <a:pt x="9806" y="21201"/>
                  </a:cubicBezTo>
                  <a:cubicBezTo>
                    <a:pt x="9297" y="21201"/>
                    <a:pt x="8027" y="20745"/>
                    <a:pt x="7900" y="20136"/>
                  </a:cubicBezTo>
                  <a:cubicBezTo>
                    <a:pt x="7773" y="19528"/>
                    <a:pt x="7773" y="19680"/>
                    <a:pt x="7137" y="19224"/>
                  </a:cubicBezTo>
                  <a:cubicBezTo>
                    <a:pt x="6502" y="18767"/>
                    <a:pt x="4977" y="18615"/>
                    <a:pt x="3961" y="18767"/>
                  </a:cubicBezTo>
                  <a:cubicBezTo>
                    <a:pt x="2944" y="18919"/>
                    <a:pt x="1674" y="19528"/>
                    <a:pt x="1674" y="19832"/>
                  </a:cubicBezTo>
                  <a:cubicBezTo>
                    <a:pt x="1674" y="20136"/>
                    <a:pt x="403" y="20897"/>
                    <a:pt x="276" y="20440"/>
                  </a:cubicBezTo>
                  <a:cubicBezTo>
                    <a:pt x="149" y="19984"/>
                    <a:pt x="22" y="18311"/>
                    <a:pt x="22" y="18311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2" name="Shape"/>
            <p:cNvSpPr/>
            <p:nvPr/>
          </p:nvSpPr>
          <p:spPr>
            <a:xfrm>
              <a:off x="9782292" y="2480350"/>
              <a:ext cx="395216" cy="45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107" fill="norm" stroke="1" extrusionOk="0">
                  <a:moveTo>
                    <a:pt x="10605" y="11387"/>
                  </a:moveTo>
                  <a:cubicBezTo>
                    <a:pt x="10726" y="11284"/>
                    <a:pt x="10907" y="10093"/>
                    <a:pt x="11754" y="10041"/>
                  </a:cubicBezTo>
                  <a:cubicBezTo>
                    <a:pt x="12601" y="9989"/>
                    <a:pt x="13872" y="9575"/>
                    <a:pt x="14296" y="9264"/>
                  </a:cubicBezTo>
                  <a:cubicBezTo>
                    <a:pt x="14719" y="8953"/>
                    <a:pt x="16050" y="7399"/>
                    <a:pt x="16413" y="6985"/>
                  </a:cubicBezTo>
                  <a:cubicBezTo>
                    <a:pt x="16776" y="6570"/>
                    <a:pt x="17623" y="5482"/>
                    <a:pt x="17805" y="5016"/>
                  </a:cubicBezTo>
                  <a:cubicBezTo>
                    <a:pt x="17986" y="4550"/>
                    <a:pt x="18107" y="3721"/>
                    <a:pt x="18107" y="2841"/>
                  </a:cubicBezTo>
                  <a:cubicBezTo>
                    <a:pt x="18107" y="1960"/>
                    <a:pt x="17744" y="1753"/>
                    <a:pt x="18168" y="1235"/>
                  </a:cubicBezTo>
                  <a:cubicBezTo>
                    <a:pt x="18591" y="717"/>
                    <a:pt x="18712" y="-319"/>
                    <a:pt x="19378" y="95"/>
                  </a:cubicBezTo>
                  <a:cubicBezTo>
                    <a:pt x="20043" y="510"/>
                    <a:pt x="20648" y="1235"/>
                    <a:pt x="20769" y="1494"/>
                  </a:cubicBezTo>
                  <a:cubicBezTo>
                    <a:pt x="20890" y="1753"/>
                    <a:pt x="21435" y="4032"/>
                    <a:pt x="20769" y="4861"/>
                  </a:cubicBezTo>
                  <a:cubicBezTo>
                    <a:pt x="20104" y="5690"/>
                    <a:pt x="19862" y="5690"/>
                    <a:pt x="19680" y="6208"/>
                  </a:cubicBezTo>
                  <a:cubicBezTo>
                    <a:pt x="19499" y="6726"/>
                    <a:pt x="19015" y="7140"/>
                    <a:pt x="19196" y="7762"/>
                  </a:cubicBezTo>
                  <a:cubicBezTo>
                    <a:pt x="19378" y="8383"/>
                    <a:pt x="19680" y="8487"/>
                    <a:pt x="19378" y="9005"/>
                  </a:cubicBezTo>
                  <a:cubicBezTo>
                    <a:pt x="19075" y="9523"/>
                    <a:pt x="18773" y="10196"/>
                    <a:pt x="18773" y="10403"/>
                  </a:cubicBezTo>
                  <a:cubicBezTo>
                    <a:pt x="18773" y="10611"/>
                    <a:pt x="19075" y="11025"/>
                    <a:pt x="18712" y="11543"/>
                  </a:cubicBezTo>
                  <a:cubicBezTo>
                    <a:pt x="18349" y="12061"/>
                    <a:pt x="17926" y="12527"/>
                    <a:pt x="16958" y="13200"/>
                  </a:cubicBezTo>
                  <a:cubicBezTo>
                    <a:pt x="15990" y="13874"/>
                    <a:pt x="15143" y="14495"/>
                    <a:pt x="14719" y="14495"/>
                  </a:cubicBezTo>
                  <a:cubicBezTo>
                    <a:pt x="14296" y="14495"/>
                    <a:pt x="13267" y="14340"/>
                    <a:pt x="12904" y="14340"/>
                  </a:cubicBezTo>
                  <a:cubicBezTo>
                    <a:pt x="12541" y="14340"/>
                    <a:pt x="11512" y="14081"/>
                    <a:pt x="11452" y="14236"/>
                  </a:cubicBezTo>
                  <a:cubicBezTo>
                    <a:pt x="11391" y="14392"/>
                    <a:pt x="11512" y="14806"/>
                    <a:pt x="11391" y="15117"/>
                  </a:cubicBezTo>
                  <a:cubicBezTo>
                    <a:pt x="11270" y="15428"/>
                    <a:pt x="11089" y="15272"/>
                    <a:pt x="10786" y="15635"/>
                  </a:cubicBezTo>
                  <a:cubicBezTo>
                    <a:pt x="10484" y="15998"/>
                    <a:pt x="10484" y="16412"/>
                    <a:pt x="10060" y="16412"/>
                  </a:cubicBezTo>
                  <a:cubicBezTo>
                    <a:pt x="9637" y="16412"/>
                    <a:pt x="9092" y="16308"/>
                    <a:pt x="8850" y="15946"/>
                  </a:cubicBezTo>
                  <a:cubicBezTo>
                    <a:pt x="8608" y="15583"/>
                    <a:pt x="8185" y="15428"/>
                    <a:pt x="7640" y="15842"/>
                  </a:cubicBezTo>
                  <a:cubicBezTo>
                    <a:pt x="7096" y="16257"/>
                    <a:pt x="5280" y="17344"/>
                    <a:pt x="4917" y="17603"/>
                  </a:cubicBezTo>
                  <a:cubicBezTo>
                    <a:pt x="4554" y="17862"/>
                    <a:pt x="3042" y="17396"/>
                    <a:pt x="2800" y="18225"/>
                  </a:cubicBezTo>
                  <a:cubicBezTo>
                    <a:pt x="2558" y="19054"/>
                    <a:pt x="2437" y="19831"/>
                    <a:pt x="2195" y="20141"/>
                  </a:cubicBezTo>
                  <a:cubicBezTo>
                    <a:pt x="1953" y="20452"/>
                    <a:pt x="1408" y="21281"/>
                    <a:pt x="1045" y="21074"/>
                  </a:cubicBezTo>
                  <a:cubicBezTo>
                    <a:pt x="682" y="20867"/>
                    <a:pt x="138" y="19727"/>
                    <a:pt x="501" y="19468"/>
                  </a:cubicBezTo>
                  <a:cubicBezTo>
                    <a:pt x="864" y="19209"/>
                    <a:pt x="1227" y="18898"/>
                    <a:pt x="1045" y="18328"/>
                  </a:cubicBezTo>
                  <a:cubicBezTo>
                    <a:pt x="864" y="17759"/>
                    <a:pt x="743" y="17862"/>
                    <a:pt x="380" y="17552"/>
                  </a:cubicBezTo>
                  <a:cubicBezTo>
                    <a:pt x="17" y="17241"/>
                    <a:pt x="-165" y="16826"/>
                    <a:pt x="198" y="16671"/>
                  </a:cubicBezTo>
                  <a:cubicBezTo>
                    <a:pt x="561" y="16516"/>
                    <a:pt x="1590" y="15998"/>
                    <a:pt x="1771" y="15635"/>
                  </a:cubicBezTo>
                  <a:cubicBezTo>
                    <a:pt x="1953" y="15272"/>
                    <a:pt x="2437" y="14806"/>
                    <a:pt x="2921" y="14703"/>
                  </a:cubicBezTo>
                  <a:cubicBezTo>
                    <a:pt x="3405" y="14599"/>
                    <a:pt x="4917" y="12941"/>
                    <a:pt x="5220" y="12890"/>
                  </a:cubicBezTo>
                  <a:cubicBezTo>
                    <a:pt x="5522" y="12838"/>
                    <a:pt x="6914" y="12838"/>
                    <a:pt x="7398" y="12838"/>
                  </a:cubicBezTo>
                  <a:cubicBezTo>
                    <a:pt x="7882" y="12838"/>
                    <a:pt x="9697" y="12993"/>
                    <a:pt x="9879" y="12838"/>
                  </a:cubicBezTo>
                  <a:cubicBezTo>
                    <a:pt x="10060" y="12682"/>
                    <a:pt x="10544" y="12009"/>
                    <a:pt x="10544" y="12009"/>
                  </a:cubicBezTo>
                  <a:lnTo>
                    <a:pt x="10605" y="11387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3" name="Shape"/>
            <p:cNvSpPr/>
            <p:nvPr/>
          </p:nvSpPr>
          <p:spPr>
            <a:xfrm>
              <a:off x="9451247" y="3468872"/>
              <a:ext cx="136538" cy="24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5268" y="0"/>
                  </a:moveTo>
                  <a:lnTo>
                    <a:pt x="4917" y="5523"/>
                  </a:lnTo>
                  <a:cubicBezTo>
                    <a:pt x="4917" y="5523"/>
                    <a:pt x="3337" y="6214"/>
                    <a:pt x="3337" y="6510"/>
                  </a:cubicBezTo>
                  <a:cubicBezTo>
                    <a:pt x="3337" y="6805"/>
                    <a:pt x="4566" y="8384"/>
                    <a:pt x="4566" y="8384"/>
                  </a:cubicBezTo>
                  <a:lnTo>
                    <a:pt x="0" y="8975"/>
                  </a:lnTo>
                  <a:lnTo>
                    <a:pt x="2985" y="12822"/>
                  </a:lnTo>
                  <a:cubicBezTo>
                    <a:pt x="2985" y="12822"/>
                    <a:pt x="5795" y="12921"/>
                    <a:pt x="5795" y="13216"/>
                  </a:cubicBezTo>
                  <a:cubicBezTo>
                    <a:pt x="5795" y="13512"/>
                    <a:pt x="6146" y="17753"/>
                    <a:pt x="6146" y="17753"/>
                  </a:cubicBezTo>
                  <a:lnTo>
                    <a:pt x="4566" y="19825"/>
                  </a:lnTo>
                  <a:cubicBezTo>
                    <a:pt x="4566" y="19825"/>
                    <a:pt x="8956" y="21600"/>
                    <a:pt x="8956" y="21403"/>
                  </a:cubicBezTo>
                  <a:cubicBezTo>
                    <a:pt x="8956" y="21205"/>
                    <a:pt x="7902" y="18444"/>
                    <a:pt x="9132" y="18345"/>
                  </a:cubicBezTo>
                  <a:cubicBezTo>
                    <a:pt x="10361" y="18247"/>
                    <a:pt x="13873" y="18148"/>
                    <a:pt x="14224" y="18148"/>
                  </a:cubicBezTo>
                  <a:cubicBezTo>
                    <a:pt x="14576" y="18148"/>
                    <a:pt x="19668" y="18937"/>
                    <a:pt x="19844" y="19233"/>
                  </a:cubicBezTo>
                  <a:cubicBezTo>
                    <a:pt x="20020" y="19529"/>
                    <a:pt x="21600" y="21205"/>
                    <a:pt x="21600" y="20219"/>
                  </a:cubicBezTo>
                  <a:cubicBezTo>
                    <a:pt x="21600" y="19233"/>
                    <a:pt x="20722" y="16668"/>
                    <a:pt x="20371" y="16570"/>
                  </a:cubicBezTo>
                  <a:cubicBezTo>
                    <a:pt x="20020" y="16471"/>
                    <a:pt x="12995" y="16175"/>
                    <a:pt x="12995" y="16175"/>
                  </a:cubicBezTo>
                  <a:cubicBezTo>
                    <a:pt x="12995" y="16175"/>
                    <a:pt x="9132" y="16570"/>
                    <a:pt x="9132" y="16274"/>
                  </a:cubicBezTo>
                  <a:cubicBezTo>
                    <a:pt x="9132" y="15978"/>
                    <a:pt x="8429" y="12526"/>
                    <a:pt x="8429" y="12526"/>
                  </a:cubicBezTo>
                  <a:lnTo>
                    <a:pt x="8780" y="9567"/>
                  </a:lnTo>
                  <a:lnTo>
                    <a:pt x="13873" y="5523"/>
                  </a:lnTo>
                  <a:cubicBezTo>
                    <a:pt x="13873" y="5523"/>
                    <a:pt x="11590" y="3156"/>
                    <a:pt x="11590" y="2959"/>
                  </a:cubicBezTo>
                  <a:cubicBezTo>
                    <a:pt x="11590" y="2762"/>
                    <a:pt x="11590" y="1479"/>
                    <a:pt x="11590" y="1282"/>
                  </a:cubicBezTo>
                  <a:cubicBezTo>
                    <a:pt x="11590" y="1085"/>
                    <a:pt x="7200" y="197"/>
                    <a:pt x="7200" y="197"/>
                  </a:cubicBezTo>
                  <a:lnTo>
                    <a:pt x="5268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4" name="Shape"/>
            <p:cNvSpPr/>
            <p:nvPr/>
          </p:nvSpPr>
          <p:spPr>
            <a:xfrm>
              <a:off x="9526732" y="3855242"/>
              <a:ext cx="144308" cy="14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8" y="8037"/>
                  </a:moveTo>
                  <a:cubicBezTo>
                    <a:pt x="1329" y="7870"/>
                    <a:pt x="5317" y="6195"/>
                    <a:pt x="5317" y="6195"/>
                  </a:cubicBezTo>
                  <a:cubicBezTo>
                    <a:pt x="5317" y="6195"/>
                    <a:pt x="6148" y="4856"/>
                    <a:pt x="6314" y="5526"/>
                  </a:cubicBezTo>
                  <a:cubicBezTo>
                    <a:pt x="6480" y="6195"/>
                    <a:pt x="6314" y="7200"/>
                    <a:pt x="7975" y="7200"/>
                  </a:cubicBezTo>
                  <a:cubicBezTo>
                    <a:pt x="9637" y="7200"/>
                    <a:pt x="8806" y="6195"/>
                    <a:pt x="10468" y="6028"/>
                  </a:cubicBezTo>
                  <a:cubicBezTo>
                    <a:pt x="12129" y="5860"/>
                    <a:pt x="15286" y="5860"/>
                    <a:pt x="15618" y="4688"/>
                  </a:cubicBezTo>
                  <a:cubicBezTo>
                    <a:pt x="15951" y="3516"/>
                    <a:pt x="17280" y="0"/>
                    <a:pt x="17280" y="0"/>
                  </a:cubicBezTo>
                  <a:lnTo>
                    <a:pt x="18609" y="0"/>
                  </a:lnTo>
                  <a:cubicBezTo>
                    <a:pt x="18609" y="0"/>
                    <a:pt x="19440" y="4353"/>
                    <a:pt x="19938" y="5023"/>
                  </a:cubicBezTo>
                  <a:cubicBezTo>
                    <a:pt x="20437" y="5693"/>
                    <a:pt x="21600" y="7535"/>
                    <a:pt x="21600" y="7535"/>
                  </a:cubicBezTo>
                  <a:lnTo>
                    <a:pt x="17446" y="11888"/>
                  </a:lnTo>
                  <a:lnTo>
                    <a:pt x="16283" y="17079"/>
                  </a:lnTo>
                  <a:cubicBezTo>
                    <a:pt x="16283" y="17079"/>
                    <a:pt x="16948" y="20595"/>
                    <a:pt x="16948" y="20930"/>
                  </a:cubicBezTo>
                  <a:cubicBezTo>
                    <a:pt x="16948" y="21265"/>
                    <a:pt x="15951" y="21600"/>
                    <a:pt x="15951" y="21600"/>
                  </a:cubicBezTo>
                  <a:lnTo>
                    <a:pt x="9803" y="18921"/>
                  </a:lnTo>
                  <a:cubicBezTo>
                    <a:pt x="9803" y="18921"/>
                    <a:pt x="8640" y="15405"/>
                    <a:pt x="8972" y="14902"/>
                  </a:cubicBezTo>
                  <a:cubicBezTo>
                    <a:pt x="9305" y="14400"/>
                    <a:pt x="10468" y="13730"/>
                    <a:pt x="10302" y="13228"/>
                  </a:cubicBezTo>
                  <a:cubicBezTo>
                    <a:pt x="10135" y="12726"/>
                    <a:pt x="8474" y="11721"/>
                    <a:pt x="8474" y="11721"/>
                  </a:cubicBezTo>
                  <a:lnTo>
                    <a:pt x="2492" y="10549"/>
                  </a:lnTo>
                  <a:lnTo>
                    <a:pt x="0" y="11386"/>
                  </a:lnTo>
                  <a:lnTo>
                    <a:pt x="498" y="8037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5" name="Shape"/>
            <p:cNvSpPr/>
            <p:nvPr/>
          </p:nvSpPr>
          <p:spPr>
            <a:xfrm>
              <a:off x="5803811" y="2395234"/>
              <a:ext cx="31626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0" h="21600" fill="norm" stroke="1" extrusionOk="0">
                  <a:moveTo>
                    <a:pt x="14649" y="0"/>
                  </a:moveTo>
                  <a:cubicBezTo>
                    <a:pt x="14649" y="0"/>
                    <a:pt x="13106" y="1751"/>
                    <a:pt x="10534" y="2919"/>
                  </a:cubicBezTo>
                  <a:cubicBezTo>
                    <a:pt x="7963" y="4086"/>
                    <a:pt x="3334" y="6130"/>
                    <a:pt x="1791" y="7881"/>
                  </a:cubicBezTo>
                  <a:cubicBezTo>
                    <a:pt x="249" y="9632"/>
                    <a:pt x="-780" y="11384"/>
                    <a:pt x="763" y="13719"/>
                  </a:cubicBezTo>
                  <a:cubicBezTo>
                    <a:pt x="2306" y="16054"/>
                    <a:pt x="5906" y="21600"/>
                    <a:pt x="5906" y="21600"/>
                  </a:cubicBezTo>
                  <a:lnTo>
                    <a:pt x="14134" y="21600"/>
                  </a:lnTo>
                  <a:lnTo>
                    <a:pt x="14134" y="11676"/>
                  </a:lnTo>
                  <a:cubicBezTo>
                    <a:pt x="14134" y="11676"/>
                    <a:pt x="17734" y="12259"/>
                    <a:pt x="19277" y="10216"/>
                  </a:cubicBezTo>
                  <a:cubicBezTo>
                    <a:pt x="20820" y="8173"/>
                    <a:pt x="18249" y="4086"/>
                    <a:pt x="18249" y="4086"/>
                  </a:cubicBezTo>
                  <a:lnTo>
                    <a:pt x="14649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6" name="Shape"/>
            <p:cNvSpPr/>
            <p:nvPr/>
          </p:nvSpPr>
          <p:spPr>
            <a:xfrm>
              <a:off x="5787962" y="2476086"/>
              <a:ext cx="48537" cy="8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85" y="0"/>
                  </a:moveTo>
                  <a:lnTo>
                    <a:pt x="14644" y="189"/>
                  </a:lnTo>
                  <a:lnTo>
                    <a:pt x="21600" y="4737"/>
                  </a:lnTo>
                  <a:cubicBezTo>
                    <a:pt x="21600" y="4737"/>
                    <a:pt x="20136" y="7579"/>
                    <a:pt x="19769" y="9474"/>
                  </a:cubicBezTo>
                  <a:cubicBezTo>
                    <a:pt x="19403" y="11368"/>
                    <a:pt x="18671" y="13453"/>
                    <a:pt x="18671" y="14589"/>
                  </a:cubicBezTo>
                  <a:cubicBezTo>
                    <a:pt x="18671" y="15726"/>
                    <a:pt x="17573" y="19137"/>
                    <a:pt x="17573" y="19137"/>
                  </a:cubicBezTo>
                  <a:lnTo>
                    <a:pt x="9519" y="21600"/>
                  </a:lnTo>
                  <a:lnTo>
                    <a:pt x="5858" y="20653"/>
                  </a:lnTo>
                  <a:lnTo>
                    <a:pt x="4393" y="19895"/>
                  </a:lnTo>
                  <a:lnTo>
                    <a:pt x="1464" y="14589"/>
                  </a:lnTo>
                  <a:lnTo>
                    <a:pt x="1098" y="10800"/>
                  </a:lnTo>
                  <a:lnTo>
                    <a:pt x="1098" y="6821"/>
                  </a:lnTo>
                  <a:lnTo>
                    <a:pt x="0" y="3600"/>
                  </a:lnTo>
                  <a:lnTo>
                    <a:pt x="5125" y="1516"/>
                  </a:lnTo>
                  <a:lnTo>
                    <a:pt x="9885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7" name="Shape"/>
            <p:cNvSpPr/>
            <p:nvPr/>
          </p:nvSpPr>
          <p:spPr>
            <a:xfrm>
              <a:off x="6288492" y="2728748"/>
              <a:ext cx="84940" cy="2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76"/>
                  </a:moveTo>
                  <a:cubicBezTo>
                    <a:pt x="0" y="7776"/>
                    <a:pt x="8100" y="15552"/>
                    <a:pt x="10350" y="17280"/>
                  </a:cubicBezTo>
                  <a:cubicBezTo>
                    <a:pt x="12600" y="19008"/>
                    <a:pt x="13275" y="19872"/>
                    <a:pt x="15300" y="19872"/>
                  </a:cubicBezTo>
                  <a:cubicBezTo>
                    <a:pt x="17325" y="19872"/>
                    <a:pt x="21600" y="21600"/>
                    <a:pt x="21600" y="21600"/>
                  </a:cubicBezTo>
                  <a:lnTo>
                    <a:pt x="20250" y="8640"/>
                  </a:lnTo>
                  <a:lnTo>
                    <a:pt x="12375" y="8640"/>
                  </a:lnTo>
                  <a:cubicBezTo>
                    <a:pt x="12375" y="8640"/>
                    <a:pt x="8100" y="6912"/>
                    <a:pt x="7200" y="5184"/>
                  </a:cubicBezTo>
                  <a:cubicBezTo>
                    <a:pt x="6300" y="3456"/>
                    <a:pt x="1575" y="0"/>
                    <a:pt x="1575" y="0"/>
                  </a:cubicBezTo>
                  <a:lnTo>
                    <a:pt x="0" y="777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8" name="Shape"/>
            <p:cNvSpPr/>
            <p:nvPr/>
          </p:nvSpPr>
          <p:spPr>
            <a:xfrm>
              <a:off x="6587446" y="2251723"/>
              <a:ext cx="114620" cy="7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39"/>
                  </a:moveTo>
                  <a:cubicBezTo>
                    <a:pt x="0" y="10639"/>
                    <a:pt x="2945" y="10316"/>
                    <a:pt x="3731" y="10961"/>
                  </a:cubicBezTo>
                  <a:cubicBezTo>
                    <a:pt x="4516" y="11606"/>
                    <a:pt x="5891" y="13540"/>
                    <a:pt x="5891" y="14507"/>
                  </a:cubicBezTo>
                  <a:cubicBezTo>
                    <a:pt x="5891" y="15475"/>
                    <a:pt x="5891" y="18376"/>
                    <a:pt x="5891" y="19021"/>
                  </a:cubicBezTo>
                  <a:cubicBezTo>
                    <a:pt x="5891" y="19666"/>
                    <a:pt x="4909" y="21600"/>
                    <a:pt x="4909" y="21600"/>
                  </a:cubicBezTo>
                  <a:lnTo>
                    <a:pt x="21600" y="12573"/>
                  </a:lnTo>
                  <a:cubicBezTo>
                    <a:pt x="21600" y="12573"/>
                    <a:pt x="16298" y="11606"/>
                    <a:pt x="14531" y="10639"/>
                  </a:cubicBezTo>
                  <a:cubicBezTo>
                    <a:pt x="12764" y="9672"/>
                    <a:pt x="11782" y="8704"/>
                    <a:pt x="11782" y="8704"/>
                  </a:cubicBezTo>
                  <a:lnTo>
                    <a:pt x="11978" y="6125"/>
                  </a:lnTo>
                  <a:cubicBezTo>
                    <a:pt x="11978" y="6125"/>
                    <a:pt x="10407" y="6448"/>
                    <a:pt x="9818" y="5158"/>
                  </a:cubicBezTo>
                  <a:cubicBezTo>
                    <a:pt x="9229" y="3869"/>
                    <a:pt x="7855" y="0"/>
                    <a:pt x="7855" y="0"/>
                  </a:cubicBezTo>
                  <a:lnTo>
                    <a:pt x="6873" y="6125"/>
                  </a:lnTo>
                  <a:lnTo>
                    <a:pt x="4713" y="5481"/>
                  </a:lnTo>
                  <a:lnTo>
                    <a:pt x="1571" y="6770"/>
                  </a:lnTo>
                  <a:lnTo>
                    <a:pt x="0" y="1063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29" name="Shape"/>
            <p:cNvSpPr/>
            <p:nvPr/>
          </p:nvSpPr>
          <p:spPr>
            <a:xfrm>
              <a:off x="5949749" y="2641544"/>
              <a:ext cx="72940" cy="4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9" y="0"/>
                  </a:moveTo>
                  <a:cubicBezTo>
                    <a:pt x="1234" y="0"/>
                    <a:pt x="6789" y="2057"/>
                    <a:pt x="11726" y="1543"/>
                  </a:cubicBezTo>
                  <a:cubicBezTo>
                    <a:pt x="16663" y="1029"/>
                    <a:pt x="21600" y="514"/>
                    <a:pt x="21600" y="514"/>
                  </a:cubicBezTo>
                  <a:lnTo>
                    <a:pt x="21291" y="21600"/>
                  </a:lnTo>
                  <a:cubicBezTo>
                    <a:pt x="21291" y="21600"/>
                    <a:pt x="14194" y="16457"/>
                    <a:pt x="7406" y="11314"/>
                  </a:cubicBezTo>
                  <a:cubicBezTo>
                    <a:pt x="617" y="6171"/>
                    <a:pt x="0" y="3600"/>
                    <a:pt x="0" y="3600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0" name="Shape"/>
            <p:cNvSpPr/>
            <p:nvPr/>
          </p:nvSpPr>
          <p:spPr>
            <a:xfrm>
              <a:off x="8117706" y="3832376"/>
              <a:ext cx="72806" cy="14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fill="norm" stroke="1" extrusionOk="0">
                  <a:moveTo>
                    <a:pt x="2639" y="1145"/>
                  </a:moveTo>
                  <a:cubicBezTo>
                    <a:pt x="2639" y="1145"/>
                    <a:pt x="5585" y="1473"/>
                    <a:pt x="4603" y="3436"/>
                  </a:cubicBezTo>
                  <a:cubicBezTo>
                    <a:pt x="3621" y="5400"/>
                    <a:pt x="3294" y="6873"/>
                    <a:pt x="3294" y="7200"/>
                  </a:cubicBezTo>
                  <a:cubicBezTo>
                    <a:pt x="3294" y="7527"/>
                    <a:pt x="-306" y="9655"/>
                    <a:pt x="21" y="9982"/>
                  </a:cubicBezTo>
                  <a:cubicBezTo>
                    <a:pt x="349" y="10309"/>
                    <a:pt x="1658" y="13745"/>
                    <a:pt x="2640" y="14236"/>
                  </a:cubicBezTo>
                  <a:cubicBezTo>
                    <a:pt x="3621" y="14727"/>
                    <a:pt x="3949" y="18491"/>
                    <a:pt x="4603" y="19473"/>
                  </a:cubicBezTo>
                  <a:cubicBezTo>
                    <a:pt x="5258" y="20455"/>
                    <a:pt x="5912" y="21600"/>
                    <a:pt x="7549" y="21600"/>
                  </a:cubicBezTo>
                  <a:cubicBezTo>
                    <a:pt x="9185" y="21600"/>
                    <a:pt x="10821" y="21273"/>
                    <a:pt x="13112" y="20782"/>
                  </a:cubicBezTo>
                  <a:cubicBezTo>
                    <a:pt x="15403" y="20291"/>
                    <a:pt x="18676" y="20618"/>
                    <a:pt x="19658" y="20127"/>
                  </a:cubicBezTo>
                  <a:cubicBezTo>
                    <a:pt x="20639" y="19636"/>
                    <a:pt x="20639" y="19309"/>
                    <a:pt x="20967" y="17182"/>
                  </a:cubicBezTo>
                  <a:cubicBezTo>
                    <a:pt x="21294" y="15055"/>
                    <a:pt x="20967" y="15545"/>
                    <a:pt x="20312" y="13582"/>
                  </a:cubicBezTo>
                  <a:cubicBezTo>
                    <a:pt x="19658" y="11618"/>
                    <a:pt x="17039" y="9327"/>
                    <a:pt x="14094" y="6873"/>
                  </a:cubicBezTo>
                  <a:cubicBezTo>
                    <a:pt x="11149" y="4418"/>
                    <a:pt x="10494" y="3927"/>
                    <a:pt x="8858" y="2782"/>
                  </a:cubicBezTo>
                  <a:cubicBezTo>
                    <a:pt x="7221" y="1636"/>
                    <a:pt x="4603" y="0"/>
                    <a:pt x="4603" y="0"/>
                  </a:cubicBezTo>
                  <a:lnTo>
                    <a:pt x="2639" y="114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1" name="Shape"/>
            <p:cNvSpPr/>
            <p:nvPr/>
          </p:nvSpPr>
          <p:spPr>
            <a:xfrm>
              <a:off x="8623731" y="3981551"/>
              <a:ext cx="368540" cy="46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592" y="256"/>
                  </a:moveTo>
                  <a:cubicBezTo>
                    <a:pt x="592" y="256"/>
                    <a:pt x="493" y="-200"/>
                    <a:pt x="1184" y="104"/>
                  </a:cubicBezTo>
                  <a:cubicBezTo>
                    <a:pt x="1874" y="408"/>
                    <a:pt x="1874" y="713"/>
                    <a:pt x="2170" y="789"/>
                  </a:cubicBezTo>
                  <a:cubicBezTo>
                    <a:pt x="2466" y="865"/>
                    <a:pt x="2860" y="865"/>
                    <a:pt x="3551" y="865"/>
                  </a:cubicBezTo>
                  <a:cubicBezTo>
                    <a:pt x="4241" y="865"/>
                    <a:pt x="4932" y="941"/>
                    <a:pt x="5030" y="1093"/>
                  </a:cubicBezTo>
                  <a:cubicBezTo>
                    <a:pt x="5129" y="1245"/>
                    <a:pt x="5326" y="1549"/>
                    <a:pt x="5425" y="1701"/>
                  </a:cubicBezTo>
                  <a:cubicBezTo>
                    <a:pt x="5523" y="1854"/>
                    <a:pt x="7200" y="3223"/>
                    <a:pt x="7200" y="3223"/>
                  </a:cubicBezTo>
                  <a:lnTo>
                    <a:pt x="7989" y="4135"/>
                  </a:lnTo>
                  <a:lnTo>
                    <a:pt x="8778" y="4592"/>
                  </a:lnTo>
                  <a:lnTo>
                    <a:pt x="9468" y="4820"/>
                  </a:lnTo>
                  <a:lnTo>
                    <a:pt x="9468" y="5352"/>
                  </a:lnTo>
                  <a:lnTo>
                    <a:pt x="10455" y="5504"/>
                  </a:lnTo>
                  <a:lnTo>
                    <a:pt x="10553" y="6417"/>
                  </a:lnTo>
                  <a:lnTo>
                    <a:pt x="12132" y="7634"/>
                  </a:lnTo>
                  <a:lnTo>
                    <a:pt x="12921" y="8394"/>
                  </a:lnTo>
                  <a:lnTo>
                    <a:pt x="13808" y="8470"/>
                  </a:lnTo>
                  <a:lnTo>
                    <a:pt x="14005" y="10144"/>
                  </a:lnTo>
                  <a:lnTo>
                    <a:pt x="15288" y="9383"/>
                  </a:lnTo>
                  <a:lnTo>
                    <a:pt x="15485" y="9992"/>
                  </a:lnTo>
                  <a:cubicBezTo>
                    <a:pt x="15485" y="9992"/>
                    <a:pt x="16175" y="10296"/>
                    <a:pt x="16274" y="10448"/>
                  </a:cubicBezTo>
                  <a:cubicBezTo>
                    <a:pt x="16373" y="10600"/>
                    <a:pt x="16964" y="11132"/>
                    <a:pt x="16964" y="11132"/>
                  </a:cubicBezTo>
                  <a:lnTo>
                    <a:pt x="16866" y="11969"/>
                  </a:lnTo>
                  <a:lnTo>
                    <a:pt x="16668" y="13262"/>
                  </a:lnTo>
                  <a:lnTo>
                    <a:pt x="18641" y="13794"/>
                  </a:lnTo>
                  <a:cubicBezTo>
                    <a:pt x="18641" y="13794"/>
                    <a:pt x="18444" y="14707"/>
                    <a:pt x="18641" y="15087"/>
                  </a:cubicBezTo>
                  <a:cubicBezTo>
                    <a:pt x="18838" y="15468"/>
                    <a:pt x="18740" y="15696"/>
                    <a:pt x="19529" y="15848"/>
                  </a:cubicBezTo>
                  <a:cubicBezTo>
                    <a:pt x="20318" y="16000"/>
                    <a:pt x="20811" y="15924"/>
                    <a:pt x="20811" y="15924"/>
                  </a:cubicBezTo>
                  <a:lnTo>
                    <a:pt x="21107" y="16837"/>
                  </a:lnTo>
                  <a:lnTo>
                    <a:pt x="21600" y="17369"/>
                  </a:lnTo>
                  <a:lnTo>
                    <a:pt x="21600" y="18586"/>
                  </a:lnTo>
                  <a:lnTo>
                    <a:pt x="20712" y="18890"/>
                  </a:lnTo>
                  <a:lnTo>
                    <a:pt x="21008" y="19727"/>
                  </a:lnTo>
                  <a:lnTo>
                    <a:pt x="21107" y="20639"/>
                  </a:lnTo>
                  <a:cubicBezTo>
                    <a:pt x="21107" y="20639"/>
                    <a:pt x="21205" y="20944"/>
                    <a:pt x="20811" y="20944"/>
                  </a:cubicBezTo>
                  <a:cubicBezTo>
                    <a:pt x="20416" y="20944"/>
                    <a:pt x="19529" y="20944"/>
                    <a:pt x="19529" y="20944"/>
                  </a:cubicBezTo>
                  <a:lnTo>
                    <a:pt x="19036" y="21400"/>
                  </a:lnTo>
                  <a:lnTo>
                    <a:pt x="17753" y="21020"/>
                  </a:lnTo>
                  <a:lnTo>
                    <a:pt x="17556" y="20487"/>
                  </a:lnTo>
                  <a:cubicBezTo>
                    <a:pt x="17556" y="20487"/>
                    <a:pt x="16570" y="20335"/>
                    <a:pt x="16373" y="20259"/>
                  </a:cubicBezTo>
                  <a:cubicBezTo>
                    <a:pt x="16175" y="20183"/>
                    <a:pt x="15386" y="20107"/>
                    <a:pt x="15189" y="19423"/>
                  </a:cubicBezTo>
                  <a:cubicBezTo>
                    <a:pt x="14992" y="18738"/>
                    <a:pt x="14795" y="18130"/>
                    <a:pt x="14696" y="17901"/>
                  </a:cubicBezTo>
                  <a:cubicBezTo>
                    <a:pt x="14597" y="17673"/>
                    <a:pt x="14795" y="17521"/>
                    <a:pt x="14400" y="17293"/>
                  </a:cubicBezTo>
                  <a:cubicBezTo>
                    <a:pt x="14005" y="17065"/>
                    <a:pt x="13019" y="16456"/>
                    <a:pt x="13019" y="16456"/>
                  </a:cubicBezTo>
                  <a:cubicBezTo>
                    <a:pt x="13019" y="16456"/>
                    <a:pt x="11836" y="13794"/>
                    <a:pt x="11540" y="13338"/>
                  </a:cubicBezTo>
                  <a:cubicBezTo>
                    <a:pt x="11244" y="12882"/>
                    <a:pt x="10652" y="12273"/>
                    <a:pt x="10455" y="12045"/>
                  </a:cubicBezTo>
                  <a:cubicBezTo>
                    <a:pt x="10258" y="11817"/>
                    <a:pt x="9764" y="11513"/>
                    <a:pt x="9567" y="11437"/>
                  </a:cubicBezTo>
                  <a:cubicBezTo>
                    <a:pt x="9370" y="11361"/>
                    <a:pt x="8482" y="10752"/>
                    <a:pt x="8482" y="10752"/>
                  </a:cubicBezTo>
                  <a:cubicBezTo>
                    <a:pt x="8482" y="10752"/>
                    <a:pt x="8088" y="10296"/>
                    <a:pt x="8088" y="9459"/>
                  </a:cubicBezTo>
                  <a:cubicBezTo>
                    <a:pt x="8088" y="8623"/>
                    <a:pt x="7989" y="8014"/>
                    <a:pt x="7890" y="7710"/>
                  </a:cubicBezTo>
                  <a:cubicBezTo>
                    <a:pt x="7792" y="7406"/>
                    <a:pt x="7200" y="7330"/>
                    <a:pt x="6805" y="7101"/>
                  </a:cubicBezTo>
                  <a:cubicBezTo>
                    <a:pt x="6411" y="6873"/>
                    <a:pt x="5227" y="6569"/>
                    <a:pt x="4833" y="5885"/>
                  </a:cubicBezTo>
                  <a:cubicBezTo>
                    <a:pt x="4438" y="5200"/>
                    <a:pt x="4438" y="4668"/>
                    <a:pt x="4142" y="4363"/>
                  </a:cubicBezTo>
                  <a:cubicBezTo>
                    <a:pt x="3847" y="4059"/>
                    <a:pt x="3058" y="3831"/>
                    <a:pt x="2860" y="3679"/>
                  </a:cubicBezTo>
                  <a:cubicBezTo>
                    <a:pt x="2663" y="3527"/>
                    <a:pt x="1381" y="2538"/>
                    <a:pt x="1184" y="2386"/>
                  </a:cubicBezTo>
                  <a:cubicBezTo>
                    <a:pt x="986" y="2234"/>
                    <a:pt x="0" y="1093"/>
                    <a:pt x="0" y="1093"/>
                  </a:cubicBezTo>
                  <a:lnTo>
                    <a:pt x="592" y="256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2" name="Shape"/>
            <p:cNvSpPr/>
            <p:nvPr/>
          </p:nvSpPr>
          <p:spPr>
            <a:xfrm>
              <a:off x="8982897" y="4465210"/>
              <a:ext cx="296885" cy="11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0550" fill="norm" stroke="1" extrusionOk="0">
                  <a:moveTo>
                    <a:pt x="151" y="5100"/>
                  </a:moveTo>
                  <a:lnTo>
                    <a:pt x="960" y="0"/>
                  </a:lnTo>
                  <a:cubicBezTo>
                    <a:pt x="960" y="0"/>
                    <a:pt x="1653" y="2100"/>
                    <a:pt x="2692" y="1500"/>
                  </a:cubicBezTo>
                  <a:cubicBezTo>
                    <a:pt x="3732" y="900"/>
                    <a:pt x="4425" y="300"/>
                    <a:pt x="5118" y="300"/>
                  </a:cubicBezTo>
                  <a:cubicBezTo>
                    <a:pt x="5811" y="300"/>
                    <a:pt x="5580" y="-600"/>
                    <a:pt x="6388" y="900"/>
                  </a:cubicBezTo>
                  <a:cubicBezTo>
                    <a:pt x="7197" y="2400"/>
                    <a:pt x="7544" y="4500"/>
                    <a:pt x="8699" y="5100"/>
                  </a:cubicBezTo>
                  <a:cubicBezTo>
                    <a:pt x="9854" y="5700"/>
                    <a:pt x="11009" y="6000"/>
                    <a:pt x="11471" y="5100"/>
                  </a:cubicBezTo>
                  <a:cubicBezTo>
                    <a:pt x="11933" y="4200"/>
                    <a:pt x="12048" y="1500"/>
                    <a:pt x="12395" y="2100"/>
                  </a:cubicBezTo>
                  <a:cubicBezTo>
                    <a:pt x="12741" y="2700"/>
                    <a:pt x="11933" y="2100"/>
                    <a:pt x="13550" y="3000"/>
                  </a:cubicBezTo>
                  <a:cubicBezTo>
                    <a:pt x="15167" y="3900"/>
                    <a:pt x="15860" y="3300"/>
                    <a:pt x="16322" y="4500"/>
                  </a:cubicBezTo>
                  <a:cubicBezTo>
                    <a:pt x="16784" y="5700"/>
                    <a:pt x="17015" y="8400"/>
                    <a:pt x="17015" y="8400"/>
                  </a:cubicBezTo>
                  <a:lnTo>
                    <a:pt x="16553" y="11100"/>
                  </a:lnTo>
                  <a:cubicBezTo>
                    <a:pt x="16553" y="11100"/>
                    <a:pt x="18863" y="11400"/>
                    <a:pt x="19210" y="11400"/>
                  </a:cubicBezTo>
                  <a:cubicBezTo>
                    <a:pt x="19556" y="11400"/>
                    <a:pt x="20134" y="11700"/>
                    <a:pt x="20249" y="12900"/>
                  </a:cubicBezTo>
                  <a:cubicBezTo>
                    <a:pt x="20365" y="14100"/>
                    <a:pt x="20134" y="15300"/>
                    <a:pt x="20365" y="16500"/>
                  </a:cubicBezTo>
                  <a:cubicBezTo>
                    <a:pt x="20596" y="17700"/>
                    <a:pt x="21289" y="20400"/>
                    <a:pt x="20942" y="20400"/>
                  </a:cubicBezTo>
                  <a:cubicBezTo>
                    <a:pt x="20596" y="20400"/>
                    <a:pt x="19556" y="21000"/>
                    <a:pt x="19210" y="19800"/>
                  </a:cubicBezTo>
                  <a:cubicBezTo>
                    <a:pt x="18863" y="18600"/>
                    <a:pt x="19094" y="16500"/>
                    <a:pt x="18055" y="16500"/>
                  </a:cubicBezTo>
                  <a:cubicBezTo>
                    <a:pt x="17015" y="16500"/>
                    <a:pt x="17131" y="17400"/>
                    <a:pt x="14705" y="16500"/>
                  </a:cubicBezTo>
                  <a:cubicBezTo>
                    <a:pt x="12279" y="15600"/>
                    <a:pt x="11702" y="14100"/>
                    <a:pt x="10431" y="12900"/>
                  </a:cubicBezTo>
                  <a:cubicBezTo>
                    <a:pt x="9161" y="11700"/>
                    <a:pt x="9623" y="11700"/>
                    <a:pt x="8121" y="12300"/>
                  </a:cubicBezTo>
                  <a:cubicBezTo>
                    <a:pt x="6619" y="12900"/>
                    <a:pt x="6619" y="14400"/>
                    <a:pt x="5695" y="12900"/>
                  </a:cubicBezTo>
                  <a:cubicBezTo>
                    <a:pt x="4771" y="11400"/>
                    <a:pt x="4656" y="11100"/>
                    <a:pt x="4309" y="10800"/>
                  </a:cubicBezTo>
                  <a:cubicBezTo>
                    <a:pt x="3963" y="10500"/>
                    <a:pt x="2808" y="10500"/>
                    <a:pt x="2461" y="10500"/>
                  </a:cubicBezTo>
                  <a:cubicBezTo>
                    <a:pt x="2115" y="10500"/>
                    <a:pt x="2346" y="7500"/>
                    <a:pt x="2346" y="7500"/>
                  </a:cubicBezTo>
                  <a:cubicBezTo>
                    <a:pt x="2346" y="7500"/>
                    <a:pt x="1075" y="7500"/>
                    <a:pt x="382" y="6900"/>
                  </a:cubicBezTo>
                  <a:cubicBezTo>
                    <a:pt x="-311" y="6300"/>
                    <a:pt x="151" y="5100"/>
                    <a:pt x="151" y="5100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3" name="Shape"/>
            <p:cNvSpPr/>
            <p:nvPr/>
          </p:nvSpPr>
          <p:spPr>
            <a:xfrm>
              <a:off x="9445207" y="4559331"/>
              <a:ext cx="100734" cy="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fill="norm" stroke="1" extrusionOk="0">
                  <a:moveTo>
                    <a:pt x="0" y="2633"/>
                  </a:moveTo>
                  <a:cubicBezTo>
                    <a:pt x="0" y="2633"/>
                    <a:pt x="2479" y="-1481"/>
                    <a:pt x="3895" y="576"/>
                  </a:cubicBezTo>
                  <a:cubicBezTo>
                    <a:pt x="5311" y="2633"/>
                    <a:pt x="9561" y="5719"/>
                    <a:pt x="10977" y="5719"/>
                  </a:cubicBezTo>
                  <a:cubicBezTo>
                    <a:pt x="12393" y="5719"/>
                    <a:pt x="21600" y="5719"/>
                    <a:pt x="21600" y="5719"/>
                  </a:cubicBezTo>
                  <a:cubicBezTo>
                    <a:pt x="21600" y="5719"/>
                    <a:pt x="20538" y="10862"/>
                    <a:pt x="19830" y="10862"/>
                  </a:cubicBezTo>
                  <a:cubicBezTo>
                    <a:pt x="19121" y="10862"/>
                    <a:pt x="9561" y="20119"/>
                    <a:pt x="8852" y="20119"/>
                  </a:cubicBezTo>
                  <a:cubicBezTo>
                    <a:pt x="8144" y="20119"/>
                    <a:pt x="1770" y="12919"/>
                    <a:pt x="1770" y="12919"/>
                  </a:cubicBezTo>
                  <a:lnTo>
                    <a:pt x="0" y="2633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4" name="Shape"/>
            <p:cNvSpPr/>
            <p:nvPr/>
          </p:nvSpPr>
          <p:spPr>
            <a:xfrm>
              <a:off x="9421246" y="4616860"/>
              <a:ext cx="61852" cy="2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0667" fill="norm" stroke="1" extrusionOk="0">
                  <a:moveTo>
                    <a:pt x="4500" y="0"/>
                  </a:moveTo>
                  <a:cubicBezTo>
                    <a:pt x="5850" y="0"/>
                    <a:pt x="17100" y="11435"/>
                    <a:pt x="17550" y="13976"/>
                  </a:cubicBezTo>
                  <a:cubicBezTo>
                    <a:pt x="18000" y="16518"/>
                    <a:pt x="21600" y="19059"/>
                    <a:pt x="19800" y="20329"/>
                  </a:cubicBezTo>
                  <a:cubicBezTo>
                    <a:pt x="18000" y="21600"/>
                    <a:pt x="4950" y="19059"/>
                    <a:pt x="4050" y="16518"/>
                  </a:cubicBezTo>
                  <a:cubicBezTo>
                    <a:pt x="3150" y="13976"/>
                    <a:pt x="0" y="1271"/>
                    <a:pt x="0" y="1271"/>
                  </a:cubicBezTo>
                  <a:lnTo>
                    <a:pt x="4500" y="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5" name="Shape"/>
            <p:cNvSpPr/>
            <p:nvPr/>
          </p:nvSpPr>
          <p:spPr>
            <a:xfrm>
              <a:off x="9531918" y="4579096"/>
              <a:ext cx="132172" cy="9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212" fill="norm" stroke="1" extrusionOk="0">
                  <a:moveTo>
                    <a:pt x="0" y="18441"/>
                  </a:moveTo>
                  <a:cubicBezTo>
                    <a:pt x="533" y="18087"/>
                    <a:pt x="2667" y="16317"/>
                    <a:pt x="2933" y="15609"/>
                  </a:cubicBezTo>
                  <a:cubicBezTo>
                    <a:pt x="3200" y="14901"/>
                    <a:pt x="3467" y="13130"/>
                    <a:pt x="4000" y="12776"/>
                  </a:cubicBezTo>
                  <a:cubicBezTo>
                    <a:pt x="4533" y="12422"/>
                    <a:pt x="6933" y="13838"/>
                    <a:pt x="6933" y="12422"/>
                  </a:cubicBezTo>
                  <a:cubicBezTo>
                    <a:pt x="6933" y="11005"/>
                    <a:pt x="7733" y="8173"/>
                    <a:pt x="7733" y="8173"/>
                  </a:cubicBezTo>
                  <a:lnTo>
                    <a:pt x="9067" y="7819"/>
                  </a:lnTo>
                  <a:cubicBezTo>
                    <a:pt x="9067" y="7819"/>
                    <a:pt x="9867" y="4278"/>
                    <a:pt x="10400" y="3923"/>
                  </a:cubicBezTo>
                  <a:cubicBezTo>
                    <a:pt x="10933" y="3569"/>
                    <a:pt x="16533" y="3569"/>
                    <a:pt x="16533" y="3569"/>
                  </a:cubicBezTo>
                  <a:cubicBezTo>
                    <a:pt x="16533" y="3569"/>
                    <a:pt x="21600" y="-1388"/>
                    <a:pt x="21333" y="382"/>
                  </a:cubicBezTo>
                  <a:cubicBezTo>
                    <a:pt x="21067" y="2153"/>
                    <a:pt x="16000" y="5694"/>
                    <a:pt x="15467" y="6402"/>
                  </a:cubicBezTo>
                  <a:cubicBezTo>
                    <a:pt x="14933" y="7110"/>
                    <a:pt x="11200" y="10297"/>
                    <a:pt x="11200" y="10297"/>
                  </a:cubicBezTo>
                  <a:cubicBezTo>
                    <a:pt x="11200" y="10297"/>
                    <a:pt x="12800" y="13130"/>
                    <a:pt x="10933" y="13130"/>
                  </a:cubicBezTo>
                  <a:cubicBezTo>
                    <a:pt x="9067" y="13130"/>
                    <a:pt x="7200" y="13838"/>
                    <a:pt x="7200" y="13838"/>
                  </a:cubicBezTo>
                  <a:lnTo>
                    <a:pt x="1333" y="20212"/>
                  </a:lnTo>
                  <a:lnTo>
                    <a:pt x="0" y="1844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6" name="Shape"/>
            <p:cNvSpPr/>
            <p:nvPr/>
          </p:nvSpPr>
          <p:spPr>
            <a:xfrm>
              <a:off x="11179763" y="5706306"/>
              <a:ext cx="174140" cy="30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25" fill="norm" stroke="1" extrusionOk="0">
                  <a:moveTo>
                    <a:pt x="6759" y="9591"/>
                  </a:moveTo>
                  <a:cubicBezTo>
                    <a:pt x="6354" y="8188"/>
                    <a:pt x="5139" y="6082"/>
                    <a:pt x="5139" y="5848"/>
                  </a:cubicBezTo>
                  <a:cubicBezTo>
                    <a:pt x="5139" y="5614"/>
                    <a:pt x="4329" y="3899"/>
                    <a:pt x="2844" y="3197"/>
                  </a:cubicBezTo>
                  <a:cubicBezTo>
                    <a:pt x="1359" y="2495"/>
                    <a:pt x="-126" y="2027"/>
                    <a:pt x="9" y="1482"/>
                  </a:cubicBezTo>
                  <a:cubicBezTo>
                    <a:pt x="144" y="936"/>
                    <a:pt x="684" y="0"/>
                    <a:pt x="1629" y="0"/>
                  </a:cubicBezTo>
                  <a:cubicBezTo>
                    <a:pt x="2574" y="0"/>
                    <a:pt x="2034" y="312"/>
                    <a:pt x="3789" y="1326"/>
                  </a:cubicBezTo>
                  <a:cubicBezTo>
                    <a:pt x="5544" y="2339"/>
                    <a:pt x="6354" y="2885"/>
                    <a:pt x="6624" y="3977"/>
                  </a:cubicBezTo>
                  <a:cubicBezTo>
                    <a:pt x="6894" y="5069"/>
                    <a:pt x="5949" y="6394"/>
                    <a:pt x="6759" y="6862"/>
                  </a:cubicBezTo>
                  <a:cubicBezTo>
                    <a:pt x="7569" y="7330"/>
                    <a:pt x="7839" y="7798"/>
                    <a:pt x="8784" y="7564"/>
                  </a:cubicBezTo>
                  <a:cubicBezTo>
                    <a:pt x="9729" y="7330"/>
                    <a:pt x="9459" y="7096"/>
                    <a:pt x="9999" y="7096"/>
                  </a:cubicBezTo>
                  <a:cubicBezTo>
                    <a:pt x="10539" y="7096"/>
                    <a:pt x="11889" y="7486"/>
                    <a:pt x="11889" y="7486"/>
                  </a:cubicBezTo>
                  <a:lnTo>
                    <a:pt x="11349" y="9279"/>
                  </a:lnTo>
                  <a:cubicBezTo>
                    <a:pt x="11349" y="9279"/>
                    <a:pt x="12159" y="10293"/>
                    <a:pt x="14589" y="10761"/>
                  </a:cubicBezTo>
                  <a:cubicBezTo>
                    <a:pt x="17019" y="11229"/>
                    <a:pt x="17559" y="11151"/>
                    <a:pt x="18099" y="10917"/>
                  </a:cubicBezTo>
                  <a:cubicBezTo>
                    <a:pt x="18639" y="10683"/>
                    <a:pt x="19179" y="10371"/>
                    <a:pt x="19584" y="10371"/>
                  </a:cubicBezTo>
                  <a:cubicBezTo>
                    <a:pt x="19989" y="10371"/>
                    <a:pt x="20664" y="9357"/>
                    <a:pt x="21069" y="10449"/>
                  </a:cubicBezTo>
                  <a:cubicBezTo>
                    <a:pt x="21474" y="11541"/>
                    <a:pt x="20664" y="12087"/>
                    <a:pt x="20124" y="12710"/>
                  </a:cubicBezTo>
                  <a:cubicBezTo>
                    <a:pt x="19584" y="13334"/>
                    <a:pt x="19314" y="13802"/>
                    <a:pt x="18234" y="13958"/>
                  </a:cubicBezTo>
                  <a:cubicBezTo>
                    <a:pt x="17154" y="14114"/>
                    <a:pt x="16344" y="13334"/>
                    <a:pt x="15804" y="14192"/>
                  </a:cubicBezTo>
                  <a:cubicBezTo>
                    <a:pt x="15264" y="15050"/>
                    <a:pt x="15129" y="15440"/>
                    <a:pt x="15534" y="15908"/>
                  </a:cubicBezTo>
                  <a:cubicBezTo>
                    <a:pt x="15939" y="16375"/>
                    <a:pt x="15669" y="16921"/>
                    <a:pt x="15399" y="16999"/>
                  </a:cubicBezTo>
                  <a:cubicBezTo>
                    <a:pt x="15129" y="17077"/>
                    <a:pt x="14454" y="16765"/>
                    <a:pt x="13779" y="17623"/>
                  </a:cubicBezTo>
                  <a:cubicBezTo>
                    <a:pt x="13104" y="18481"/>
                    <a:pt x="12159" y="19027"/>
                    <a:pt x="12159" y="19495"/>
                  </a:cubicBezTo>
                  <a:cubicBezTo>
                    <a:pt x="12159" y="19962"/>
                    <a:pt x="11349" y="21522"/>
                    <a:pt x="10674" y="21522"/>
                  </a:cubicBezTo>
                  <a:cubicBezTo>
                    <a:pt x="9999" y="21522"/>
                    <a:pt x="8244" y="21600"/>
                    <a:pt x="7974" y="20976"/>
                  </a:cubicBezTo>
                  <a:cubicBezTo>
                    <a:pt x="7704" y="20352"/>
                    <a:pt x="7164" y="20196"/>
                    <a:pt x="7704" y="19806"/>
                  </a:cubicBezTo>
                  <a:cubicBezTo>
                    <a:pt x="8244" y="19417"/>
                    <a:pt x="9054" y="20040"/>
                    <a:pt x="8244" y="18481"/>
                  </a:cubicBezTo>
                  <a:cubicBezTo>
                    <a:pt x="7434" y="16921"/>
                    <a:pt x="7164" y="16687"/>
                    <a:pt x="6219" y="16297"/>
                  </a:cubicBezTo>
                  <a:cubicBezTo>
                    <a:pt x="5274" y="15908"/>
                    <a:pt x="2574" y="15284"/>
                    <a:pt x="2574" y="15128"/>
                  </a:cubicBezTo>
                  <a:cubicBezTo>
                    <a:pt x="2574" y="14972"/>
                    <a:pt x="5949" y="13724"/>
                    <a:pt x="5949" y="13724"/>
                  </a:cubicBezTo>
                  <a:lnTo>
                    <a:pt x="6759" y="10839"/>
                  </a:lnTo>
                  <a:lnTo>
                    <a:pt x="6759" y="9591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7" name="Shape"/>
            <p:cNvSpPr/>
            <p:nvPr/>
          </p:nvSpPr>
          <p:spPr>
            <a:xfrm>
              <a:off x="10971087" y="5967682"/>
              <a:ext cx="253174" cy="29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69" fill="norm" stroke="1" extrusionOk="0">
                  <a:moveTo>
                    <a:pt x="15081" y="4012"/>
                  </a:moveTo>
                  <a:cubicBezTo>
                    <a:pt x="15360" y="3445"/>
                    <a:pt x="15640" y="695"/>
                    <a:pt x="15640" y="695"/>
                  </a:cubicBezTo>
                  <a:cubicBezTo>
                    <a:pt x="15640" y="695"/>
                    <a:pt x="17316" y="-357"/>
                    <a:pt x="17409" y="128"/>
                  </a:cubicBezTo>
                  <a:cubicBezTo>
                    <a:pt x="17502" y="614"/>
                    <a:pt x="17502" y="1989"/>
                    <a:pt x="17595" y="2232"/>
                  </a:cubicBezTo>
                  <a:cubicBezTo>
                    <a:pt x="17688" y="2474"/>
                    <a:pt x="17036" y="2636"/>
                    <a:pt x="18247" y="2636"/>
                  </a:cubicBezTo>
                  <a:cubicBezTo>
                    <a:pt x="19457" y="2636"/>
                    <a:pt x="18247" y="1908"/>
                    <a:pt x="19550" y="2232"/>
                  </a:cubicBezTo>
                  <a:cubicBezTo>
                    <a:pt x="20853" y="2555"/>
                    <a:pt x="20853" y="2717"/>
                    <a:pt x="21040" y="3041"/>
                  </a:cubicBezTo>
                  <a:cubicBezTo>
                    <a:pt x="21226" y="3364"/>
                    <a:pt x="21319" y="3769"/>
                    <a:pt x="21133" y="4416"/>
                  </a:cubicBezTo>
                  <a:cubicBezTo>
                    <a:pt x="20947" y="5063"/>
                    <a:pt x="18991" y="7328"/>
                    <a:pt x="18153" y="8218"/>
                  </a:cubicBezTo>
                  <a:cubicBezTo>
                    <a:pt x="17316" y="9108"/>
                    <a:pt x="16850" y="9351"/>
                    <a:pt x="16757" y="9917"/>
                  </a:cubicBezTo>
                  <a:cubicBezTo>
                    <a:pt x="16664" y="10483"/>
                    <a:pt x="16850" y="10888"/>
                    <a:pt x="16664" y="11212"/>
                  </a:cubicBezTo>
                  <a:cubicBezTo>
                    <a:pt x="16478" y="11535"/>
                    <a:pt x="12474" y="13153"/>
                    <a:pt x="12474" y="13153"/>
                  </a:cubicBezTo>
                  <a:cubicBezTo>
                    <a:pt x="12474" y="13153"/>
                    <a:pt x="11822" y="13639"/>
                    <a:pt x="12009" y="14205"/>
                  </a:cubicBezTo>
                  <a:cubicBezTo>
                    <a:pt x="12195" y="14771"/>
                    <a:pt x="11264" y="17279"/>
                    <a:pt x="9960" y="18978"/>
                  </a:cubicBezTo>
                  <a:cubicBezTo>
                    <a:pt x="8657" y="20677"/>
                    <a:pt x="8191" y="21243"/>
                    <a:pt x="7074" y="21162"/>
                  </a:cubicBezTo>
                  <a:cubicBezTo>
                    <a:pt x="5957" y="21081"/>
                    <a:pt x="4281" y="21162"/>
                    <a:pt x="3816" y="20677"/>
                  </a:cubicBezTo>
                  <a:cubicBezTo>
                    <a:pt x="3350" y="20191"/>
                    <a:pt x="2885" y="19706"/>
                    <a:pt x="2885" y="19706"/>
                  </a:cubicBezTo>
                  <a:cubicBezTo>
                    <a:pt x="2885" y="19706"/>
                    <a:pt x="2047" y="19787"/>
                    <a:pt x="1302" y="19787"/>
                  </a:cubicBezTo>
                  <a:cubicBezTo>
                    <a:pt x="557" y="19787"/>
                    <a:pt x="-281" y="19544"/>
                    <a:pt x="91" y="18816"/>
                  </a:cubicBezTo>
                  <a:cubicBezTo>
                    <a:pt x="464" y="18088"/>
                    <a:pt x="185" y="17198"/>
                    <a:pt x="650" y="16794"/>
                  </a:cubicBezTo>
                  <a:cubicBezTo>
                    <a:pt x="1116" y="16389"/>
                    <a:pt x="2140" y="16227"/>
                    <a:pt x="2233" y="15823"/>
                  </a:cubicBezTo>
                  <a:cubicBezTo>
                    <a:pt x="2326" y="15418"/>
                    <a:pt x="557" y="15014"/>
                    <a:pt x="2698" y="14852"/>
                  </a:cubicBezTo>
                  <a:cubicBezTo>
                    <a:pt x="4840" y="14690"/>
                    <a:pt x="4188" y="14852"/>
                    <a:pt x="4747" y="14043"/>
                  </a:cubicBezTo>
                  <a:cubicBezTo>
                    <a:pt x="5305" y="13234"/>
                    <a:pt x="5957" y="11940"/>
                    <a:pt x="5957" y="11940"/>
                  </a:cubicBezTo>
                  <a:cubicBezTo>
                    <a:pt x="5957" y="11940"/>
                    <a:pt x="7260" y="11535"/>
                    <a:pt x="8564" y="11131"/>
                  </a:cubicBezTo>
                  <a:cubicBezTo>
                    <a:pt x="9867" y="10726"/>
                    <a:pt x="11357" y="10160"/>
                    <a:pt x="12195" y="8623"/>
                  </a:cubicBezTo>
                  <a:cubicBezTo>
                    <a:pt x="13033" y="7086"/>
                    <a:pt x="13405" y="6034"/>
                    <a:pt x="13591" y="5630"/>
                  </a:cubicBezTo>
                  <a:cubicBezTo>
                    <a:pt x="13778" y="5225"/>
                    <a:pt x="13964" y="4901"/>
                    <a:pt x="13964" y="4901"/>
                  </a:cubicBezTo>
                  <a:lnTo>
                    <a:pt x="15081" y="4012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8" name="Shape"/>
            <p:cNvSpPr/>
            <p:nvPr/>
          </p:nvSpPr>
          <p:spPr>
            <a:xfrm>
              <a:off x="10236726" y="5960358"/>
              <a:ext cx="121342" cy="13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"/>
                  </a:moveTo>
                  <a:lnTo>
                    <a:pt x="1479" y="0"/>
                  </a:lnTo>
                  <a:cubicBezTo>
                    <a:pt x="1479" y="0"/>
                    <a:pt x="2367" y="540"/>
                    <a:pt x="4142" y="1350"/>
                  </a:cubicBezTo>
                  <a:cubicBezTo>
                    <a:pt x="5918" y="2160"/>
                    <a:pt x="8581" y="2700"/>
                    <a:pt x="9468" y="2970"/>
                  </a:cubicBezTo>
                  <a:cubicBezTo>
                    <a:pt x="10356" y="3240"/>
                    <a:pt x="12132" y="4050"/>
                    <a:pt x="14203" y="3510"/>
                  </a:cubicBezTo>
                  <a:cubicBezTo>
                    <a:pt x="16274" y="2970"/>
                    <a:pt x="20121" y="1890"/>
                    <a:pt x="20121" y="1890"/>
                  </a:cubicBezTo>
                  <a:lnTo>
                    <a:pt x="21008" y="4860"/>
                  </a:lnTo>
                  <a:lnTo>
                    <a:pt x="21600" y="7830"/>
                  </a:lnTo>
                  <a:lnTo>
                    <a:pt x="21600" y="9720"/>
                  </a:lnTo>
                  <a:lnTo>
                    <a:pt x="19529" y="9450"/>
                  </a:lnTo>
                  <a:cubicBezTo>
                    <a:pt x="19529" y="9450"/>
                    <a:pt x="18345" y="11340"/>
                    <a:pt x="18641" y="12690"/>
                  </a:cubicBezTo>
                  <a:cubicBezTo>
                    <a:pt x="18937" y="14040"/>
                    <a:pt x="19529" y="15390"/>
                    <a:pt x="19529" y="15930"/>
                  </a:cubicBezTo>
                  <a:cubicBezTo>
                    <a:pt x="19529" y="16470"/>
                    <a:pt x="19529" y="18360"/>
                    <a:pt x="19529" y="18360"/>
                  </a:cubicBezTo>
                  <a:lnTo>
                    <a:pt x="16570" y="16470"/>
                  </a:lnTo>
                  <a:cubicBezTo>
                    <a:pt x="16570" y="16470"/>
                    <a:pt x="15682" y="18360"/>
                    <a:pt x="15090" y="19170"/>
                  </a:cubicBezTo>
                  <a:cubicBezTo>
                    <a:pt x="14499" y="19980"/>
                    <a:pt x="13611" y="21600"/>
                    <a:pt x="12723" y="21600"/>
                  </a:cubicBezTo>
                  <a:cubicBezTo>
                    <a:pt x="11836" y="21600"/>
                    <a:pt x="9764" y="21600"/>
                    <a:pt x="9764" y="21060"/>
                  </a:cubicBezTo>
                  <a:cubicBezTo>
                    <a:pt x="9764" y="20520"/>
                    <a:pt x="12427" y="20790"/>
                    <a:pt x="10060" y="18900"/>
                  </a:cubicBezTo>
                  <a:cubicBezTo>
                    <a:pt x="7693" y="17010"/>
                    <a:pt x="6805" y="17820"/>
                    <a:pt x="6510" y="16470"/>
                  </a:cubicBezTo>
                  <a:cubicBezTo>
                    <a:pt x="6214" y="15120"/>
                    <a:pt x="5918" y="14580"/>
                    <a:pt x="6214" y="14040"/>
                  </a:cubicBezTo>
                  <a:cubicBezTo>
                    <a:pt x="6510" y="13500"/>
                    <a:pt x="7397" y="11880"/>
                    <a:pt x="7397" y="11880"/>
                  </a:cubicBezTo>
                  <a:lnTo>
                    <a:pt x="4734" y="10260"/>
                  </a:lnTo>
                  <a:cubicBezTo>
                    <a:pt x="4734" y="10260"/>
                    <a:pt x="1775" y="5130"/>
                    <a:pt x="1775" y="4590"/>
                  </a:cubicBezTo>
                  <a:cubicBezTo>
                    <a:pt x="1775" y="4050"/>
                    <a:pt x="592" y="2430"/>
                    <a:pt x="592" y="2430"/>
                  </a:cubicBezTo>
                  <a:lnTo>
                    <a:pt x="0" y="108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39" name="Shape"/>
            <p:cNvSpPr/>
            <p:nvPr/>
          </p:nvSpPr>
          <p:spPr>
            <a:xfrm>
              <a:off x="9234044" y="4693448"/>
              <a:ext cx="1298349" cy="118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70" fill="norm" stroke="1" extrusionOk="0">
                  <a:moveTo>
                    <a:pt x="8629" y="2868"/>
                  </a:moveTo>
                  <a:cubicBezTo>
                    <a:pt x="8629" y="2868"/>
                    <a:pt x="8900" y="2868"/>
                    <a:pt x="8900" y="2808"/>
                  </a:cubicBezTo>
                  <a:cubicBezTo>
                    <a:pt x="8900" y="2749"/>
                    <a:pt x="8738" y="2450"/>
                    <a:pt x="8738" y="2450"/>
                  </a:cubicBezTo>
                  <a:lnTo>
                    <a:pt x="8955" y="2151"/>
                  </a:lnTo>
                  <a:cubicBezTo>
                    <a:pt x="8955" y="2151"/>
                    <a:pt x="8928" y="1793"/>
                    <a:pt x="8982" y="1793"/>
                  </a:cubicBezTo>
                  <a:cubicBezTo>
                    <a:pt x="9036" y="1793"/>
                    <a:pt x="9335" y="1643"/>
                    <a:pt x="9335" y="1643"/>
                  </a:cubicBezTo>
                  <a:lnTo>
                    <a:pt x="9253" y="1046"/>
                  </a:lnTo>
                  <a:lnTo>
                    <a:pt x="9525" y="1046"/>
                  </a:lnTo>
                  <a:lnTo>
                    <a:pt x="9660" y="866"/>
                  </a:lnTo>
                  <a:lnTo>
                    <a:pt x="10257" y="986"/>
                  </a:lnTo>
                  <a:lnTo>
                    <a:pt x="10502" y="1016"/>
                  </a:lnTo>
                  <a:cubicBezTo>
                    <a:pt x="10502" y="1016"/>
                    <a:pt x="10637" y="866"/>
                    <a:pt x="10637" y="807"/>
                  </a:cubicBezTo>
                  <a:cubicBezTo>
                    <a:pt x="10637" y="747"/>
                    <a:pt x="10827" y="418"/>
                    <a:pt x="10827" y="418"/>
                  </a:cubicBezTo>
                  <a:lnTo>
                    <a:pt x="11180" y="598"/>
                  </a:lnTo>
                  <a:lnTo>
                    <a:pt x="11668" y="627"/>
                  </a:lnTo>
                  <a:lnTo>
                    <a:pt x="12157" y="657"/>
                  </a:lnTo>
                  <a:lnTo>
                    <a:pt x="12292" y="777"/>
                  </a:lnTo>
                  <a:lnTo>
                    <a:pt x="12645" y="717"/>
                  </a:lnTo>
                  <a:lnTo>
                    <a:pt x="12727" y="896"/>
                  </a:lnTo>
                  <a:lnTo>
                    <a:pt x="12618" y="986"/>
                  </a:lnTo>
                  <a:cubicBezTo>
                    <a:pt x="12618" y="986"/>
                    <a:pt x="12482" y="1046"/>
                    <a:pt x="12482" y="1105"/>
                  </a:cubicBezTo>
                  <a:cubicBezTo>
                    <a:pt x="12482" y="1165"/>
                    <a:pt x="12537" y="1374"/>
                    <a:pt x="12537" y="1374"/>
                  </a:cubicBezTo>
                  <a:lnTo>
                    <a:pt x="12265" y="1464"/>
                  </a:lnTo>
                  <a:lnTo>
                    <a:pt x="12211" y="1673"/>
                  </a:lnTo>
                  <a:cubicBezTo>
                    <a:pt x="12211" y="1673"/>
                    <a:pt x="12292" y="1852"/>
                    <a:pt x="12292" y="1912"/>
                  </a:cubicBezTo>
                  <a:cubicBezTo>
                    <a:pt x="12292" y="1972"/>
                    <a:pt x="12211" y="2121"/>
                    <a:pt x="12211" y="2121"/>
                  </a:cubicBezTo>
                  <a:cubicBezTo>
                    <a:pt x="12211" y="2121"/>
                    <a:pt x="12130" y="2181"/>
                    <a:pt x="12103" y="2241"/>
                  </a:cubicBezTo>
                  <a:cubicBezTo>
                    <a:pt x="12075" y="2300"/>
                    <a:pt x="12021" y="2629"/>
                    <a:pt x="12021" y="2719"/>
                  </a:cubicBezTo>
                  <a:cubicBezTo>
                    <a:pt x="12021" y="2808"/>
                    <a:pt x="12021" y="2958"/>
                    <a:pt x="12021" y="2958"/>
                  </a:cubicBezTo>
                  <a:lnTo>
                    <a:pt x="12238" y="3047"/>
                  </a:lnTo>
                  <a:lnTo>
                    <a:pt x="12482" y="3286"/>
                  </a:lnTo>
                  <a:lnTo>
                    <a:pt x="12482" y="3436"/>
                  </a:lnTo>
                  <a:cubicBezTo>
                    <a:pt x="12482" y="3436"/>
                    <a:pt x="12889" y="3525"/>
                    <a:pt x="12944" y="3555"/>
                  </a:cubicBezTo>
                  <a:cubicBezTo>
                    <a:pt x="12998" y="3585"/>
                    <a:pt x="13052" y="3615"/>
                    <a:pt x="13107" y="3615"/>
                  </a:cubicBezTo>
                  <a:cubicBezTo>
                    <a:pt x="13161" y="3615"/>
                    <a:pt x="13324" y="3764"/>
                    <a:pt x="13351" y="3824"/>
                  </a:cubicBezTo>
                  <a:cubicBezTo>
                    <a:pt x="13378" y="3884"/>
                    <a:pt x="13486" y="4093"/>
                    <a:pt x="13486" y="4093"/>
                  </a:cubicBezTo>
                  <a:lnTo>
                    <a:pt x="13812" y="4362"/>
                  </a:lnTo>
                  <a:lnTo>
                    <a:pt x="14002" y="4392"/>
                  </a:lnTo>
                  <a:lnTo>
                    <a:pt x="14083" y="4541"/>
                  </a:lnTo>
                  <a:lnTo>
                    <a:pt x="14246" y="4870"/>
                  </a:lnTo>
                  <a:cubicBezTo>
                    <a:pt x="14246" y="4870"/>
                    <a:pt x="14328" y="4929"/>
                    <a:pt x="14436" y="4929"/>
                  </a:cubicBezTo>
                  <a:cubicBezTo>
                    <a:pt x="14545" y="4929"/>
                    <a:pt x="14789" y="4929"/>
                    <a:pt x="14789" y="4929"/>
                  </a:cubicBezTo>
                  <a:lnTo>
                    <a:pt x="14897" y="4720"/>
                  </a:lnTo>
                  <a:lnTo>
                    <a:pt x="14979" y="4422"/>
                  </a:lnTo>
                  <a:lnTo>
                    <a:pt x="15142" y="4272"/>
                  </a:lnTo>
                  <a:lnTo>
                    <a:pt x="15169" y="3824"/>
                  </a:lnTo>
                  <a:lnTo>
                    <a:pt x="15332" y="3764"/>
                  </a:lnTo>
                  <a:lnTo>
                    <a:pt x="15386" y="2898"/>
                  </a:lnTo>
                  <a:lnTo>
                    <a:pt x="15332" y="2360"/>
                  </a:lnTo>
                  <a:lnTo>
                    <a:pt x="15332" y="1942"/>
                  </a:lnTo>
                  <a:cubicBezTo>
                    <a:pt x="15332" y="1942"/>
                    <a:pt x="15413" y="1703"/>
                    <a:pt x="15467" y="1673"/>
                  </a:cubicBezTo>
                  <a:cubicBezTo>
                    <a:pt x="15522" y="1643"/>
                    <a:pt x="15440" y="1076"/>
                    <a:pt x="15440" y="1076"/>
                  </a:cubicBezTo>
                  <a:lnTo>
                    <a:pt x="15522" y="388"/>
                  </a:lnTo>
                  <a:lnTo>
                    <a:pt x="15603" y="0"/>
                  </a:lnTo>
                  <a:lnTo>
                    <a:pt x="15739" y="30"/>
                  </a:lnTo>
                  <a:cubicBezTo>
                    <a:pt x="15739" y="30"/>
                    <a:pt x="15847" y="179"/>
                    <a:pt x="16010" y="538"/>
                  </a:cubicBezTo>
                  <a:cubicBezTo>
                    <a:pt x="16173" y="896"/>
                    <a:pt x="16309" y="1105"/>
                    <a:pt x="16336" y="1464"/>
                  </a:cubicBezTo>
                  <a:cubicBezTo>
                    <a:pt x="16363" y="1822"/>
                    <a:pt x="16363" y="2121"/>
                    <a:pt x="16390" y="2300"/>
                  </a:cubicBezTo>
                  <a:cubicBezTo>
                    <a:pt x="16417" y="2480"/>
                    <a:pt x="16553" y="2659"/>
                    <a:pt x="16661" y="2539"/>
                  </a:cubicBezTo>
                  <a:cubicBezTo>
                    <a:pt x="16770" y="2420"/>
                    <a:pt x="16797" y="2241"/>
                    <a:pt x="16851" y="2300"/>
                  </a:cubicBezTo>
                  <a:cubicBezTo>
                    <a:pt x="16906" y="2360"/>
                    <a:pt x="16987" y="2569"/>
                    <a:pt x="16987" y="2569"/>
                  </a:cubicBezTo>
                  <a:cubicBezTo>
                    <a:pt x="16987" y="2569"/>
                    <a:pt x="17150" y="2749"/>
                    <a:pt x="17231" y="2749"/>
                  </a:cubicBezTo>
                  <a:cubicBezTo>
                    <a:pt x="17313" y="2749"/>
                    <a:pt x="17340" y="2928"/>
                    <a:pt x="17340" y="2928"/>
                  </a:cubicBezTo>
                  <a:cubicBezTo>
                    <a:pt x="17340" y="2928"/>
                    <a:pt x="17313" y="3137"/>
                    <a:pt x="17313" y="3376"/>
                  </a:cubicBezTo>
                  <a:cubicBezTo>
                    <a:pt x="17313" y="3615"/>
                    <a:pt x="17123" y="3675"/>
                    <a:pt x="17367" y="3973"/>
                  </a:cubicBezTo>
                  <a:cubicBezTo>
                    <a:pt x="17611" y="4272"/>
                    <a:pt x="17747" y="4422"/>
                    <a:pt x="17747" y="4631"/>
                  </a:cubicBezTo>
                  <a:cubicBezTo>
                    <a:pt x="17747" y="4840"/>
                    <a:pt x="17720" y="5109"/>
                    <a:pt x="17747" y="5378"/>
                  </a:cubicBezTo>
                  <a:cubicBezTo>
                    <a:pt x="17774" y="5646"/>
                    <a:pt x="17720" y="5826"/>
                    <a:pt x="18208" y="6124"/>
                  </a:cubicBezTo>
                  <a:cubicBezTo>
                    <a:pt x="18696" y="6423"/>
                    <a:pt x="19022" y="6602"/>
                    <a:pt x="19022" y="6602"/>
                  </a:cubicBezTo>
                  <a:cubicBezTo>
                    <a:pt x="19022" y="6602"/>
                    <a:pt x="19076" y="6632"/>
                    <a:pt x="19131" y="6722"/>
                  </a:cubicBezTo>
                  <a:cubicBezTo>
                    <a:pt x="19185" y="6812"/>
                    <a:pt x="19375" y="6752"/>
                    <a:pt x="19212" y="6901"/>
                  </a:cubicBezTo>
                  <a:cubicBezTo>
                    <a:pt x="19049" y="7051"/>
                    <a:pt x="19022" y="7200"/>
                    <a:pt x="19131" y="7260"/>
                  </a:cubicBezTo>
                  <a:cubicBezTo>
                    <a:pt x="19239" y="7320"/>
                    <a:pt x="19239" y="7320"/>
                    <a:pt x="19321" y="7320"/>
                  </a:cubicBezTo>
                  <a:cubicBezTo>
                    <a:pt x="19402" y="7320"/>
                    <a:pt x="19511" y="7559"/>
                    <a:pt x="19538" y="7738"/>
                  </a:cubicBezTo>
                  <a:cubicBezTo>
                    <a:pt x="19565" y="7917"/>
                    <a:pt x="19483" y="8066"/>
                    <a:pt x="19511" y="8186"/>
                  </a:cubicBezTo>
                  <a:cubicBezTo>
                    <a:pt x="19538" y="8305"/>
                    <a:pt x="19538" y="8365"/>
                    <a:pt x="19673" y="8425"/>
                  </a:cubicBezTo>
                  <a:cubicBezTo>
                    <a:pt x="19809" y="8485"/>
                    <a:pt x="20026" y="8634"/>
                    <a:pt x="20026" y="8634"/>
                  </a:cubicBezTo>
                  <a:lnTo>
                    <a:pt x="20135" y="8783"/>
                  </a:lnTo>
                  <a:cubicBezTo>
                    <a:pt x="20135" y="8783"/>
                    <a:pt x="20189" y="8903"/>
                    <a:pt x="20189" y="9082"/>
                  </a:cubicBezTo>
                  <a:cubicBezTo>
                    <a:pt x="20189" y="9261"/>
                    <a:pt x="20135" y="9351"/>
                    <a:pt x="20216" y="9500"/>
                  </a:cubicBezTo>
                  <a:cubicBezTo>
                    <a:pt x="20297" y="9650"/>
                    <a:pt x="20433" y="9769"/>
                    <a:pt x="20487" y="9829"/>
                  </a:cubicBezTo>
                  <a:cubicBezTo>
                    <a:pt x="20542" y="9889"/>
                    <a:pt x="20759" y="10068"/>
                    <a:pt x="20759" y="10068"/>
                  </a:cubicBezTo>
                  <a:cubicBezTo>
                    <a:pt x="20759" y="10068"/>
                    <a:pt x="20786" y="10217"/>
                    <a:pt x="20813" y="10307"/>
                  </a:cubicBezTo>
                  <a:cubicBezTo>
                    <a:pt x="20840" y="10397"/>
                    <a:pt x="21003" y="10606"/>
                    <a:pt x="21112" y="10666"/>
                  </a:cubicBezTo>
                  <a:cubicBezTo>
                    <a:pt x="21220" y="10725"/>
                    <a:pt x="21329" y="10815"/>
                    <a:pt x="21329" y="11024"/>
                  </a:cubicBezTo>
                  <a:cubicBezTo>
                    <a:pt x="21329" y="11233"/>
                    <a:pt x="21274" y="11532"/>
                    <a:pt x="21247" y="11801"/>
                  </a:cubicBezTo>
                  <a:cubicBezTo>
                    <a:pt x="21220" y="12070"/>
                    <a:pt x="21084" y="12040"/>
                    <a:pt x="21220" y="12368"/>
                  </a:cubicBezTo>
                  <a:cubicBezTo>
                    <a:pt x="21356" y="12697"/>
                    <a:pt x="21464" y="12817"/>
                    <a:pt x="21519" y="13085"/>
                  </a:cubicBezTo>
                  <a:cubicBezTo>
                    <a:pt x="21573" y="13354"/>
                    <a:pt x="21600" y="13593"/>
                    <a:pt x="21546" y="13683"/>
                  </a:cubicBezTo>
                  <a:cubicBezTo>
                    <a:pt x="21491" y="13773"/>
                    <a:pt x="21329" y="13713"/>
                    <a:pt x="21329" y="13832"/>
                  </a:cubicBezTo>
                  <a:cubicBezTo>
                    <a:pt x="21329" y="13952"/>
                    <a:pt x="21301" y="14161"/>
                    <a:pt x="21329" y="14370"/>
                  </a:cubicBezTo>
                  <a:cubicBezTo>
                    <a:pt x="21356" y="14579"/>
                    <a:pt x="21464" y="14729"/>
                    <a:pt x="21410" y="15057"/>
                  </a:cubicBezTo>
                  <a:cubicBezTo>
                    <a:pt x="21356" y="15386"/>
                    <a:pt x="21410" y="15655"/>
                    <a:pt x="21274" y="15744"/>
                  </a:cubicBezTo>
                  <a:cubicBezTo>
                    <a:pt x="21139" y="15834"/>
                    <a:pt x="21112" y="15864"/>
                    <a:pt x="21112" y="15864"/>
                  </a:cubicBezTo>
                  <a:lnTo>
                    <a:pt x="21112" y="16252"/>
                  </a:lnTo>
                  <a:cubicBezTo>
                    <a:pt x="21112" y="16252"/>
                    <a:pt x="20922" y="16402"/>
                    <a:pt x="20867" y="16402"/>
                  </a:cubicBezTo>
                  <a:cubicBezTo>
                    <a:pt x="20813" y="16402"/>
                    <a:pt x="20650" y="16581"/>
                    <a:pt x="20623" y="16641"/>
                  </a:cubicBezTo>
                  <a:cubicBezTo>
                    <a:pt x="20596" y="16700"/>
                    <a:pt x="20596" y="16939"/>
                    <a:pt x="20596" y="16939"/>
                  </a:cubicBezTo>
                  <a:lnTo>
                    <a:pt x="20325" y="16939"/>
                  </a:lnTo>
                  <a:cubicBezTo>
                    <a:pt x="20325" y="16939"/>
                    <a:pt x="20243" y="16969"/>
                    <a:pt x="20270" y="17298"/>
                  </a:cubicBezTo>
                  <a:cubicBezTo>
                    <a:pt x="20297" y="17627"/>
                    <a:pt x="20352" y="17806"/>
                    <a:pt x="20216" y="17985"/>
                  </a:cubicBezTo>
                  <a:cubicBezTo>
                    <a:pt x="20080" y="18164"/>
                    <a:pt x="19918" y="18373"/>
                    <a:pt x="19890" y="18583"/>
                  </a:cubicBezTo>
                  <a:cubicBezTo>
                    <a:pt x="19863" y="18792"/>
                    <a:pt x="19836" y="18941"/>
                    <a:pt x="19836" y="19150"/>
                  </a:cubicBezTo>
                  <a:cubicBezTo>
                    <a:pt x="19836" y="19359"/>
                    <a:pt x="19836" y="19479"/>
                    <a:pt x="19836" y="19479"/>
                  </a:cubicBezTo>
                  <a:cubicBezTo>
                    <a:pt x="19836" y="19479"/>
                    <a:pt x="19511" y="19389"/>
                    <a:pt x="19511" y="19658"/>
                  </a:cubicBezTo>
                  <a:cubicBezTo>
                    <a:pt x="19511" y="19927"/>
                    <a:pt x="19701" y="20136"/>
                    <a:pt x="19701" y="20136"/>
                  </a:cubicBezTo>
                  <a:cubicBezTo>
                    <a:pt x="19701" y="20136"/>
                    <a:pt x="19782" y="20405"/>
                    <a:pt x="19701" y="20465"/>
                  </a:cubicBezTo>
                  <a:cubicBezTo>
                    <a:pt x="19619" y="20524"/>
                    <a:pt x="19511" y="20614"/>
                    <a:pt x="19456" y="20614"/>
                  </a:cubicBezTo>
                  <a:cubicBezTo>
                    <a:pt x="19402" y="20614"/>
                    <a:pt x="18561" y="20584"/>
                    <a:pt x="18561" y="20584"/>
                  </a:cubicBezTo>
                  <a:cubicBezTo>
                    <a:pt x="18561" y="20584"/>
                    <a:pt x="18398" y="21092"/>
                    <a:pt x="18371" y="21152"/>
                  </a:cubicBezTo>
                  <a:cubicBezTo>
                    <a:pt x="18344" y="21212"/>
                    <a:pt x="18235" y="21570"/>
                    <a:pt x="18127" y="21570"/>
                  </a:cubicBezTo>
                  <a:cubicBezTo>
                    <a:pt x="18018" y="21570"/>
                    <a:pt x="17720" y="21510"/>
                    <a:pt x="17720" y="21510"/>
                  </a:cubicBezTo>
                  <a:lnTo>
                    <a:pt x="17503" y="21331"/>
                  </a:lnTo>
                  <a:cubicBezTo>
                    <a:pt x="17503" y="21331"/>
                    <a:pt x="17638" y="21152"/>
                    <a:pt x="17530" y="21062"/>
                  </a:cubicBezTo>
                  <a:cubicBezTo>
                    <a:pt x="17421" y="20973"/>
                    <a:pt x="17367" y="20943"/>
                    <a:pt x="17313" y="20853"/>
                  </a:cubicBezTo>
                  <a:cubicBezTo>
                    <a:pt x="17258" y="20763"/>
                    <a:pt x="17123" y="20554"/>
                    <a:pt x="17123" y="20554"/>
                  </a:cubicBezTo>
                  <a:cubicBezTo>
                    <a:pt x="17123" y="20554"/>
                    <a:pt x="16960" y="20644"/>
                    <a:pt x="16851" y="20734"/>
                  </a:cubicBezTo>
                  <a:cubicBezTo>
                    <a:pt x="16743" y="20823"/>
                    <a:pt x="16688" y="21002"/>
                    <a:pt x="16688" y="21002"/>
                  </a:cubicBezTo>
                  <a:cubicBezTo>
                    <a:pt x="16688" y="21002"/>
                    <a:pt x="16390" y="21600"/>
                    <a:pt x="16146" y="21481"/>
                  </a:cubicBezTo>
                  <a:cubicBezTo>
                    <a:pt x="15902" y="21361"/>
                    <a:pt x="15766" y="21271"/>
                    <a:pt x="15684" y="21152"/>
                  </a:cubicBezTo>
                  <a:cubicBezTo>
                    <a:pt x="15603" y="21032"/>
                    <a:pt x="15793" y="20853"/>
                    <a:pt x="15522" y="20883"/>
                  </a:cubicBezTo>
                  <a:cubicBezTo>
                    <a:pt x="15250" y="20913"/>
                    <a:pt x="15223" y="21092"/>
                    <a:pt x="15223" y="21092"/>
                  </a:cubicBezTo>
                  <a:cubicBezTo>
                    <a:pt x="15223" y="21092"/>
                    <a:pt x="14843" y="20883"/>
                    <a:pt x="14816" y="20763"/>
                  </a:cubicBezTo>
                  <a:cubicBezTo>
                    <a:pt x="14789" y="20644"/>
                    <a:pt x="14816" y="20644"/>
                    <a:pt x="14599" y="20495"/>
                  </a:cubicBezTo>
                  <a:cubicBezTo>
                    <a:pt x="14382" y="20345"/>
                    <a:pt x="14300" y="20196"/>
                    <a:pt x="14300" y="20196"/>
                  </a:cubicBezTo>
                  <a:cubicBezTo>
                    <a:pt x="14300" y="20196"/>
                    <a:pt x="14273" y="19419"/>
                    <a:pt x="14138" y="19061"/>
                  </a:cubicBezTo>
                  <a:cubicBezTo>
                    <a:pt x="14002" y="18702"/>
                    <a:pt x="14029" y="18672"/>
                    <a:pt x="14029" y="18672"/>
                  </a:cubicBezTo>
                  <a:lnTo>
                    <a:pt x="13704" y="18762"/>
                  </a:lnTo>
                  <a:cubicBezTo>
                    <a:pt x="13704" y="18762"/>
                    <a:pt x="13649" y="18224"/>
                    <a:pt x="13514" y="17985"/>
                  </a:cubicBezTo>
                  <a:cubicBezTo>
                    <a:pt x="13378" y="17746"/>
                    <a:pt x="13378" y="17656"/>
                    <a:pt x="13378" y="17656"/>
                  </a:cubicBezTo>
                  <a:lnTo>
                    <a:pt x="13107" y="17597"/>
                  </a:lnTo>
                  <a:cubicBezTo>
                    <a:pt x="13107" y="17597"/>
                    <a:pt x="13079" y="17358"/>
                    <a:pt x="13134" y="17298"/>
                  </a:cubicBezTo>
                  <a:cubicBezTo>
                    <a:pt x="13188" y="17238"/>
                    <a:pt x="13296" y="16969"/>
                    <a:pt x="13269" y="16760"/>
                  </a:cubicBezTo>
                  <a:cubicBezTo>
                    <a:pt x="13242" y="16551"/>
                    <a:pt x="13188" y="16461"/>
                    <a:pt x="13079" y="16521"/>
                  </a:cubicBezTo>
                  <a:cubicBezTo>
                    <a:pt x="12971" y="16581"/>
                    <a:pt x="12781" y="16880"/>
                    <a:pt x="12781" y="16880"/>
                  </a:cubicBezTo>
                  <a:lnTo>
                    <a:pt x="12591" y="17029"/>
                  </a:lnTo>
                  <a:cubicBezTo>
                    <a:pt x="12591" y="17029"/>
                    <a:pt x="12157" y="17447"/>
                    <a:pt x="12157" y="17507"/>
                  </a:cubicBezTo>
                  <a:cubicBezTo>
                    <a:pt x="12157" y="17567"/>
                    <a:pt x="12130" y="17716"/>
                    <a:pt x="12048" y="17716"/>
                  </a:cubicBezTo>
                  <a:cubicBezTo>
                    <a:pt x="11967" y="17716"/>
                    <a:pt x="11967" y="17686"/>
                    <a:pt x="11913" y="17537"/>
                  </a:cubicBezTo>
                  <a:cubicBezTo>
                    <a:pt x="11858" y="17388"/>
                    <a:pt x="11804" y="17268"/>
                    <a:pt x="11804" y="17149"/>
                  </a:cubicBezTo>
                  <a:cubicBezTo>
                    <a:pt x="11804" y="17029"/>
                    <a:pt x="11750" y="16850"/>
                    <a:pt x="11750" y="16850"/>
                  </a:cubicBezTo>
                  <a:lnTo>
                    <a:pt x="11261" y="16581"/>
                  </a:lnTo>
                  <a:lnTo>
                    <a:pt x="11424" y="16312"/>
                  </a:lnTo>
                  <a:lnTo>
                    <a:pt x="11207" y="16193"/>
                  </a:lnTo>
                  <a:lnTo>
                    <a:pt x="11017" y="15834"/>
                  </a:lnTo>
                  <a:cubicBezTo>
                    <a:pt x="11017" y="15834"/>
                    <a:pt x="10827" y="15774"/>
                    <a:pt x="10664" y="15774"/>
                  </a:cubicBezTo>
                  <a:cubicBezTo>
                    <a:pt x="10502" y="15774"/>
                    <a:pt x="10366" y="15804"/>
                    <a:pt x="10230" y="15804"/>
                  </a:cubicBezTo>
                  <a:cubicBezTo>
                    <a:pt x="10094" y="15804"/>
                    <a:pt x="10094" y="15565"/>
                    <a:pt x="9986" y="15476"/>
                  </a:cubicBezTo>
                  <a:cubicBezTo>
                    <a:pt x="9877" y="15386"/>
                    <a:pt x="9497" y="15266"/>
                    <a:pt x="9036" y="15416"/>
                  </a:cubicBezTo>
                  <a:cubicBezTo>
                    <a:pt x="8575" y="15565"/>
                    <a:pt x="7869" y="15864"/>
                    <a:pt x="7625" y="15924"/>
                  </a:cubicBezTo>
                  <a:cubicBezTo>
                    <a:pt x="7381" y="15983"/>
                    <a:pt x="7245" y="16043"/>
                    <a:pt x="7110" y="15954"/>
                  </a:cubicBezTo>
                  <a:cubicBezTo>
                    <a:pt x="6974" y="15864"/>
                    <a:pt x="6784" y="15894"/>
                    <a:pt x="6784" y="15894"/>
                  </a:cubicBezTo>
                  <a:lnTo>
                    <a:pt x="6621" y="16103"/>
                  </a:lnTo>
                  <a:lnTo>
                    <a:pt x="6594" y="16252"/>
                  </a:lnTo>
                  <a:lnTo>
                    <a:pt x="6295" y="16312"/>
                  </a:lnTo>
                  <a:cubicBezTo>
                    <a:pt x="6295" y="16312"/>
                    <a:pt x="6350" y="16461"/>
                    <a:pt x="6268" y="16491"/>
                  </a:cubicBezTo>
                  <a:cubicBezTo>
                    <a:pt x="6187" y="16521"/>
                    <a:pt x="6024" y="16491"/>
                    <a:pt x="6024" y="16491"/>
                  </a:cubicBezTo>
                  <a:cubicBezTo>
                    <a:pt x="6024" y="16491"/>
                    <a:pt x="5834" y="16521"/>
                    <a:pt x="5753" y="16671"/>
                  </a:cubicBezTo>
                  <a:cubicBezTo>
                    <a:pt x="5671" y="16820"/>
                    <a:pt x="5726" y="16910"/>
                    <a:pt x="5590" y="17089"/>
                  </a:cubicBezTo>
                  <a:cubicBezTo>
                    <a:pt x="5454" y="17268"/>
                    <a:pt x="5454" y="17268"/>
                    <a:pt x="5319" y="17238"/>
                  </a:cubicBezTo>
                  <a:cubicBezTo>
                    <a:pt x="5183" y="17208"/>
                    <a:pt x="5183" y="17089"/>
                    <a:pt x="5074" y="17149"/>
                  </a:cubicBezTo>
                  <a:cubicBezTo>
                    <a:pt x="4966" y="17208"/>
                    <a:pt x="4803" y="17268"/>
                    <a:pt x="4803" y="17268"/>
                  </a:cubicBezTo>
                  <a:cubicBezTo>
                    <a:pt x="4803" y="17268"/>
                    <a:pt x="4722" y="17119"/>
                    <a:pt x="4667" y="17119"/>
                  </a:cubicBezTo>
                  <a:cubicBezTo>
                    <a:pt x="4613" y="17119"/>
                    <a:pt x="4559" y="17059"/>
                    <a:pt x="4287" y="17178"/>
                  </a:cubicBezTo>
                  <a:cubicBezTo>
                    <a:pt x="4016" y="17298"/>
                    <a:pt x="3799" y="17358"/>
                    <a:pt x="3718" y="17388"/>
                  </a:cubicBezTo>
                  <a:cubicBezTo>
                    <a:pt x="3636" y="17417"/>
                    <a:pt x="3473" y="17328"/>
                    <a:pt x="3419" y="17328"/>
                  </a:cubicBezTo>
                  <a:cubicBezTo>
                    <a:pt x="3365" y="17328"/>
                    <a:pt x="3229" y="17298"/>
                    <a:pt x="3229" y="17298"/>
                  </a:cubicBezTo>
                  <a:lnTo>
                    <a:pt x="3229" y="17716"/>
                  </a:lnTo>
                  <a:lnTo>
                    <a:pt x="2904" y="17417"/>
                  </a:lnTo>
                  <a:cubicBezTo>
                    <a:pt x="2904" y="17417"/>
                    <a:pt x="2849" y="17716"/>
                    <a:pt x="2741" y="17836"/>
                  </a:cubicBezTo>
                  <a:cubicBezTo>
                    <a:pt x="2632" y="17955"/>
                    <a:pt x="2605" y="18164"/>
                    <a:pt x="2388" y="18105"/>
                  </a:cubicBezTo>
                  <a:cubicBezTo>
                    <a:pt x="2171" y="18045"/>
                    <a:pt x="2252" y="17985"/>
                    <a:pt x="2062" y="17985"/>
                  </a:cubicBezTo>
                  <a:cubicBezTo>
                    <a:pt x="1872" y="17985"/>
                    <a:pt x="1899" y="18075"/>
                    <a:pt x="1737" y="18045"/>
                  </a:cubicBezTo>
                  <a:cubicBezTo>
                    <a:pt x="1574" y="18015"/>
                    <a:pt x="1899" y="17985"/>
                    <a:pt x="1520" y="17776"/>
                  </a:cubicBezTo>
                  <a:cubicBezTo>
                    <a:pt x="1140" y="17567"/>
                    <a:pt x="1113" y="17507"/>
                    <a:pt x="1113" y="17507"/>
                  </a:cubicBezTo>
                  <a:lnTo>
                    <a:pt x="977" y="17238"/>
                  </a:lnTo>
                  <a:lnTo>
                    <a:pt x="1248" y="17208"/>
                  </a:lnTo>
                  <a:cubicBezTo>
                    <a:pt x="1248" y="17208"/>
                    <a:pt x="1330" y="16910"/>
                    <a:pt x="1357" y="16491"/>
                  </a:cubicBezTo>
                  <a:cubicBezTo>
                    <a:pt x="1384" y="16073"/>
                    <a:pt x="1438" y="15744"/>
                    <a:pt x="1384" y="15595"/>
                  </a:cubicBezTo>
                  <a:cubicBezTo>
                    <a:pt x="1330" y="15446"/>
                    <a:pt x="1275" y="15446"/>
                    <a:pt x="1275" y="15446"/>
                  </a:cubicBezTo>
                  <a:cubicBezTo>
                    <a:pt x="1275" y="15446"/>
                    <a:pt x="1275" y="15117"/>
                    <a:pt x="1248" y="14938"/>
                  </a:cubicBezTo>
                  <a:cubicBezTo>
                    <a:pt x="1221" y="14759"/>
                    <a:pt x="1113" y="14639"/>
                    <a:pt x="1113" y="14639"/>
                  </a:cubicBezTo>
                  <a:cubicBezTo>
                    <a:pt x="1113" y="14639"/>
                    <a:pt x="1140" y="13982"/>
                    <a:pt x="1058" y="13743"/>
                  </a:cubicBezTo>
                  <a:cubicBezTo>
                    <a:pt x="977" y="13504"/>
                    <a:pt x="841" y="13324"/>
                    <a:pt x="841" y="13324"/>
                  </a:cubicBezTo>
                  <a:cubicBezTo>
                    <a:pt x="841" y="13324"/>
                    <a:pt x="923" y="13205"/>
                    <a:pt x="950" y="13115"/>
                  </a:cubicBezTo>
                  <a:cubicBezTo>
                    <a:pt x="977" y="13026"/>
                    <a:pt x="760" y="12906"/>
                    <a:pt x="678" y="12817"/>
                  </a:cubicBezTo>
                  <a:cubicBezTo>
                    <a:pt x="597" y="12727"/>
                    <a:pt x="570" y="12578"/>
                    <a:pt x="570" y="12488"/>
                  </a:cubicBezTo>
                  <a:cubicBezTo>
                    <a:pt x="570" y="12398"/>
                    <a:pt x="570" y="12249"/>
                    <a:pt x="543" y="12189"/>
                  </a:cubicBezTo>
                  <a:cubicBezTo>
                    <a:pt x="516" y="12129"/>
                    <a:pt x="163" y="11681"/>
                    <a:pt x="163" y="11681"/>
                  </a:cubicBezTo>
                  <a:lnTo>
                    <a:pt x="407" y="11651"/>
                  </a:lnTo>
                  <a:cubicBezTo>
                    <a:pt x="407" y="11651"/>
                    <a:pt x="488" y="11502"/>
                    <a:pt x="488" y="11263"/>
                  </a:cubicBezTo>
                  <a:cubicBezTo>
                    <a:pt x="488" y="11024"/>
                    <a:pt x="651" y="10785"/>
                    <a:pt x="434" y="10367"/>
                  </a:cubicBezTo>
                  <a:cubicBezTo>
                    <a:pt x="217" y="9949"/>
                    <a:pt x="109" y="9919"/>
                    <a:pt x="109" y="9859"/>
                  </a:cubicBezTo>
                  <a:cubicBezTo>
                    <a:pt x="109" y="9799"/>
                    <a:pt x="0" y="9620"/>
                    <a:pt x="0" y="9620"/>
                  </a:cubicBezTo>
                  <a:lnTo>
                    <a:pt x="244" y="9411"/>
                  </a:lnTo>
                  <a:cubicBezTo>
                    <a:pt x="244" y="9411"/>
                    <a:pt x="488" y="9232"/>
                    <a:pt x="407" y="8993"/>
                  </a:cubicBezTo>
                  <a:cubicBezTo>
                    <a:pt x="326" y="8754"/>
                    <a:pt x="298" y="8485"/>
                    <a:pt x="298" y="8485"/>
                  </a:cubicBezTo>
                  <a:cubicBezTo>
                    <a:pt x="298" y="8485"/>
                    <a:pt x="570" y="8246"/>
                    <a:pt x="760" y="8096"/>
                  </a:cubicBezTo>
                  <a:cubicBezTo>
                    <a:pt x="950" y="7947"/>
                    <a:pt x="1167" y="7588"/>
                    <a:pt x="1384" y="7499"/>
                  </a:cubicBezTo>
                  <a:cubicBezTo>
                    <a:pt x="1601" y="7409"/>
                    <a:pt x="1574" y="7290"/>
                    <a:pt x="1737" y="7290"/>
                  </a:cubicBezTo>
                  <a:cubicBezTo>
                    <a:pt x="1899" y="7290"/>
                    <a:pt x="1981" y="7260"/>
                    <a:pt x="1981" y="7260"/>
                  </a:cubicBezTo>
                  <a:cubicBezTo>
                    <a:pt x="1981" y="7260"/>
                    <a:pt x="1954" y="7021"/>
                    <a:pt x="2008" y="7021"/>
                  </a:cubicBezTo>
                  <a:cubicBezTo>
                    <a:pt x="2062" y="7021"/>
                    <a:pt x="2442" y="7080"/>
                    <a:pt x="2442" y="7080"/>
                  </a:cubicBezTo>
                  <a:lnTo>
                    <a:pt x="2578" y="6812"/>
                  </a:lnTo>
                  <a:lnTo>
                    <a:pt x="2849" y="6841"/>
                  </a:lnTo>
                  <a:lnTo>
                    <a:pt x="3148" y="6453"/>
                  </a:lnTo>
                  <a:lnTo>
                    <a:pt x="3365" y="6602"/>
                  </a:lnTo>
                  <a:lnTo>
                    <a:pt x="3473" y="6363"/>
                  </a:lnTo>
                  <a:cubicBezTo>
                    <a:pt x="3473" y="6363"/>
                    <a:pt x="4070" y="6304"/>
                    <a:pt x="4260" y="6184"/>
                  </a:cubicBezTo>
                  <a:cubicBezTo>
                    <a:pt x="4450" y="6065"/>
                    <a:pt x="4505" y="6005"/>
                    <a:pt x="4532" y="5856"/>
                  </a:cubicBezTo>
                  <a:cubicBezTo>
                    <a:pt x="4559" y="5706"/>
                    <a:pt x="4423" y="5646"/>
                    <a:pt x="4559" y="5617"/>
                  </a:cubicBezTo>
                  <a:cubicBezTo>
                    <a:pt x="4694" y="5587"/>
                    <a:pt x="5020" y="5168"/>
                    <a:pt x="5020" y="5168"/>
                  </a:cubicBezTo>
                  <a:lnTo>
                    <a:pt x="4939" y="4989"/>
                  </a:lnTo>
                  <a:cubicBezTo>
                    <a:pt x="4939" y="4989"/>
                    <a:pt x="5020" y="4422"/>
                    <a:pt x="5047" y="4302"/>
                  </a:cubicBezTo>
                  <a:cubicBezTo>
                    <a:pt x="5074" y="4183"/>
                    <a:pt x="5210" y="4093"/>
                    <a:pt x="5210" y="4093"/>
                  </a:cubicBezTo>
                  <a:cubicBezTo>
                    <a:pt x="5210" y="4093"/>
                    <a:pt x="5210" y="4302"/>
                    <a:pt x="5264" y="4332"/>
                  </a:cubicBezTo>
                  <a:cubicBezTo>
                    <a:pt x="5319" y="4362"/>
                    <a:pt x="5454" y="4392"/>
                    <a:pt x="5481" y="4451"/>
                  </a:cubicBezTo>
                  <a:cubicBezTo>
                    <a:pt x="5509" y="4511"/>
                    <a:pt x="5536" y="4661"/>
                    <a:pt x="5590" y="4661"/>
                  </a:cubicBezTo>
                  <a:cubicBezTo>
                    <a:pt x="5644" y="4661"/>
                    <a:pt x="5698" y="4392"/>
                    <a:pt x="5753" y="4302"/>
                  </a:cubicBezTo>
                  <a:cubicBezTo>
                    <a:pt x="5807" y="4212"/>
                    <a:pt x="5861" y="4153"/>
                    <a:pt x="5834" y="4093"/>
                  </a:cubicBezTo>
                  <a:cubicBezTo>
                    <a:pt x="5807" y="4033"/>
                    <a:pt x="5726" y="4033"/>
                    <a:pt x="5726" y="3914"/>
                  </a:cubicBezTo>
                  <a:cubicBezTo>
                    <a:pt x="5726" y="3794"/>
                    <a:pt x="5726" y="3525"/>
                    <a:pt x="5726" y="3525"/>
                  </a:cubicBezTo>
                  <a:cubicBezTo>
                    <a:pt x="5726" y="3525"/>
                    <a:pt x="5698" y="3615"/>
                    <a:pt x="5888" y="3675"/>
                  </a:cubicBezTo>
                  <a:cubicBezTo>
                    <a:pt x="6078" y="3734"/>
                    <a:pt x="6160" y="3854"/>
                    <a:pt x="6160" y="3854"/>
                  </a:cubicBezTo>
                  <a:lnTo>
                    <a:pt x="6214" y="3167"/>
                  </a:lnTo>
                  <a:cubicBezTo>
                    <a:pt x="6214" y="3167"/>
                    <a:pt x="6350" y="3107"/>
                    <a:pt x="6404" y="3167"/>
                  </a:cubicBezTo>
                  <a:cubicBezTo>
                    <a:pt x="6458" y="3227"/>
                    <a:pt x="6567" y="3286"/>
                    <a:pt x="6567" y="3167"/>
                  </a:cubicBezTo>
                  <a:cubicBezTo>
                    <a:pt x="6567" y="3047"/>
                    <a:pt x="6485" y="2958"/>
                    <a:pt x="6594" y="2958"/>
                  </a:cubicBezTo>
                  <a:cubicBezTo>
                    <a:pt x="6703" y="2958"/>
                    <a:pt x="6784" y="2868"/>
                    <a:pt x="6784" y="2868"/>
                  </a:cubicBezTo>
                  <a:lnTo>
                    <a:pt x="6784" y="2569"/>
                  </a:lnTo>
                  <a:lnTo>
                    <a:pt x="6920" y="2569"/>
                  </a:lnTo>
                  <a:cubicBezTo>
                    <a:pt x="6920" y="2569"/>
                    <a:pt x="7001" y="2868"/>
                    <a:pt x="7028" y="2808"/>
                  </a:cubicBezTo>
                  <a:cubicBezTo>
                    <a:pt x="7055" y="2749"/>
                    <a:pt x="7137" y="2151"/>
                    <a:pt x="7191" y="2121"/>
                  </a:cubicBezTo>
                  <a:cubicBezTo>
                    <a:pt x="7245" y="2091"/>
                    <a:pt x="7517" y="1912"/>
                    <a:pt x="7544" y="1972"/>
                  </a:cubicBezTo>
                  <a:cubicBezTo>
                    <a:pt x="7571" y="2032"/>
                    <a:pt x="7869" y="2450"/>
                    <a:pt x="7869" y="2450"/>
                  </a:cubicBezTo>
                  <a:cubicBezTo>
                    <a:pt x="7869" y="2450"/>
                    <a:pt x="7896" y="2599"/>
                    <a:pt x="7896" y="2719"/>
                  </a:cubicBezTo>
                  <a:cubicBezTo>
                    <a:pt x="7896" y="2838"/>
                    <a:pt x="7788" y="3197"/>
                    <a:pt x="7788" y="3197"/>
                  </a:cubicBezTo>
                  <a:lnTo>
                    <a:pt x="8086" y="3077"/>
                  </a:lnTo>
                  <a:lnTo>
                    <a:pt x="8222" y="2719"/>
                  </a:lnTo>
                  <a:lnTo>
                    <a:pt x="8629" y="286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0" name="Shape"/>
            <p:cNvSpPr/>
            <p:nvPr/>
          </p:nvSpPr>
          <p:spPr>
            <a:xfrm>
              <a:off x="0" y="667027"/>
              <a:ext cx="3688765" cy="326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24" y="16859"/>
                  </a:moveTo>
                  <a:cubicBezTo>
                    <a:pt x="11624" y="16859"/>
                    <a:pt x="11682" y="16794"/>
                    <a:pt x="11580" y="16693"/>
                  </a:cubicBezTo>
                  <a:cubicBezTo>
                    <a:pt x="11477" y="16592"/>
                    <a:pt x="11318" y="16462"/>
                    <a:pt x="11318" y="16462"/>
                  </a:cubicBezTo>
                  <a:lnTo>
                    <a:pt x="11260" y="16411"/>
                  </a:lnTo>
                  <a:cubicBezTo>
                    <a:pt x="11260" y="16411"/>
                    <a:pt x="11241" y="16390"/>
                    <a:pt x="11273" y="16361"/>
                  </a:cubicBezTo>
                  <a:cubicBezTo>
                    <a:pt x="11305" y="16332"/>
                    <a:pt x="11388" y="16216"/>
                    <a:pt x="11388" y="16216"/>
                  </a:cubicBezTo>
                  <a:lnTo>
                    <a:pt x="11254" y="16180"/>
                  </a:lnTo>
                  <a:cubicBezTo>
                    <a:pt x="11254" y="16180"/>
                    <a:pt x="11215" y="16079"/>
                    <a:pt x="11183" y="16050"/>
                  </a:cubicBezTo>
                  <a:cubicBezTo>
                    <a:pt x="11151" y="16021"/>
                    <a:pt x="11113" y="16007"/>
                    <a:pt x="11113" y="16007"/>
                  </a:cubicBezTo>
                  <a:cubicBezTo>
                    <a:pt x="11113" y="16007"/>
                    <a:pt x="11139" y="15898"/>
                    <a:pt x="11088" y="15855"/>
                  </a:cubicBezTo>
                  <a:cubicBezTo>
                    <a:pt x="11036" y="15812"/>
                    <a:pt x="10992" y="15783"/>
                    <a:pt x="10953" y="15739"/>
                  </a:cubicBezTo>
                  <a:cubicBezTo>
                    <a:pt x="10915" y="15696"/>
                    <a:pt x="10889" y="15653"/>
                    <a:pt x="10877" y="15645"/>
                  </a:cubicBezTo>
                  <a:cubicBezTo>
                    <a:pt x="10864" y="15638"/>
                    <a:pt x="10845" y="15631"/>
                    <a:pt x="10845" y="15631"/>
                  </a:cubicBezTo>
                  <a:lnTo>
                    <a:pt x="10832" y="15494"/>
                  </a:lnTo>
                  <a:lnTo>
                    <a:pt x="10711" y="15400"/>
                  </a:lnTo>
                  <a:lnTo>
                    <a:pt x="10679" y="15335"/>
                  </a:lnTo>
                  <a:lnTo>
                    <a:pt x="10666" y="15204"/>
                  </a:lnTo>
                  <a:lnTo>
                    <a:pt x="10634" y="15147"/>
                  </a:lnTo>
                  <a:lnTo>
                    <a:pt x="10557" y="15053"/>
                  </a:lnTo>
                  <a:lnTo>
                    <a:pt x="10570" y="14944"/>
                  </a:lnTo>
                  <a:lnTo>
                    <a:pt x="10506" y="14771"/>
                  </a:lnTo>
                  <a:lnTo>
                    <a:pt x="10417" y="14757"/>
                  </a:lnTo>
                  <a:lnTo>
                    <a:pt x="10353" y="14814"/>
                  </a:lnTo>
                  <a:lnTo>
                    <a:pt x="10180" y="14713"/>
                  </a:lnTo>
                  <a:lnTo>
                    <a:pt x="10167" y="14850"/>
                  </a:lnTo>
                  <a:lnTo>
                    <a:pt x="10135" y="14930"/>
                  </a:lnTo>
                  <a:lnTo>
                    <a:pt x="10250" y="15024"/>
                  </a:lnTo>
                  <a:lnTo>
                    <a:pt x="10314" y="15291"/>
                  </a:lnTo>
                  <a:lnTo>
                    <a:pt x="10410" y="15327"/>
                  </a:lnTo>
                  <a:lnTo>
                    <a:pt x="10423" y="15573"/>
                  </a:lnTo>
                  <a:lnTo>
                    <a:pt x="10538" y="15602"/>
                  </a:lnTo>
                  <a:lnTo>
                    <a:pt x="10653" y="15992"/>
                  </a:lnTo>
                  <a:lnTo>
                    <a:pt x="10711" y="15992"/>
                  </a:lnTo>
                  <a:lnTo>
                    <a:pt x="10672" y="16079"/>
                  </a:lnTo>
                  <a:cubicBezTo>
                    <a:pt x="10672" y="16079"/>
                    <a:pt x="10659" y="16115"/>
                    <a:pt x="10679" y="16137"/>
                  </a:cubicBezTo>
                  <a:cubicBezTo>
                    <a:pt x="10698" y="16158"/>
                    <a:pt x="10749" y="16166"/>
                    <a:pt x="10749" y="16166"/>
                  </a:cubicBezTo>
                  <a:lnTo>
                    <a:pt x="10794" y="16187"/>
                  </a:lnTo>
                  <a:lnTo>
                    <a:pt x="10845" y="16397"/>
                  </a:lnTo>
                  <a:lnTo>
                    <a:pt x="10921" y="16722"/>
                  </a:lnTo>
                  <a:lnTo>
                    <a:pt x="10966" y="16737"/>
                  </a:lnTo>
                  <a:lnTo>
                    <a:pt x="10928" y="16838"/>
                  </a:lnTo>
                  <a:lnTo>
                    <a:pt x="11017" y="16874"/>
                  </a:lnTo>
                  <a:lnTo>
                    <a:pt x="11043" y="16961"/>
                  </a:lnTo>
                  <a:lnTo>
                    <a:pt x="11145" y="17076"/>
                  </a:lnTo>
                  <a:lnTo>
                    <a:pt x="11164" y="17185"/>
                  </a:lnTo>
                  <a:lnTo>
                    <a:pt x="10877" y="16917"/>
                  </a:lnTo>
                  <a:lnTo>
                    <a:pt x="10864" y="16809"/>
                  </a:lnTo>
                  <a:lnTo>
                    <a:pt x="10736" y="16737"/>
                  </a:lnTo>
                  <a:lnTo>
                    <a:pt x="10742" y="16375"/>
                  </a:lnTo>
                  <a:lnTo>
                    <a:pt x="10717" y="16339"/>
                  </a:lnTo>
                  <a:lnTo>
                    <a:pt x="10659" y="16317"/>
                  </a:lnTo>
                  <a:lnTo>
                    <a:pt x="10608" y="16209"/>
                  </a:lnTo>
                  <a:cubicBezTo>
                    <a:pt x="10608" y="16209"/>
                    <a:pt x="10576" y="16173"/>
                    <a:pt x="10532" y="16158"/>
                  </a:cubicBezTo>
                  <a:cubicBezTo>
                    <a:pt x="10487" y="16144"/>
                    <a:pt x="10442" y="16130"/>
                    <a:pt x="10442" y="16130"/>
                  </a:cubicBezTo>
                  <a:lnTo>
                    <a:pt x="10429" y="16064"/>
                  </a:lnTo>
                  <a:lnTo>
                    <a:pt x="10225" y="15891"/>
                  </a:lnTo>
                  <a:lnTo>
                    <a:pt x="10340" y="15826"/>
                  </a:lnTo>
                  <a:cubicBezTo>
                    <a:pt x="10340" y="15826"/>
                    <a:pt x="10359" y="15674"/>
                    <a:pt x="10353" y="15588"/>
                  </a:cubicBezTo>
                  <a:cubicBezTo>
                    <a:pt x="10346" y="15501"/>
                    <a:pt x="10340" y="15421"/>
                    <a:pt x="10302" y="15349"/>
                  </a:cubicBezTo>
                  <a:cubicBezTo>
                    <a:pt x="10263" y="15277"/>
                    <a:pt x="10225" y="15241"/>
                    <a:pt x="10225" y="15241"/>
                  </a:cubicBezTo>
                  <a:lnTo>
                    <a:pt x="10084" y="15147"/>
                  </a:lnTo>
                  <a:lnTo>
                    <a:pt x="10001" y="15060"/>
                  </a:lnTo>
                  <a:cubicBezTo>
                    <a:pt x="10001" y="15060"/>
                    <a:pt x="9931" y="15002"/>
                    <a:pt x="9924" y="14915"/>
                  </a:cubicBezTo>
                  <a:cubicBezTo>
                    <a:pt x="9918" y="14829"/>
                    <a:pt x="9905" y="14728"/>
                    <a:pt x="9905" y="14728"/>
                  </a:cubicBezTo>
                  <a:cubicBezTo>
                    <a:pt x="9905" y="14728"/>
                    <a:pt x="9905" y="14684"/>
                    <a:pt x="9873" y="14663"/>
                  </a:cubicBezTo>
                  <a:cubicBezTo>
                    <a:pt x="9841" y="14641"/>
                    <a:pt x="9841" y="14684"/>
                    <a:pt x="9816" y="14641"/>
                  </a:cubicBezTo>
                  <a:cubicBezTo>
                    <a:pt x="9790" y="14597"/>
                    <a:pt x="9765" y="14540"/>
                    <a:pt x="9778" y="14482"/>
                  </a:cubicBezTo>
                  <a:cubicBezTo>
                    <a:pt x="9790" y="14424"/>
                    <a:pt x="9809" y="14402"/>
                    <a:pt x="9771" y="14352"/>
                  </a:cubicBezTo>
                  <a:cubicBezTo>
                    <a:pt x="9733" y="14301"/>
                    <a:pt x="9733" y="14316"/>
                    <a:pt x="9688" y="14258"/>
                  </a:cubicBezTo>
                  <a:cubicBezTo>
                    <a:pt x="9643" y="14200"/>
                    <a:pt x="9611" y="14178"/>
                    <a:pt x="9592" y="14135"/>
                  </a:cubicBezTo>
                  <a:cubicBezTo>
                    <a:pt x="9573" y="14092"/>
                    <a:pt x="9547" y="14063"/>
                    <a:pt x="9547" y="14063"/>
                  </a:cubicBezTo>
                  <a:lnTo>
                    <a:pt x="9515" y="14063"/>
                  </a:lnTo>
                  <a:lnTo>
                    <a:pt x="9509" y="14027"/>
                  </a:lnTo>
                  <a:cubicBezTo>
                    <a:pt x="9509" y="14027"/>
                    <a:pt x="9439" y="14019"/>
                    <a:pt x="9356" y="13983"/>
                  </a:cubicBezTo>
                  <a:cubicBezTo>
                    <a:pt x="9273" y="13947"/>
                    <a:pt x="9222" y="13940"/>
                    <a:pt x="9222" y="13940"/>
                  </a:cubicBezTo>
                  <a:cubicBezTo>
                    <a:pt x="9222" y="13940"/>
                    <a:pt x="9247" y="13868"/>
                    <a:pt x="9241" y="13817"/>
                  </a:cubicBezTo>
                  <a:cubicBezTo>
                    <a:pt x="9234" y="13766"/>
                    <a:pt x="9234" y="13752"/>
                    <a:pt x="9209" y="13723"/>
                  </a:cubicBezTo>
                  <a:cubicBezTo>
                    <a:pt x="9183" y="13694"/>
                    <a:pt x="9158" y="13665"/>
                    <a:pt x="9158" y="13665"/>
                  </a:cubicBezTo>
                  <a:lnTo>
                    <a:pt x="9196" y="13629"/>
                  </a:lnTo>
                  <a:cubicBezTo>
                    <a:pt x="9196" y="13629"/>
                    <a:pt x="9138" y="13579"/>
                    <a:pt x="9075" y="13506"/>
                  </a:cubicBezTo>
                  <a:cubicBezTo>
                    <a:pt x="9011" y="13434"/>
                    <a:pt x="8947" y="13362"/>
                    <a:pt x="8947" y="13362"/>
                  </a:cubicBezTo>
                  <a:lnTo>
                    <a:pt x="8928" y="13304"/>
                  </a:lnTo>
                  <a:lnTo>
                    <a:pt x="8934" y="13253"/>
                  </a:lnTo>
                  <a:lnTo>
                    <a:pt x="8998" y="13116"/>
                  </a:lnTo>
                  <a:lnTo>
                    <a:pt x="8921" y="13094"/>
                  </a:lnTo>
                  <a:lnTo>
                    <a:pt x="8889" y="12813"/>
                  </a:lnTo>
                  <a:lnTo>
                    <a:pt x="8768" y="12784"/>
                  </a:lnTo>
                  <a:lnTo>
                    <a:pt x="8672" y="12661"/>
                  </a:lnTo>
                  <a:lnTo>
                    <a:pt x="8608" y="12328"/>
                  </a:lnTo>
                  <a:lnTo>
                    <a:pt x="8519" y="12234"/>
                  </a:lnTo>
                  <a:cubicBezTo>
                    <a:pt x="8519" y="12234"/>
                    <a:pt x="8582" y="11996"/>
                    <a:pt x="8582" y="11974"/>
                  </a:cubicBezTo>
                  <a:cubicBezTo>
                    <a:pt x="8582" y="11953"/>
                    <a:pt x="8589" y="11851"/>
                    <a:pt x="8589" y="11851"/>
                  </a:cubicBezTo>
                  <a:lnTo>
                    <a:pt x="8576" y="11794"/>
                  </a:lnTo>
                  <a:lnTo>
                    <a:pt x="8614" y="11671"/>
                  </a:lnTo>
                  <a:lnTo>
                    <a:pt x="8493" y="11577"/>
                  </a:lnTo>
                  <a:cubicBezTo>
                    <a:pt x="8493" y="11577"/>
                    <a:pt x="8455" y="11533"/>
                    <a:pt x="8467" y="11468"/>
                  </a:cubicBezTo>
                  <a:cubicBezTo>
                    <a:pt x="8480" y="11403"/>
                    <a:pt x="8493" y="11367"/>
                    <a:pt x="8519" y="11230"/>
                  </a:cubicBezTo>
                  <a:cubicBezTo>
                    <a:pt x="8544" y="11093"/>
                    <a:pt x="8512" y="11114"/>
                    <a:pt x="8538" y="10934"/>
                  </a:cubicBezTo>
                  <a:cubicBezTo>
                    <a:pt x="8563" y="10753"/>
                    <a:pt x="8551" y="10608"/>
                    <a:pt x="8557" y="10565"/>
                  </a:cubicBezTo>
                  <a:cubicBezTo>
                    <a:pt x="8563" y="10522"/>
                    <a:pt x="8570" y="10486"/>
                    <a:pt x="8557" y="10442"/>
                  </a:cubicBezTo>
                  <a:cubicBezTo>
                    <a:pt x="8544" y="10399"/>
                    <a:pt x="8519" y="10399"/>
                    <a:pt x="8551" y="10348"/>
                  </a:cubicBezTo>
                  <a:cubicBezTo>
                    <a:pt x="8582" y="10298"/>
                    <a:pt x="8608" y="10276"/>
                    <a:pt x="8608" y="10276"/>
                  </a:cubicBezTo>
                  <a:cubicBezTo>
                    <a:pt x="8608" y="10276"/>
                    <a:pt x="8602" y="10218"/>
                    <a:pt x="8576" y="10124"/>
                  </a:cubicBezTo>
                  <a:cubicBezTo>
                    <a:pt x="8551" y="10030"/>
                    <a:pt x="8519" y="10001"/>
                    <a:pt x="8499" y="9951"/>
                  </a:cubicBezTo>
                  <a:cubicBezTo>
                    <a:pt x="8480" y="9900"/>
                    <a:pt x="8493" y="9929"/>
                    <a:pt x="8448" y="9864"/>
                  </a:cubicBezTo>
                  <a:cubicBezTo>
                    <a:pt x="8404" y="9799"/>
                    <a:pt x="8404" y="9799"/>
                    <a:pt x="8404" y="9756"/>
                  </a:cubicBezTo>
                  <a:cubicBezTo>
                    <a:pt x="8404" y="9712"/>
                    <a:pt x="8397" y="9582"/>
                    <a:pt x="8391" y="9532"/>
                  </a:cubicBezTo>
                  <a:cubicBezTo>
                    <a:pt x="8384" y="9481"/>
                    <a:pt x="8372" y="9438"/>
                    <a:pt x="8340" y="9387"/>
                  </a:cubicBezTo>
                  <a:cubicBezTo>
                    <a:pt x="8308" y="9337"/>
                    <a:pt x="8289" y="9315"/>
                    <a:pt x="8244" y="9279"/>
                  </a:cubicBezTo>
                  <a:cubicBezTo>
                    <a:pt x="8199" y="9243"/>
                    <a:pt x="8186" y="9214"/>
                    <a:pt x="8167" y="9199"/>
                  </a:cubicBezTo>
                  <a:cubicBezTo>
                    <a:pt x="8148" y="9185"/>
                    <a:pt x="8110" y="9185"/>
                    <a:pt x="8110" y="9185"/>
                  </a:cubicBezTo>
                  <a:lnTo>
                    <a:pt x="8065" y="9192"/>
                  </a:lnTo>
                  <a:lnTo>
                    <a:pt x="8065" y="9105"/>
                  </a:lnTo>
                  <a:lnTo>
                    <a:pt x="8090" y="9076"/>
                  </a:lnTo>
                  <a:cubicBezTo>
                    <a:pt x="8090" y="9076"/>
                    <a:pt x="8033" y="9069"/>
                    <a:pt x="7988" y="9069"/>
                  </a:cubicBezTo>
                  <a:cubicBezTo>
                    <a:pt x="7943" y="9069"/>
                    <a:pt x="7854" y="9084"/>
                    <a:pt x="7854" y="9084"/>
                  </a:cubicBezTo>
                  <a:lnTo>
                    <a:pt x="7777" y="9105"/>
                  </a:lnTo>
                  <a:lnTo>
                    <a:pt x="7720" y="8917"/>
                  </a:lnTo>
                  <a:lnTo>
                    <a:pt x="7809" y="8889"/>
                  </a:lnTo>
                  <a:lnTo>
                    <a:pt x="7822" y="8448"/>
                  </a:lnTo>
                  <a:lnTo>
                    <a:pt x="7541" y="8209"/>
                  </a:lnTo>
                  <a:lnTo>
                    <a:pt x="7592" y="8014"/>
                  </a:lnTo>
                  <a:lnTo>
                    <a:pt x="7439" y="8058"/>
                  </a:lnTo>
                  <a:lnTo>
                    <a:pt x="7394" y="8021"/>
                  </a:lnTo>
                  <a:lnTo>
                    <a:pt x="7362" y="7805"/>
                  </a:lnTo>
                  <a:lnTo>
                    <a:pt x="7304" y="7711"/>
                  </a:lnTo>
                  <a:lnTo>
                    <a:pt x="7234" y="7559"/>
                  </a:lnTo>
                  <a:lnTo>
                    <a:pt x="7074" y="7530"/>
                  </a:lnTo>
                  <a:lnTo>
                    <a:pt x="6895" y="7357"/>
                  </a:lnTo>
                  <a:lnTo>
                    <a:pt x="6870" y="7212"/>
                  </a:lnTo>
                  <a:lnTo>
                    <a:pt x="6806" y="7183"/>
                  </a:lnTo>
                  <a:lnTo>
                    <a:pt x="6742" y="7118"/>
                  </a:lnTo>
                  <a:lnTo>
                    <a:pt x="6467" y="6959"/>
                  </a:lnTo>
                  <a:cubicBezTo>
                    <a:pt x="6467" y="6959"/>
                    <a:pt x="6307" y="6699"/>
                    <a:pt x="6307" y="6684"/>
                  </a:cubicBezTo>
                  <a:cubicBezTo>
                    <a:pt x="6307" y="6670"/>
                    <a:pt x="6237" y="6569"/>
                    <a:pt x="6237" y="6569"/>
                  </a:cubicBezTo>
                  <a:lnTo>
                    <a:pt x="6135" y="6475"/>
                  </a:lnTo>
                  <a:lnTo>
                    <a:pt x="6103" y="6316"/>
                  </a:lnTo>
                  <a:lnTo>
                    <a:pt x="6020" y="6273"/>
                  </a:lnTo>
                  <a:lnTo>
                    <a:pt x="6013" y="6208"/>
                  </a:lnTo>
                  <a:lnTo>
                    <a:pt x="5930" y="6208"/>
                  </a:lnTo>
                  <a:lnTo>
                    <a:pt x="5828" y="6041"/>
                  </a:lnTo>
                  <a:cubicBezTo>
                    <a:pt x="5828" y="6041"/>
                    <a:pt x="5764" y="6034"/>
                    <a:pt x="5764" y="6020"/>
                  </a:cubicBezTo>
                  <a:cubicBezTo>
                    <a:pt x="5764" y="6005"/>
                    <a:pt x="5777" y="5825"/>
                    <a:pt x="5777" y="5825"/>
                  </a:cubicBezTo>
                  <a:lnTo>
                    <a:pt x="5662" y="5825"/>
                  </a:lnTo>
                  <a:lnTo>
                    <a:pt x="5668" y="5918"/>
                  </a:lnTo>
                  <a:lnTo>
                    <a:pt x="5509" y="5817"/>
                  </a:lnTo>
                  <a:lnTo>
                    <a:pt x="5515" y="5666"/>
                  </a:lnTo>
                  <a:lnTo>
                    <a:pt x="5426" y="5723"/>
                  </a:lnTo>
                  <a:cubicBezTo>
                    <a:pt x="5426" y="5723"/>
                    <a:pt x="5323" y="5723"/>
                    <a:pt x="5189" y="5644"/>
                  </a:cubicBezTo>
                  <a:cubicBezTo>
                    <a:pt x="5055" y="5564"/>
                    <a:pt x="5036" y="5499"/>
                    <a:pt x="4850" y="5514"/>
                  </a:cubicBezTo>
                  <a:cubicBezTo>
                    <a:pt x="4665" y="5528"/>
                    <a:pt x="4608" y="5615"/>
                    <a:pt x="4556" y="5564"/>
                  </a:cubicBezTo>
                  <a:cubicBezTo>
                    <a:pt x="4505" y="5514"/>
                    <a:pt x="4365" y="5391"/>
                    <a:pt x="4365" y="5391"/>
                  </a:cubicBezTo>
                  <a:lnTo>
                    <a:pt x="4231" y="5405"/>
                  </a:lnTo>
                  <a:lnTo>
                    <a:pt x="4231" y="5326"/>
                  </a:lnTo>
                  <a:lnTo>
                    <a:pt x="4256" y="5304"/>
                  </a:lnTo>
                  <a:lnTo>
                    <a:pt x="4109" y="5196"/>
                  </a:lnTo>
                  <a:lnTo>
                    <a:pt x="4084" y="5095"/>
                  </a:lnTo>
                  <a:lnTo>
                    <a:pt x="4026" y="5073"/>
                  </a:lnTo>
                  <a:lnTo>
                    <a:pt x="4000" y="5138"/>
                  </a:lnTo>
                  <a:lnTo>
                    <a:pt x="3675" y="5102"/>
                  </a:lnTo>
                  <a:lnTo>
                    <a:pt x="3700" y="5304"/>
                  </a:lnTo>
                  <a:lnTo>
                    <a:pt x="3790" y="5405"/>
                  </a:lnTo>
                  <a:lnTo>
                    <a:pt x="3783" y="5470"/>
                  </a:lnTo>
                  <a:lnTo>
                    <a:pt x="3751" y="5521"/>
                  </a:lnTo>
                  <a:cubicBezTo>
                    <a:pt x="3751" y="5521"/>
                    <a:pt x="3655" y="5543"/>
                    <a:pt x="3623" y="5514"/>
                  </a:cubicBezTo>
                  <a:cubicBezTo>
                    <a:pt x="3591" y="5485"/>
                    <a:pt x="3528" y="5485"/>
                    <a:pt x="3508" y="5507"/>
                  </a:cubicBezTo>
                  <a:cubicBezTo>
                    <a:pt x="3489" y="5528"/>
                    <a:pt x="3464" y="5572"/>
                    <a:pt x="3457" y="5593"/>
                  </a:cubicBezTo>
                  <a:cubicBezTo>
                    <a:pt x="3451" y="5615"/>
                    <a:pt x="3451" y="5666"/>
                    <a:pt x="3438" y="5666"/>
                  </a:cubicBezTo>
                  <a:cubicBezTo>
                    <a:pt x="3425" y="5666"/>
                    <a:pt x="3291" y="5694"/>
                    <a:pt x="3291" y="5694"/>
                  </a:cubicBezTo>
                  <a:cubicBezTo>
                    <a:pt x="3291" y="5694"/>
                    <a:pt x="3298" y="5745"/>
                    <a:pt x="3278" y="5752"/>
                  </a:cubicBezTo>
                  <a:cubicBezTo>
                    <a:pt x="3259" y="5759"/>
                    <a:pt x="3087" y="5810"/>
                    <a:pt x="3087" y="5810"/>
                  </a:cubicBezTo>
                  <a:lnTo>
                    <a:pt x="3182" y="5680"/>
                  </a:lnTo>
                  <a:lnTo>
                    <a:pt x="3087" y="5637"/>
                  </a:lnTo>
                  <a:cubicBezTo>
                    <a:pt x="3087" y="5637"/>
                    <a:pt x="3119" y="5319"/>
                    <a:pt x="3131" y="5311"/>
                  </a:cubicBezTo>
                  <a:cubicBezTo>
                    <a:pt x="3144" y="5304"/>
                    <a:pt x="3202" y="5283"/>
                    <a:pt x="3202" y="5283"/>
                  </a:cubicBezTo>
                  <a:lnTo>
                    <a:pt x="3285" y="5203"/>
                  </a:lnTo>
                  <a:lnTo>
                    <a:pt x="3464" y="5210"/>
                  </a:lnTo>
                  <a:lnTo>
                    <a:pt x="3438" y="5116"/>
                  </a:lnTo>
                  <a:lnTo>
                    <a:pt x="3489" y="5015"/>
                  </a:lnTo>
                  <a:lnTo>
                    <a:pt x="3419" y="4979"/>
                  </a:lnTo>
                  <a:lnTo>
                    <a:pt x="3342" y="5022"/>
                  </a:lnTo>
                  <a:lnTo>
                    <a:pt x="3291" y="4950"/>
                  </a:lnTo>
                  <a:lnTo>
                    <a:pt x="3131" y="5051"/>
                  </a:lnTo>
                  <a:lnTo>
                    <a:pt x="3067" y="5138"/>
                  </a:lnTo>
                  <a:lnTo>
                    <a:pt x="3055" y="5261"/>
                  </a:lnTo>
                  <a:cubicBezTo>
                    <a:pt x="3055" y="5261"/>
                    <a:pt x="3004" y="5268"/>
                    <a:pt x="2965" y="5275"/>
                  </a:cubicBezTo>
                  <a:cubicBezTo>
                    <a:pt x="2927" y="5283"/>
                    <a:pt x="2908" y="5333"/>
                    <a:pt x="2908" y="5348"/>
                  </a:cubicBezTo>
                  <a:cubicBezTo>
                    <a:pt x="2908" y="5362"/>
                    <a:pt x="2914" y="5420"/>
                    <a:pt x="2889" y="5420"/>
                  </a:cubicBezTo>
                  <a:cubicBezTo>
                    <a:pt x="2863" y="5420"/>
                    <a:pt x="2793" y="5420"/>
                    <a:pt x="2793" y="5420"/>
                  </a:cubicBezTo>
                  <a:lnTo>
                    <a:pt x="2793" y="5499"/>
                  </a:lnTo>
                  <a:cubicBezTo>
                    <a:pt x="2793" y="5499"/>
                    <a:pt x="2805" y="5499"/>
                    <a:pt x="2735" y="5564"/>
                  </a:cubicBezTo>
                  <a:cubicBezTo>
                    <a:pt x="2665" y="5629"/>
                    <a:pt x="2601" y="5673"/>
                    <a:pt x="2582" y="5723"/>
                  </a:cubicBezTo>
                  <a:cubicBezTo>
                    <a:pt x="2563" y="5774"/>
                    <a:pt x="2531" y="5933"/>
                    <a:pt x="2531" y="5933"/>
                  </a:cubicBezTo>
                  <a:lnTo>
                    <a:pt x="2684" y="5933"/>
                  </a:lnTo>
                  <a:lnTo>
                    <a:pt x="2569" y="6027"/>
                  </a:lnTo>
                  <a:cubicBezTo>
                    <a:pt x="2569" y="6027"/>
                    <a:pt x="2524" y="6034"/>
                    <a:pt x="2531" y="6085"/>
                  </a:cubicBezTo>
                  <a:cubicBezTo>
                    <a:pt x="2537" y="6135"/>
                    <a:pt x="2537" y="6171"/>
                    <a:pt x="2537" y="6171"/>
                  </a:cubicBezTo>
                  <a:cubicBezTo>
                    <a:pt x="2537" y="6171"/>
                    <a:pt x="2486" y="6142"/>
                    <a:pt x="2428" y="6164"/>
                  </a:cubicBezTo>
                  <a:cubicBezTo>
                    <a:pt x="2371" y="6186"/>
                    <a:pt x="2333" y="6258"/>
                    <a:pt x="2294" y="6316"/>
                  </a:cubicBezTo>
                  <a:cubicBezTo>
                    <a:pt x="2256" y="6374"/>
                    <a:pt x="2243" y="6403"/>
                    <a:pt x="2198" y="6432"/>
                  </a:cubicBezTo>
                  <a:cubicBezTo>
                    <a:pt x="2154" y="6460"/>
                    <a:pt x="2064" y="6475"/>
                    <a:pt x="2064" y="6475"/>
                  </a:cubicBezTo>
                  <a:lnTo>
                    <a:pt x="2077" y="6591"/>
                  </a:lnTo>
                  <a:cubicBezTo>
                    <a:pt x="2077" y="6591"/>
                    <a:pt x="2039" y="6641"/>
                    <a:pt x="1981" y="6684"/>
                  </a:cubicBezTo>
                  <a:cubicBezTo>
                    <a:pt x="1924" y="6728"/>
                    <a:pt x="1904" y="6771"/>
                    <a:pt x="1892" y="6771"/>
                  </a:cubicBezTo>
                  <a:cubicBezTo>
                    <a:pt x="1879" y="6771"/>
                    <a:pt x="1834" y="6757"/>
                    <a:pt x="1821" y="6757"/>
                  </a:cubicBezTo>
                  <a:cubicBezTo>
                    <a:pt x="1809" y="6757"/>
                    <a:pt x="1802" y="6829"/>
                    <a:pt x="1802" y="6829"/>
                  </a:cubicBezTo>
                  <a:lnTo>
                    <a:pt x="1732" y="6851"/>
                  </a:lnTo>
                  <a:lnTo>
                    <a:pt x="1706" y="6952"/>
                  </a:lnTo>
                  <a:lnTo>
                    <a:pt x="1655" y="6966"/>
                  </a:lnTo>
                  <a:lnTo>
                    <a:pt x="1636" y="7024"/>
                  </a:lnTo>
                  <a:lnTo>
                    <a:pt x="1578" y="7031"/>
                  </a:lnTo>
                  <a:cubicBezTo>
                    <a:pt x="1578" y="7031"/>
                    <a:pt x="1559" y="7017"/>
                    <a:pt x="1470" y="7075"/>
                  </a:cubicBezTo>
                  <a:cubicBezTo>
                    <a:pt x="1380" y="7133"/>
                    <a:pt x="1297" y="7205"/>
                    <a:pt x="1278" y="7205"/>
                  </a:cubicBezTo>
                  <a:cubicBezTo>
                    <a:pt x="1259" y="7205"/>
                    <a:pt x="1272" y="7104"/>
                    <a:pt x="1272" y="7104"/>
                  </a:cubicBezTo>
                  <a:lnTo>
                    <a:pt x="1150" y="7118"/>
                  </a:lnTo>
                  <a:cubicBezTo>
                    <a:pt x="1150" y="7118"/>
                    <a:pt x="1061" y="7306"/>
                    <a:pt x="1048" y="7313"/>
                  </a:cubicBezTo>
                  <a:cubicBezTo>
                    <a:pt x="1035" y="7320"/>
                    <a:pt x="888" y="7364"/>
                    <a:pt x="888" y="7364"/>
                  </a:cubicBezTo>
                  <a:lnTo>
                    <a:pt x="907" y="7306"/>
                  </a:lnTo>
                  <a:lnTo>
                    <a:pt x="997" y="7284"/>
                  </a:lnTo>
                  <a:lnTo>
                    <a:pt x="1131" y="7060"/>
                  </a:lnTo>
                  <a:lnTo>
                    <a:pt x="1246" y="7053"/>
                  </a:lnTo>
                  <a:lnTo>
                    <a:pt x="1329" y="7089"/>
                  </a:lnTo>
                  <a:lnTo>
                    <a:pt x="1406" y="7046"/>
                  </a:lnTo>
                  <a:lnTo>
                    <a:pt x="1444" y="6923"/>
                  </a:lnTo>
                  <a:cubicBezTo>
                    <a:pt x="1444" y="6923"/>
                    <a:pt x="1687" y="6771"/>
                    <a:pt x="1745" y="6721"/>
                  </a:cubicBezTo>
                  <a:cubicBezTo>
                    <a:pt x="1802" y="6670"/>
                    <a:pt x="1904" y="6540"/>
                    <a:pt x="1924" y="6489"/>
                  </a:cubicBezTo>
                  <a:cubicBezTo>
                    <a:pt x="1943" y="6439"/>
                    <a:pt x="1917" y="6352"/>
                    <a:pt x="1917" y="6338"/>
                  </a:cubicBezTo>
                  <a:cubicBezTo>
                    <a:pt x="1917" y="6323"/>
                    <a:pt x="1924" y="6251"/>
                    <a:pt x="1962" y="6215"/>
                  </a:cubicBezTo>
                  <a:cubicBezTo>
                    <a:pt x="2000" y="6179"/>
                    <a:pt x="2077" y="6150"/>
                    <a:pt x="2090" y="6077"/>
                  </a:cubicBezTo>
                  <a:cubicBezTo>
                    <a:pt x="2102" y="6005"/>
                    <a:pt x="2134" y="5904"/>
                    <a:pt x="2134" y="5904"/>
                  </a:cubicBezTo>
                  <a:lnTo>
                    <a:pt x="2166" y="5846"/>
                  </a:lnTo>
                  <a:cubicBezTo>
                    <a:pt x="2166" y="5846"/>
                    <a:pt x="1987" y="5976"/>
                    <a:pt x="1911" y="5984"/>
                  </a:cubicBezTo>
                  <a:cubicBezTo>
                    <a:pt x="1834" y="5991"/>
                    <a:pt x="1764" y="5969"/>
                    <a:pt x="1745" y="5962"/>
                  </a:cubicBezTo>
                  <a:cubicBezTo>
                    <a:pt x="1725" y="5955"/>
                    <a:pt x="1700" y="5940"/>
                    <a:pt x="1700" y="5940"/>
                  </a:cubicBezTo>
                  <a:cubicBezTo>
                    <a:pt x="1700" y="5940"/>
                    <a:pt x="1668" y="5882"/>
                    <a:pt x="1610" y="5890"/>
                  </a:cubicBezTo>
                  <a:cubicBezTo>
                    <a:pt x="1553" y="5897"/>
                    <a:pt x="1508" y="5933"/>
                    <a:pt x="1508" y="5933"/>
                  </a:cubicBezTo>
                  <a:cubicBezTo>
                    <a:pt x="1508" y="5933"/>
                    <a:pt x="1508" y="5817"/>
                    <a:pt x="1463" y="5825"/>
                  </a:cubicBezTo>
                  <a:cubicBezTo>
                    <a:pt x="1419" y="5832"/>
                    <a:pt x="1329" y="5890"/>
                    <a:pt x="1329" y="5890"/>
                  </a:cubicBezTo>
                  <a:lnTo>
                    <a:pt x="1150" y="6020"/>
                  </a:lnTo>
                  <a:lnTo>
                    <a:pt x="1176" y="5868"/>
                  </a:lnTo>
                  <a:lnTo>
                    <a:pt x="1112" y="5817"/>
                  </a:lnTo>
                  <a:lnTo>
                    <a:pt x="1176" y="5738"/>
                  </a:lnTo>
                  <a:cubicBezTo>
                    <a:pt x="1176" y="5738"/>
                    <a:pt x="1150" y="5702"/>
                    <a:pt x="1093" y="5629"/>
                  </a:cubicBezTo>
                  <a:cubicBezTo>
                    <a:pt x="1035" y="5557"/>
                    <a:pt x="1035" y="5535"/>
                    <a:pt x="1042" y="5499"/>
                  </a:cubicBezTo>
                  <a:cubicBezTo>
                    <a:pt x="1048" y="5463"/>
                    <a:pt x="1022" y="5413"/>
                    <a:pt x="1003" y="5398"/>
                  </a:cubicBezTo>
                  <a:cubicBezTo>
                    <a:pt x="984" y="5384"/>
                    <a:pt x="959" y="5398"/>
                    <a:pt x="959" y="5427"/>
                  </a:cubicBezTo>
                  <a:cubicBezTo>
                    <a:pt x="959" y="5456"/>
                    <a:pt x="1010" y="5499"/>
                    <a:pt x="939" y="5514"/>
                  </a:cubicBezTo>
                  <a:cubicBezTo>
                    <a:pt x="869" y="5528"/>
                    <a:pt x="805" y="5593"/>
                    <a:pt x="754" y="5564"/>
                  </a:cubicBezTo>
                  <a:cubicBezTo>
                    <a:pt x="703" y="5535"/>
                    <a:pt x="671" y="5492"/>
                    <a:pt x="684" y="5463"/>
                  </a:cubicBezTo>
                  <a:cubicBezTo>
                    <a:pt x="697" y="5434"/>
                    <a:pt x="677" y="5413"/>
                    <a:pt x="716" y="5333"/>
                  </a:cubicBezTo>
                  <a:cubicBezTo>
                    <a:pt x="754" y="5254"/>
                    <a:pt x="792" y="5160"/>
                    <a:pt x="792" y="5160"/>
                  </a:cubicBezTo>
                  <a:cubicBezTo>
                    <a:pt x="792" y="5160"/>
                    <a:pt x="613" y="5174"/>
                    <a:pt x="537" y="5116"/>
                  </a:cubicBezTo>
                  <a:cubicBezTo>
                    <a:pt x="460" y="5059"/>
                    <a:pt x="358" y="4957"/>
                    <a:pt x="358" y="4957"/>
                  </a:cubicBezTo>
                  <a:cubicBezTo>
                    <a:pt x="358" y="4957"/>
                    <a:pt x="428" y="4936"/>
                    <a:pt x="428" y="4907"/>
                  </a:cubicBezTo>
                  <a:cubicBezTo>
                    <a:pt x="428" y="4878"/>
                    <a:pt x="422" y="4813"/>
                    <a:pt x="422" y="4813"/>
                  </a:cubicBezTo>
                  <a:cubicBezTo>
                    <a:pt x="422" y="4813"/>
                    <a:pt x="543" y="4798"/>
                    <a:pt x="569" y="4741"/>
                  </a:cubicBezTo>
                  <a:cubicBezTo>
                    <a:pt x="594" y="4683"/>
                    <a:pt x="613" y="4639"/>
                    <a:pt x="613" y="4639"/>
                  </a:cubicBezTo>
                  <a:cubicBezTo>
                    <a:pt x="613" y="4639"/>
                    <a:pt x="658" y="4661"/>
                    <a:pt x="684" y="4661"/>
                  </a:cubicBezTo>
                  <a:cubicBezTo>
                    <a:pt x="709" y="4661"/>
                    <a:pt x="722" y="4625"/>
                    <a:pt x="722" y="4625"/>
                  </a:cubicBezTo>
                  <a:lnTo>
                    <a:pt x="697" y="4589"/>
                  </a:lnTo>
                  <a:lnTo>
                    <a:pt x="697" y="4517"/>
                  </a:lnTo>
                  <a:lnTo>
                    <a:pt x="607" y="4509"/>
                  </a:lnTo>
                  <a:lnTo>
                    <a:pt x="677" y="4415"/>
                  </a:lnTo>
                  <a:lnTo>
                    <a:pt x="729" y="4394"/>
                  </a:lnTo>
                  <a:lnTo>
                    <a:pt x="805" y="4473"/>
                  </a:lnTo>
                  <a:cubicBezTo>
                    <a:pt x="805" y="4473"/>
                    <a:pt x="863" y="4509"/>
                    <a:pt x="939" y="4488"/>
                  </a:cubicBezTo>
                  <a:cubicBezTo>
                    <a:pt x="1016" y="4466"/>
                    <a:pt x="1080" y="4365"/>
                    <a:pt x="1080" y="4365"/>
                  </a:cubicBezTo>
                  <a:cubicBezTo>
                    <a:pt x="1080" y="4365"/>
                    <a:pt x="1131" y="4408"/>
                    <a:pt x="1176" y="4386"/>
                  </a:cubicBezTo>
                  <a:cubicBezTo>
                    <a:pt x="1221" y="4365"/>
                    <a:pt x="1361" y="4278"/>
                    <a:pt x="1361" y="4278"/>
                  </a:cubicBezTo>
                  <a:cubicBezTo>
                    <a:pt x="1361" y="4278"/>
                    <a:pt x="1355" y="4047"/>
                    <a:pt x="1355" y="3996"/>
                  </a:cubicBezTo>
                  <a:cubicBezTo>
                    <a:pt x="1355" y="3946"/>
                    <a:pt x="1387" y="3852"/>
                    <a:pt x="1387" y="3852"/>
                  </a:cubicBezTo>
                  <a:cubicBezTo>
                    <a:pt x="1387" y="3852"/>
                    <a:pt x="1246" y="3830"/>
                    <a:pt x="1176" y="3823"/>
                  </a:cubicBezTo>
                  <a:cubicBezTo>
                    <a:pt x="1106" y="3816"/>
                    <a:pt x="1080" y="3779"/>
                    <a:pt x="1035" y="3823"/>
                  </a:cubicBezTo>
                  <a:cubicBezTo>
                    <a:pt x="991" y="3866"/>
                    <a:pt x="984" y="3917"/>
                    <a:pt x="984" y="3917"/>
                  </a:cubicBezTo>
                  <a:lnTo>
                    <a:pt x="876" y="3808"/>
                  </a:lnTo>
                  <a:cubicBezTo>
                    <a:pt x="876" y="3808"/>
                    <a:pt x="729" y="3859"/>
                    <a:pt x="588" y="3873"/>
                  </a:cubicBezTo>
                  <a:cubicBezTo>
                    <a:pt x="447" y="3888"/>
                    <a:pt x="326" y="3917"/>
                    <a:pt x="300" y="3859"/>
                  </a:cubicBezTo>
                  <a:cubicBezTo>
                    <a:pt x="275" y="3801"/>
                    <a:pt x="256" y="3758"/>
                    <a:pt x="256" y="3758"/>
                  </a:cubicBezTo>
                  <a:lnTo>
                    <a:pt x="204" y="3693"/>
                  </a:lnTo>
                  <a:lnTo>
                    <a:pt x="262" y="3613"/>
                  </a:lnTo>
                  <a:cubicBezTo>
                    <a:pt x="262" y="3613"/>
                    <a:pt x="332" y="3577"/>
                    <a:pt x="204" y="3563"/>
                  </a:cubicBezTo>
                  <a:cubicBezTo>
                    <a:pt x="77" y="3548"/>
                    <a:pt x="0" y="3541"/>
                    <a:pt x="0" y="3519"/>
                  </a:cubicBezTo>
                  <a:cubicBezTo>
                    <a:pt x="0" y="3498"/>
                    <a:pt x="77" y="3440"/>
                    <a:pt x="89" y="3418"/>
                  </a:cubicBezTo>
                  <a:cubicBezTo>
                    <a:pt x="102" y="3396"/>
                    <a:pt x="96" y="3382"/>
                    <a:pt x="160" y="3375"/>
                  </a:cubicBezTo>
                  <a:cubicBezTo>
                    <a:pt x="224" y="3368"/>
                    <a:pt x="268" y="3382"/>
                    <a:pt x="307" y="3389"/>
                  </a:cubicBezTo>
                  <a:cubicBezTo>
                    <a:pt x="345" y="3396"/>
                    <a:pt x="364" y="3433"/>
                    <a:pt x="371" y="3368"/>
                  </a:cubicBezTo>
                  <a:cubicBezTo>
                    <a:pt x="377" y="3303"/>
                    <a:pt x="371" y="3230"/>
                    <a:pt x="371" y="3230"/>
                  </a:cubicBezTo>
                  <a:lnTo>
                    <a:pt x="703" y="3129"/>
                  </a:lnTo>
                  <a:lnTo>
                    <a:pt x="722" y="3245"/>
                  </a:lnTo>
                  <a:cubicBezTo>
                    <a:pt x="722" y="3245"/>
                    <a:pt x="722" y="3288"/>
                    <a:pt x="690" y="3303"/>
                  </a:cubicBezTo>
                  <a:cubicBezTo>
                    <a:pt x="658" y="3317"/>
                    <a:pt x="620" y="3317"/>
                    <a:pt x="620" y="3317"/>
                  </a:cubicBezTo>
                  <a:cubicBezTo>
                    <a:pt x="620" y="3317"/>
                    <a:pt x="665" y="3331"/>
                    <a:pt x="754" y="3360"/>
                  </a:cubicBezTo>
                  <a:cubicBezTo>
                    <a:pt x="844" y="3389"/>
                    <a:pt x="952" y="3447"/>
                    <a:pt x="1010" y="3447"/>
                  </a:cubicBezTo>
                  <a:cubicBezTo>
                    <a:pt x="1067" y="3447"/>
                    <a:pt x="1131" y="3440"/>
                    <a:pt x="1131" y="3440"/>
                  </a:cubicBezTo>
                  <a:lnTo>
                    <a:pt x="1189" y="3368"/>
                  </a:lnTo>
                  <a:lnTo>
                    <a:pt x="1259" y="3389"/>
                  </a:lnTo>
                  <a:lnTo>
                    <a:pt x="1240" y="3245"/>
                  </a:lnTo>
                  <a:lnTo>
                    <a:pt x="1355" y="3237"/>
                  </a:lnTo>
                  <a:lnTo>
                    <a:pt x="1374" y="3122"/>
                  </a:lnTo>
                  <a:lnTo>
                    <a:pt x="1240" y="3129"/>
                  </a:lnTo>
                  <a:lnTo>
                    <a:pt x="1144" y="3064"/>
                  </a:lnTo>
                  <a:lnTo>
                    <a:pt x="1182" y="2963"/>
                  </a:lnTo>
                  <a:lnTo>
                    <a:pt x="1138" y="2927"/>
                  </a:lnTo>
                  <a:lnTo>
                    <a:pt x="952" y="2919"/>
                  </a:lnTo>
                  <a:lnTo>
                    <a:pt x="837" y="2992"/>
                  </a:lnTo>
                  <a:lnTo>
                    <a:pt x="799" y="2948"/>
                  </a:lnTo>
                  <a:lnTo>
                    <a:pt x="805" y="2797"/>
                  </a:lnTo>
                  <a:lnTo>
                    <a:pt x="677" y="2811"/>
                  </a:lnTo>
                  <a:lnTo>
                    <a:pt x="556" y="2645"/>
                  </a:lnTo>
                  <a:lnTo>
                    <a:pt x="307" y="2544"/>
                  </a:lnTo>
                  <a:lnTo>
                    <a:pt x="307" y="2312"/>
                  </a:lnTo>
                  <a:lnTo>
                    <a:pt x="479" y="2356"/>
                  </a:lnTo>
                  <a:lnTo>
                    <a:pt x="569" y="2276"/>
                  </a:lnTo>
                  <a:lnTo>
                    <a:pt x="729" y="2284"/>
                  </a:lnTo>
                  <a:lnTo>
                    <a:pt x="888" y="2255"/>
                  </a:lnTo>
                  <a:lnTo>
                    <a:pt x="1016" y="1785"/>
                  </a:lnTo>
                  <a:cubicBezTo>
                    <a:pt x="1016" y="1785"/>
                    <a:pt x="1086" y="1799"/>
                    <a:pt x="1125" y="1749"/>
                  </a:cubicBezTo>
                  <a:cubicBezTo>
                    <a:pt x="1163" y="1698"/>
                    <a:pt x="1201" y="1619"/>
                    <a:pt x="1201" y="1619"/>
                  </a:cubicBezTo>
                  <a:lnTo>
                    <a:pt x="1329" y="1554"/>
                  </a:lnTo>
                  <a:lnTo>
                    <a:pt x="1451" y="1575"/>
                  </a:lnTo>
                  <a:lnTo>
                    <a:pt x="1495" y="1510"/>
                  </a:lnTo>
                  <a:lnTo>
                    <a:pt x="1630" y="1489"/>
                  </a:lnTo>
                  <a:lnTo>
                    <a:pt x="1706" y="1431"/>
                  </a:lnTo>
                  <a:lnTo>
                    <a:pt x="1847" y="1453"/>
                  </a:lnTo>
                  <a:cubicBezTo>
                    <a:pt x="1847" y="1453"/>
                    <a:pt x="1911" y="1431"/>
                    <a:pt x="1956" y="1373"/>
                  </a:cubicBezTo>
                  <a:cubicBezTo>
                    <a:pt x="2000" y="1315"/>
                    <a:pt x="2039" y="1272"/>
                    <a:pt x="2058" y="1272"/>
                  </a:cubicBezTo>
                  <a:cubicBezTo>
                    <a:pt x="2077" y="1272"/>
                    <a:pt x="2134" y="1272"/>
                    <a:pt x="2154" y="1272"/>
                  </a:cubicBezTo>
                  <a:cubicBezTo>
                    <a:pt x="2173" y="1272"/>
                    <a:pt x="2224" y="1337"/>
                    <a:pt x="2224" y="1337"/>
                  </a:cubicBezTo>
                  <a:lnTo>
                    <a:pt x="2243" y="1424"/>
                  </a:lnTo>
                  <a:cubicBezTo>
                    <a:pt x="2243" y="1424"/>
                    <a:pt x="2256" y="1481"/>
                    <a:pt x="2281" y="1474"/>
                  </a:cubicBezTo>
                  <a:cubicBezTo>
                    <a:pt x="2307" y="1467"/>
                    <a:pt x="2454" y="1351"/>
                    <a:pt x="2454" y="1351"/>
                  </a:cubicBezTo>
                  <a:cubicBezTo>
                    <a:pt x="2454" y="1351"/>
                    <a:pt x="2511" y="1460"/>
                    <a:pt x="2524" y="1460"/>
                  </a:cubicBezTo>
                  <a:cubicBezTo>
                    <a:pt x="2537" y="1460"/>
                    <a:pt x="2825" y="1445"/>
                    <a:pt x="2825" y="1445"/>
                  </a:cubicBezTo>
                  <a:lnTo>
                    <a:pt x="2889" y="1510"/>
                  </a:lnTo>
                  <a:cubicBezTo>
                    <a:pt x="2889" y="1510"/>
                    <a:pt x="3004" y="1568"/>
                    <a:pt x="3112" y="1583"/>
                  </a:cubicBezTo>
                  <a:cubicBezTo>
                    <a:pt x="3221" y="1597"/>
                    <a:pt x="3227" y="1604"/>
                    <a:pt x="3317" y="1583"/>
                  </a:cubicBezTo>
                  <a:cubicBezTo>
                    <a:pt x="3406" y="1561"/>
                    <a:pt x="3400" y="1532"/>
                    <a:pt x="3476" y="1539"/>
                  </a:cubicBezTo>
                  <a:cubicBezTo>
                    <a:pt x="3553" y="1546"/>
                    <a:pt x="3591" y="1604"/>
                    <a:pt x="3643" y="1626"/>
                  </a:cubicBezTo>
                  <a:cubicBezTo>
                    <a:pt x="3694" y="1648"/>
                    <a:pt x="3758" y="1626"/>
                    <a:pt x="3758" y="1626"/>
                  </a:cubicBezTo>
                  <a:lnTo>
                    <a:pt x="3809" y="1677"/>
                  </a:lnTo>
                  <a:cubicBezTo>
                    <a:pt x="3809" y="1677"/>
                    <a:pt x="4096" y="1648"/>
                    <a:pt x="4135" y="1640"/>
                  </a:cubicBezTo>
                  <a:cubicBezTo>
                    <a:pt x="4173" y="1633"/>
                    <a:pt x="4199" y="1648"/>
                    <a:pt x="4199" y="1648"/>
                  </a:cubicBezTo>
                  <a:lnTo>
                    <a:pt x="4186" y="1698"/>
                  </a:lnTo>
                  <a:lnTo>
                    <a:pt x="4441" y="1705"/>
                  </a:lnTo>
                  <a:lnTo>
                    <a:pt x="4467" y="1756"/>
                  </a:lnTo>
                  <a:lnTo>
                    <a:pt x="4665" y="1756"/>
                  </a:lnTo>
                  <a:lnTo>
                    <a:pt x="4684" y="1677"/>
                  </a:lnTo>
                  <a:lnTo>
                    <a:pt x="5023" y="1778"/>
                  </a:lnTo>
                  <a:lnTo>
                    <a:pt x="5055" y="1792"/>
                  </a:lnTo>
                  <a:lnTo>
                    <a:pt x="5208" y="1886"/>
                  </a:lnTo>
                  <a:lnTo>
                    <a:pt x="5413" y="1843"/>
                  </a:lnTo>
                  <a:cubicBezTo>
                    <a:pt x="5413" y="1843"/>
                    <a:pt x="5400" y="1850"/>
                    <a:pt x="5470" y="1893"/>
                  </a:cubicBezTo>
                  <a:cubicBezTo>
                    <a:pt x="5541" y="1937"/>
                    <a:pt x="5873" y="2125"/>
                    <a:pt x="5873" y="2125"/>
                  </a:cubicBezTo>
                  <a:lnTo>
                    <a:pt x="5911" y="2161"/>
                  </a:lnTo>
                  <a:lnTo>
                    <a:pt x="6033" y="2211"/>
                  </a:lnTo>
                  <a:lnTo>
                    <a:pt x="6071" y="2276"/>
                  </a:lnTo>
                  <a:lnTo>
                    <a:pt x="6218" y="2276"/>
                  </a:lnTo>
                  <a:lnTo>
                    <a:pt x="6186" y="2197"/>
                  </a:lnTo>
                  <a:lnTo>
                    <a:pt x="6116" y="2146"/>
                  </a:lnTo>
                  <a:lnTo>
                    <a:pt x="6269" y="2146"/>
                  </a:lnTo>
                  <a:lnTo>
                    <a:pt x="6288" y="2060"/>
                  </a:lnTo>
                  <a:lnTo>
                    <a:pt x="6359" y="2074"/>
                  </a:lnTo>
                  <a:lnTo>
                    <a:pt x="6422" y="1937"/>
                  </a:lnTo>
                  <a:lnTo>
                    <a:pt x="6461" y="1944"/>
                  </a:lnTo>
                  <a:lnTo>
                    <a:pt x="6518" y="2038"/>
                  </a:lnTo>
                  <a:lnTo>
                    <a:pt x="6665" y="1973"/>
                  </a:lnTo>
                  <a:lnTo>
                    <a:pt x="6691" y="1879"/>
                  </a:lnTo>
                  <a:lnTo>
                    <a:pt x="6889" y="1778"/>
                  </a:lnTo>
                  <a:lnTo>
                    <a:pt x="7010" y="1836"/>
                  </a:lnTo>
                  <a:lnTo>
                    <a:pt x="7093" y="1648"/>
                  </a:lnTo>
                  <a:lnTo>
                    <a:pt x="7266" y="1684"/>
                  </a:lnTo>
                  <a:lnTo>
                    <a:pt x="7125" y="1792"/>
                  </a:lnTo>
                  <a:lnTo>
                    <a:pt x="6889" y="1850"/>
                  </a:lnTo>
                  <a:lnTo>
                    <a:pt x="6831" y="1915"/>
                  </a:lnTo>
                  <a:lnTo>
                    <a:pt x="6627" y="2291"/>
                  </a:lnTo>
                  <a:lnTo>
                    <a:pt x="6672" y="2363"/>
                  </a:lnTo>
                  <a:lnTo>
                    <a:pt x="6800" y="2312"/>
                  </a:lnTo>
                  <a:lnTo>
                    <a:pt x="6870" y="2153"/>
                  </a:lnTo>
                  <a:lnTo>
                    <a:pt x="6991" y="2081"/>
                  </a:lnTo>
                  <a:lnTo>
                    <a:pt x="7068" y="2067"/>
                  </a:lnTo>
                  <a:lnTo>
                    <a:pt x="7138" y="2110"/>
                  </a:lnTo>
                  <a:lnTo>
                    <a:pt x="7285" y="1836"/>
                  </a:lnTo>
                  <a:lnTo>
                    <a:pt x="7368" y="1814"/>
                  </a:lnTo>
                  <a:lnTo>
                    <a:pt x="7471" y="1857"/>
                  </a:lnTo>
                  <a:lnTo>
                    <a:pt x="7566" y="1662"/>
                  </a:lnTo>
                  <a:lnTo>
                    <a:pt x="7611" y="1539"/>
                  </a:lnTo>
                  <a:lnTo>
                    <a:pt x="7605" y="1431"/>
                  </a:lnTo>
                  <a:lnTo>
                    <a:pt x="8250" y="2110"/>
                  </a:lnTo>
                  <a:lnTo>
                    <a:pt x="8359" y="2110"/>
                  </a:lnTo>
                  <a:lnTo>
                    <a:pt x="8423" y="1864"/>
                  </a:lnTo>
                  <a:lnTo>
                    <a:pt x="8467" y="2023"/>
                  </a:lnTo>
                  <a:lnTo>
                    <a:pt x="8519" y="2081"/>
                  </a:lnTo>
                  <a:lnTo>
                    <a:pt x="8698" y="1973"/>
                  </a:lnTo>
                  <a:lnTo>
                    <a:pt x="8915" y="1944"/>
                  </a:lnTo>
                  <a:lnTo>
                    <a:pt x="9119" y="2031"/>
                  </a:lnTo>
                  <a:lnTo>
                    <a:pt x="9343" y="2168"/>
                  </a:lnTo>
                  <a:lnTo>
                    <a:pt x="9413" y="2132"/>
                  </a:lnTo>
                  <a:lnTo>
                    <a:pt x="9452" y="2240"/>
                  </a:lnTo>
                  <a:lnTo>
                    <a:pt x="9624" y="2255"/>
                  </a:lnTo>
                  <a:lnTo>
                    <a:pt x="9790" y="2363"/>
                  </a:lnTo>
                  <a:lnTo>
                    <a:pt x="9899" y="2356"/>
                  </a:lnTo>
                  <a:lnTo>
                    <a:pt x="9988" y="2298"/>
                  </a:lnTo>
                  <a:lnTo>
                    <a:pt x="10091" y="2312"/>
                  </a:lnTo>
                  <a:lnTo>
                    <a:pt x="10212" y="2406"/>
                  </a:lnTo>
                  <a:lnTo>
                    <a:pt x="10231" y="2457"/>
                  </a:lnTo>
                  <a:lnTo>
                    <a:pt x="10161" y="2471"/>
                  </a:lnTo>
                  <a:lnTo>
                    <a:pt x="10129" y="2616"/>
                  </a:lnTo>
                  <a:lnTo>
                    <a:pt x="10110" y="2717"/>
                  </a:lnTo>
                  <a:lnTo>
                    <a:pt x="10206" y="2818"/>
                  </a:lnTo>
                  <a:lnTo>
                    <a:pt x="10442" y="2797"/>
                  </a:lnTo>
                  <a:lnTo>
                    <a:pt x="10723" y="2724"/>
                  </a:lnTo>
                  <a:lnTo>
                    <a:pt x="10800" y="2761"/>
                  </a:lnTo>
                  <a:lnTo>
                    <a:pt x="10915" y="2645"/>
                  </a:lnTo>
                  <a:lnTo>
                    <a:pt x="10960" y="2710"/>
                  </a:lnTo>
                  <a:lnTo>
                    <a:pt x="11100" y="2746"/>
                  </a:lnTo>
                  <a:lnTo>
                    <a:pt x="11183" y="2999"/>
                  </a:lnTo>
                  <a:lnTo>
                    <a:pt x="11375" y="3230"/>
                  </a:lnTo>
                  <a:lnTo>
                    <a:pt x="11407" y="3122"/>
                  </a:lnTo>
                  <a:lnTo>
                    <a:pt x="11490" y="3078"/>
                  </a:lnTo>
                  <a:lnTo>
                    <a:pt x="11439" y="2999"/>
                  </a:lnTo>
                  <a:lnTo>
                    <a:pt x="11388" y="2797"/>
                  </a:lnTo>
                  <a:lnTo>
                    <a:pt x="11739" y="2435"/>
                  </a:lnTo>
                  <a:lnTo>
                    <a:pt x="11599" y="2406"/>
                  </a:lnTo>
                  <a:lnTo>
                    <a:pt x="11548" y="2479"/>
                  </a:lnTo>
                  <a:lnTo>
                    <a:pt x="11426" y="2471"/>
                  </a:lnTo>
                  <a:lnTo>
                    <a:pt x="11343" y="2536"/>
                  </a:lnTo>
                  <a:lnTo>
                    <a:pt x="11407" y="2327"/>
                  </a:lnTo>
                  <a:lnTo>
                    <a:pt x="11893" y="2305"/>
                  </a:lnTo>
                  <a:lnTo>
                    <a:pt x="12001" y="2580"/>
                  </a:lnTo>
                  <a:lnTo>
                    <a:pt x="12065" y="2522"/>
                  </a:lnTo>
                  <a:lnTo>
                    <a:pt x="12155" y="2558"/>
                  </a:lnTo>
                  <a:lnTo>
                    <a:pt x="12136" y="2616"/>
                  </a:lnTo>
                  <a:lnTo>
                    <a:pt x="12225" y="2630"/>
                  </a:lnTo>
                  <a:lnTo>
                    <a:pt x="12315" y="2587"/>
                  </a:lnTo>
                  <a:lnTo>
                    <a:pt x="12430" y="2703"/>
                  </a:lnTo>
                  <a:lnTo>
                    <a:pt x="12609" y="2739"/>
                  </a:lnTo>
                  <a:lnTo>
                    <a:pt x="12660" y="2789"/>
                  </a:lnTo>
                  <a:lnTo>
                    <a:pt x="12934" y="2681"/>
                  </a:lnTo>
                  <a:lnTo>
                    <a:pt x="12954" y="2739"/>
                  </a:lnTo>
                  <a:cubicBezTo>
                    <a:pt x="12954" y="2739"/>
                    <a:pt x="13043" y="2797"/>
                    <a:pt x="13164" y="2789"/>
                  </a:cubicBezTo>
                  <a:cubicBezTo>
                    <a:pt x="13286" y="2782"/>
                    <a:pt x="13292" y="2768"/>
                    <a:pt x="13292" y="2768"/>
                  </a:cubicBezTo>
                  <a:lnTo>
                    <a:pt x="13356" y="2717"/>
                  </a:lnTo>
                  <a:lnTo>
                    <a:pt x="13331" y="2602"/>
                  </a:lnTo>
                  <a:lnTo>
                    <a:pt x="13388" y="2457"/>
                  </a:lnTo>
                  <a:lnTo>
                    <a:pt x="13548" y="2609"/>
                  </a:lnTo>
                  <a:cubicBezTo>
                    <a:pt x="13548" y="2609"/>
                    <a:pt x="13567" y="2638"/>
                    <a:pt x="13580" y="2638"/>
                  </a:cubicBezTo>
                  <a:cubicBezTo>
                    <a:pt x="13593" y="2638"/>
                    <a:pt x="13612" y="2630"/>
                    <a:pt x="13612" y="2630"/>
                  </a:cubicBezTo>
                  <a:cubicBezTo>
                    <a:pt x="13612" y="2630"/>
                    <a:pt x="13605" y="2768"/>
                    <a:pt x="13625" y="2833"/>
                  </a:cubicBezTo>
                  <a:cubicBezTo>
                    <a:pt x="13644" y="2898"/>
                    <a:pt x="13669" y="2970"/>
                    <a:pt x="13669" y="2970"/>
                  </a:cubicBezTo>
                  <a:lnTo>
                    <a:pt x="13752" y="3035"/>
                  </a:lnTo>
                  <a:lnTo>
                    <a:pt x="13861" y="3107"/>
                  </a:lnTo>
                  <a:lnTo>
                    <a:pt x="13912" y="3115"/>
                  </a:lnTo>
                  <a:lnTo>
                    <a:pt x="13957" y="3028"/>
                  </a:lnTo>
                  <a:lnTo>
                    <a:pt x="13887" y="2956"/>
                  </a:lnTo>
                  <a:lnTo>
                    <a:pt x="13899" y="2789"/>
                  </a:lnTo>
                  <a:lnTo>
                    <a:pt x="14008" y="2667"/>
                  </a:lnTo>
                  <a:lnTo>
                    <a:pt x="14142" y="2544"/>
                  </a:lnTo>
                  <a:lnTo>
                    <a:pt x="14289" y="2450"/>
                  </a:lnTo>
                  <a:lnTo>
                    <a:pt x="14302" y="2370"/>
                  </a:lnTo>
                  <a:lnTo>
                    <a:pt x="14257" y="2298"/>
                  </a:lnTo>
                  <a:lnTo>
                    <a:pt x="14161" y="2320"/>
                  </a:lnTo>
                  <a:lnTo>
                    <a:pt x="14193" y="2146"/>
                  </a:lnTo>
                  <a:lnTo>
                    <a:pt x="14321" y="2161"/>
                  </a:lnTo>
                  <a:lnTo>
                    <a:pt x="14360" y="2016"/>
                  </a:lnTo>
                  <a:lnTo>
                    <a:pt x="14468" y="1915"/>
                  </a:lnTo>
                  <a:lnTo>
                    <a:pt x="14468" y="1836"/>
                  </a:lnTo>
                  <a:lnTo>
                    <a:pt x="14219" y="1929"/>
                  </a:lnTo>
                  <a:lnTo>
                    <a:pt x="14168" y="1893"/>
                  </a:lnTo>
                  <a:lnTo>
                    <a:pt x="14034" y="1763"/>
                  </a:lnTo>
                  <a:lnTo>
                    <a:pt x="13931" y="1763"/>
                  </a:lnTo>
                  <a:lnTo>
                    <a:pt x="13899" y="1799"/>
                  </a:lnTo>
                  <a:lnTo>
                    <a:pt x="13867" y="1734"/>
                  </a:lnTo>
                  <a:lnTo>
                    <a:pt x="13752" y="1597"/>
                  </a:lnTo>
                  <a:lnTo>
                    <a:pt x="13823" y="1561"/>
                  </a:lnTo>
                  <a:lnTo>
                    <a:pt x="13778" y="1438"/>
                  </a:lnTo>
                  <a:lnTo>
                    <a:pt x="13861" y="1221"/>
                  </a:lnTo>
                  <a:lnTo>
                    <a:pt x="13970" y="1221"/>
                  </a:lnTo>
                  <a:lnTo>
                    <a:pt x="13976" y="1127"/>
                  </a:lnTo>
                  <a:lnTo>
                    <a:pt x="13931" y="1062"/>
                  </a:lnTo>
                  <a:lnTo>
                    <a:pt x="14046" y="961"/>
                  </a:lnTo>
                  <a:lnTo>
                    <a:pt x="14046" y="715"/>
                  </a:lnTo>
                  <a:lnTo>
                    <a:pt x="13989" y="665"/>
                  </a:lnTo>
                  <a:lnTo>
                    <a:pt x="14040" y="621"/>
                  </a:lnTo>
                  <a:lnTo>
                    <a:pt x="13931" y="470"/>
                  </a:lnTo>
                  <a:lnTo>
                    <a:pt x="13931" y="181"/>
                  </a:lnTo>
                  <a:lnTo>
                    <a:pt x="13963" y="72"/>
                  </a:lnTo>
                  <a:lnTo>
                    <a:pt x="14161" y="51"/>
                  </a:lnTo>
                  <a:lnTo>
                    <a:pt x="14206" y="0"/>
                  </a:lnTo>
                  <a:lnTo>
                    <a:pt x="14353" y="0"/>
                  </a:lnTo>
                  <a:lnTo>
                    <a:pt x="14519" y="79"/>
                  </a:lnTo>
                  <a:lnTo>
                    <a:pt x="14538" y="152"/>
                  </a:lnTo>
                  <a:lnTo>
                    <a:pt x="14724" y="94"/>
                  </a:lnTo>
                  <a:lnTo>
                    <a:pt x="14845" y="152"/>
                  </a:lnTo>
                  <a:lnTo>
                    <a:pt x="14756" y="434"/>
                  </a:lnTo>
                  <a:cubicBezTo>
                    <a:pt x="14756" y="434"/>
                    <a:pt x="14730" y="477"/>
                    <a:pt x="14647" y="484"/>
                  </a:cubicBezTo>
                  <a:cubicBezTo>
                    <a:pt x="14564" y="491"/>
                    <a:pt x="14225" y="578"/>
                    <a:pt x="14225" y="578"/>
                  </a:cubicBezTo>
                  <a:lnTo>
                    <a:pt x="14136" y="650"/>
                  </a:lnTo>
                  <a:lnTo>
                    <a:pt x="14174" y="766"/>
                  </a:lnTo>
                  <a:lnTo>
                    <a:pt x="14129" y="802"/>
                  </a:lnTo>
                  <a:lnTo>
                    <a:pt x="14072" y="1055"/>
                  </a:lnTo>
                  <a:lnTo>
                    <a:pt x="14257" y="1163"/>
                  </a:lnTo>
                  <a:lnTo>
                    <a:pt x="14264" y="1229"/>
                  </a:lnTo>
                  <a:lnTo>
                    <a:pt x="14443" y="1294"/>
                  </a:lnTo>
                  <a:lnTo>
                    <a:pt x="14513" y="1387"/>
                  </a:lnTo>
                  <a:lnTo>
                    <a:pt x="14660" y="1474"/>
                  </a:lnTo>
                  <a:lnTo>
                    <a:pt x="14705" y="1539"/>
                  </a:lnTo>
                  <a:lnTo>
                    <a:pt x="14583" y="1518"/>
                  </a:lnTo>
                  <a:lnTo>
                    <a:pt x="14551" y="1525"/>
                  </a:lnTo>
                  <a:lnTo>
                    <a:pt x="14551" y="1583"/>
                  </a:lnTo>
                  <a:lnTo>
                    <a:pt x="14532" y="1742"/>
                  </a:lnTo>
                  <a:lnTo>
                    <a:pt x="14583" y="1720"/>
                  </a:lnTo>
                  <a:lnTo>
                    <a:pt x="14507" y="1893"/>
                  </a:lnTo>
                  <a:lnTo>
                    <a:pt x="14590" y="2023"/>
                  </a:lnTo>
                  <a:lnTo>
                    <a:pt x="14666" y="2067"/>
                  </a:lnTo>
                  <a:lnTo>
                    <a:pt x="14724" y="2081"/>
                  </a:lnTo>
                  <a:lnTo>
                    <a:pt x="14800" y="2088"/>
                  </a:lnTo>
                  <a:lnTo>
                    <a:pt x="14852" y="2226"/>
                  </a:lnTo>
                  <a:lnTo>
                    <a:pt x="14896" y="2370"/>
                  </a:lnTo>
                  <a:lnTo>
                    <a:pt x="14922" y="2450"/>
                  </a:lnTo>
                  <a:lnTo>
                    <a:pt x="14947" y="2486"/>
                  </a:lnTo>
                  <a:lnTo>
                    <a:pt x="14909" y="2551"/>
                  </a:lnTo>
                  <a:lnTo>
                    <a:pt x="14947" y="2580"/>
                  </a:lnTo>
                  <a:lnTo>
                    <a:pt x="15043" y="2587"/>
                  </a:lnTo>
                  <a:lnTo>
                    <a:pt x="15050" y="2479"/>
                  </a:lnTo>
                  <a:lnTo>
                    <a:pt x="15114" y="2443"/>
                  </a:lnTo>
                  <a:lnTo>
                    <a:pt x="15197" y="2110"/>
                  </a:lnTo>
                  <a:lnTo>
                    <a:pt x="15261" y="2096"/>
                  </a:lnTo>
                  <a:lnTo>
                    <a:pt x="15293" y="2081"/>
                  </a:lnTo>
                  <a:lnTo>
                    <a:pt x="15324" y="2211"/>
                  </a:lnTo>
                  <a:lnTo>
                    <a:pt x="15331" y="2298"/>
                  </a:lnTo>
                  <a:cubicBezTo>
                    <a:pt x="15331" y="2298"/>
                    <a:pt x="15324" y="2356"/>
                    <a:pt x="15305" y="2399"/>
                  </a:cubicBezTo>
                  <a:cubicBezTo>
                    <a:pt x="15286" y="2443"/>
                    <a:pt x="15248" y="2544"/>
                    <a:pt x="15248" y="2544"/>
                  </a:cubicBezTo>
                  <a:lnTo>
                    <a:pt x="15248" y="2638"/>
                  </a:lnTo>
                  <a:lnTo>
                    <a:pt x="15280" y="2732"/>
                  </a:lnTo>
                  <a:lnTo>
                    <a:pt x="15356" y="2818"/>
                  </a:lnTo>
                  <a:lnTo>
                    <a:pt x="15395" y="2840"/>
                  </a:lnTo>
                  <a:lnTo>
                    <a:pt x="15452" y="2977"/>
                  </a:lnTo>
                  <a:lnTo>
                    <a:pt x="15535" y="3042"/>
                  </a:lnTo>
                  <a:lnTo>
                    <a:pt x="15606" y="3042"/>
                  </a:lnTo>
                  <a:lnTo>
                    <a:pt x="15657" y="3021"/>
                  </a:lnTo>
                  <a:lnTo>
                    <a:pt x="15663" y="2977"/>
                  </a:lnTo>
                  <a:lnTo>
                    <a:pt x="15829" y="2638"/>
                  </a:lnTo>
                  <a:lnTo>
                    <a:pt x="15868" y="2623"/>
                  </a:lnTo>
                  <a:lnTo>
                    <a:pt x="15944" y="2385"/>
                  </a:lnTo>
                  <a:lnTo>
                    <a:pt x="16034" y="2341"/>
                  </a:lnTo>
                  <a:lnTo>
                    <a:pt x="16079" y="2255"/>
                  </a:lnTo>
                  <a:lnTo>
                    <a:pt x="15925" y="1836"/>
                  </a:lnTo>
                  <a:lnTo>
                    <a:pt x="16360" y="1915"/>
                  </a:lnTo>
                  <a:lnTo>
                    <a:pt x="16404" y="2096"/>
                  </a:lnTo>
                  <a:lnTo>
                    <a:pt x="16468" y="2117"/>
                  </a:lnTo>
                  <a:lnTo>
                    <a:pt x="16539" y="2146"/>
                  </a:lnTo>
                  <a:lnTo>
                    <a:pt x="16609" y="2110"/>
                  </a:lnTo>
                  <a:lnTo>
                    <a:pt x="16641" y="2153"/>
                  </a:lnTo>
                  <a:lnTo>
                    <a:pt x="16564" y="2226"/>
                  </a:lnTo>
                  <a:lnTo>
                    <a:pt x="16539" y="2305"/>
                  </a:lnTo>
                  <a:lnTo>
                    <a:pt x="16513" y="2443"/>
                  </a:lnTo>
                  <a:lnTo>
                    <a:pt x="16488" y="2587"/>
                  </a:lnTo>
                  <a:lnTo>
                    <a:pt x="16532" y="2703"/>
                  </a:lnTo>
                  <a:lnTo>
                    <a:pt x="16603" y="2782"/>
                  </a:lnTo>
                  <a:lnTo>
                    <a:pt x="16737" y="2854"/>
                  </a:lnTo>
                  <a:lnTo>
                    <a:pt x="16743" y="2970"/>
                  </a:lnTo>
                  <a:lnTo>
                    <a:pt x="16462" y="3086"/>
                  </a:lnTo>
                  <a:lnTo>
                    <a:pt x="16424" y="3165"/>
                  </a:lnTo>
                  <a:lnTo>
                    <a:pt x="16353" y="3165"/>
                  </a:lnTo>
                  <a:lnTo>
                    <a:pt x="16238" y="3295"/>
                  </a:lnTo>
                  <a:lnTo>
                    <a:pt x="16136" y="3252"/>
                  </a:lnTo>
                  <a:lnTo>
                    <a:pt x="16104" y="3180"/>
                  </a:lnTo>
                  <a:lnTo>
                    <a:pt x="15989" y="3223"/>
                  </a:lnTo>
                  <a:lnTo>
                    <a:pt x="15989" y="3331"/>
                  </a:lnTo>
                  <a:lnTo>
                    <a:pt x="16072" y="3411"/>
                  </a:lnTo>
                  <a:lnTo>
                    <a:pt x="15964" y="3411"/>
                  </a:lnTo>
                  <a:lnTo>
                    <a:pt x="15842" y="3274"/>
                  </a:lnTo>
                  <a:lnTo>
                    <a:pt x="15612" y="3295"/>
                  </a:lnTo>
                  <a:lnTo>
                    <a:pt x="15638" y="3563"/>
                  </a:lnTo>
                  <a:lnTo>
                    <a:pt x="15587" y="3599"/>
                  </a:lnTo>
                  <a:lnTo>
                    <a:pt x="15574" y="3671"/>
                  </a:lnTo>
                  <a:lnTo>
                    <a:pt x="15369" y="3548"/>
                  </a:lnTo>
                  <a:lnTo>
                    <a:pt x="15133" y="3519"/>
                  </a:lnTo>
                  <a:lnTo>
                    <a:pt x="15075" y="3461"/>
                  </a:lnTo>
                  <a:lnTo>
                    <a:pt x="15043" y="3461"/>
                  </a:lnTo>
                  <a:lnTo>
                    <a:pt x="15018" y="3490"/>
                  </a:lnTo>
                  <a:lnTo>
                    <a:pt x="14973" y="3599"/>
                  </a:lnTo>
                  <a:lnTo>
                    <a:pt x="14839" y="3693"/>
                  </a:lnTo>
                  <a:lnTo>
                    <a:pt x="15094" y="3722"/>
                  </a:lnTo>
                  <a:cubicBezTo>
                    <a:pt x="15094" y="3722"/>
                    <a:pt x="15459" y="3736"/>
                    <a:pt x="15459" y="3751"/>
                  </a:cubicBezTo>
                  <a:cubicBezTo>
                    <a:pt x="15459" y="3765"/>
                    <a:pt x="15433" y="3823"/>
                    <a:pt x="15433" y="3823"/>
                  </a:cubicBezTo>
                  <a:lnTo>
                    <a:pt x="15433" y="3910"/>
                  </a:lnTo>
                  <a:lnTo>
                    <a:pt x="15401" y="3975"/>
                  </a:lnTo>
                  <a:lnTo>
                    <a:pt x="15222" y="4061"/>
                  </a:lnTo>
                  <a:lnTo>
                    <a:pt x="15171" y="4003"/>
                  </a:lnTo>
                  <a:lnTo>
                    <a:pt x="15139" y="3996"/>
                  </a:lnTo>
                  <a:lnTo>
                    <a:pt x="15094" y="3996"/>
                  </a:lnTo>
                  <a:lnTo>
                    <a:pt x="15043" y="3996"/>
                  </a:lnTo>
                  <a:lnTo>
                    <a:pt x="15037" y="4061"/>
                  </a:lnTo>
                  <a:lnTo>
                    <a:pt x="14960" y="4069"/>
                  </a:lnTo>
                  <a:lnTo>
                    <a:pt x="14858" y="4314"/>
                  </a:lnTo>
                  <a:lnTo>
                    <a:pt x="14769" y="4307"/>
                  </a:lnTo>
                  <a:lnTo>
                    <a:pt x="14762" y="4415"/>
                  </a:lnTo>
                  <a:lnTo>
                    <a:pt x="14820" y="4502"/>
                  </a:lnTo>
                  <a:lnTo>
                    <a:pt x="14781" y="4574"/>
                  </a:lnTo>
                  <a:cubicBezTo>
                    <a:pt x="14781" y="4574"/>
                    <a:pt x="14769" y="4625"/>
                    <a:pt x="14730" y="4632"/>
                  </a:cubicBezTo>
                  <a:cubicBezTo>
                    <a:pt x="14692" y="4639"/>
                    <a:pt x="14628" y="4603"/>
                    <a:pt x="14628" y="4603"/>
                  </a:cubicBezTo>
                  <a:lnTo>
                    <a:pt x="14570" y="4603"/>
                  </a:lnTo>
                  <a:lnTo>
                    <a:pt x="14513" y="4661"/>
                  </a:lnTo>
                  <a:lnTo>
                    <a:pt x="14347" y="4813"/>
                  </a:lnTo>
                  <a:lnTo>
                    <a:pt x="14353" y="4965"/>
                  </a:lnTo>
                  <a:lnTo>
                    <a:pt x="14264" y="4979"/>
                  </a:lnTo>
                  <a:lnTo>
                    <a:pt x="14232" y="5015"/>
                  </a:lnTo>
                  <a:lnTo>
                    <a:pt x="14225" y="5073"/>
                  </a:lnTo>
                  <a:lnTo>
                    <a:pt x="14129" y="5138"/>
                  </a:lnTo>
                  <a:lnTo>
                    <a:pt x="14117" y="5232"/>
                  </a:lnTo>
                  <a:lnTo>
                    <a:pt x="14059" y="5283"/>
                  </a:lnTo>
                  <a:lnTo>
                    <a:pt x="14053" y="5442"/>
                  </a:lnTo>
                  <a:cubicBezTo>
                    <a:pt x="14053" y="5442"/>
                    <a:pt x="14014" y="5470"/>
                    <a:pt x="13995" y="5499"/>
                  </a:cubicBezTo>
                  <a:cubicBezTo>
                    <a:pt x="13976" y="5528"/>
                    <a:pt x="13931" y="5629"/>
                    <a:pt x="13919" y="5687"/>
                  </a:cubicBezTo>
                  <a:cubicBezTo>
                    <a:pt x="13906" y="5745"/>
                    <a:pt x="13931" y="5832"/>
                    <a:pt x="13931" y="5832"/>
                  </a:cubicBezTo>
                  <a:lnTo>
                    <a:pt x="13963" y="5890"/>
                  </a:lnTo>
                  <a:lnTo>
                    <a:pt x="13989" y="5976"/>
                  </a:lnTo>
                  <a:lnTo>
                    <a:pt x="14027" y="6027"/>
                  </a:lnTo>
                  <a:cubicBezTo>
                    <a:pt x="14027" y="6027"/>
                    <a:pt x="14040" y="6034"/>
                    <a:pt x="14098" y="6056"/>
                  </a:cubicBezTo>
                  <a:cubicBezTo>
                    <a:pt x="14155" y="6077"/>
                    <a:pt x="14296" y="6063"/>
                    <a:pt x="14296" y="6063"/>
                  </a:cubicBezTo>
                  <a:lnTo>
                    <a:pt x="14404" y="6374"/>
                  </a:lnTo>
                  <a:lnTo>
                    <a:pt x="14500" y="6670"/>
                  </a:lnTo>
                  <a:lnTo>
                    <a:pt x="14666" y="6634"/>
                  </a:lnTo>
                  <a:cubicBezTo>
                    <a:pt x="14666" y="6634"/>
                    <a:pt x="14749" y="6612"/>
                    <a:pt x="14781" y="6612"/>
                  </a:cubicBezTo>
                  <a:cubicBezTo>
                    <a:pt x="14813" y="6612"/>
                    <a:pt x="14832" y="6612"/>
                    <a:pt x="14858" y="6648"/>
                  </a:cubicBezTo>
                  <a:cubicBezTo>
                    <a:pt x="14884" y="6684"/>
                    <a:pt x="14922" y="6699"/>
                    <a:pt x="14947" y="6706"/>
                  </a:cubicBezTo>
                  <a:cubicBezTo>
                    <a:pt x="14973" y="6713"/>
                    <a:pt x="15005" y="6721"/>
                    <a:pt x="15031" y="6721"/>
                  </a:cubicBezTo>
                  <a:cubicBezTo>
                    <a:pt x="15056" y="6721"/>
                    <a:pt x="15075" y="6699"/>
                    <a:pt x="15094" y="6728"/>
                  </a:cubicBezTo>
                  <a:cubicBezTo>
                    <a:pt x="15094" y="6728"/>
                    <a:pt x="15139" y="6786"/>
                    <a:pt x="15158" y="6822"/>
                  </a:cubicBezTo>
                  <a:cubicBezTo>
                    <a:pt x="15178" y="6858"/>
                    <a:pt x="15241" y="6880"/>
                    <a:pt x="15267" y="6887"/>
                  </a:cubicBezTo>
                  <a:cubicBezTo>
                    <a:pt x="15293" y="6894"/>
                    <a:pt x="15337" y="6894"/>
                    <a:pt x="15337" y="6894"/>
                  </a:cubicBezTo>
                  <a:lnTo>
                    <a:pt x="15369" y="6887"/>
                  </a:lnTo>
                  <a:lnTo>
                    <a:pt x="15382" y="6974"/>
                  </a:lnTo>
                  <a:lnTo>
                    <a:pt x="15433" y="7082"/>
                  </a:lnTo>
                  <a:lnTo>
                    <a:pt x="15535" y="7154"/>
                  </a:lnTo>
                  <a:lnTo>
                    <a:pt x="15702" y="7212"/>
                  </a:lnTo>
                  <a:lnTo>
                    <a:pt x="15740" y="7226"/>
                  </a:lnTo>
                  <a:lnTo>
                    <a:pt x="15829" y="7284"/>
                  </a:lnTo>
                  <a:lnTo>
                    <a:pt x="15938" y="7364"/>
                  </a:lnTo>
                  <a:lnTo>
                    <a:pt x="15983" y="7393"/>
                  </a:lnTo>
                  <a:lnTo>
                    <a:pt x="16238" y="7378"/>
                  </a:lnTo>
                  <a:lnTo>
                    <a:pt x="16366" y="7385"/>
                  </a:lnTo>
                  <a:lnTo>
                    <a:pt x="16430" y="7407"/>
                  </a:lnTo>
                  <a:lnTo>
                    <a:pt x="16449" y="7450"/>
                  </a:lnTo>
                  <a:lnTo>
                    <a:pt x="16430" y="7523"/>
                  </a:lnTo>
                  <a:lnTo>
                    <a:pt x="16449" y="7624"/>
                  </a:lnTo>
                  <a:lnTo>
                    <a:pt x="16443" y="7718"/>
                  </a:lnTo>
                  <a:lnTo>
                    <a:pt x="16398" y="7819"/>
                  </a:lnTo>
                  <a:lnTo>
                    <a:pt x="16404" y="7920"/>
                  </a:lnTo>
                  <a:lnTo>
                    <a:pt x="16417" y="8050"/>
                  </a:lnTo>
                  <a:lnTo>
                    <a:pt x="16411" y="8173"/>
                  </a:lnTo>
                  <a:lnTo>
                    <a:pt x="16468" y="8195"/>
                  </a:lnTo>
                  <a:lnTo>
                    <a:pt x="16507" y="8231"/>
                  </a:lnTo>
                  <a:lnTo>
                    <a:pt x="16532" y="8274"/>
                  </a:lnTo>
                  <a:lnTo>
                    <a:pt x="16532" y="8347"/>
                  </a:lnTo>
                  <a:lnTo>
                    <a:pt x="16551" y="8397"/>
                  </a:lnTo>
                  <a:lnTo>
                    <a:pt x="16590" y="8469"/>
                  </a:lnTo>
                  <a:lnTo>
                    <a:pt x="16660" y="8556"/>
                  </a:lnTo>
                  <a:lnTo>
                    <a:pt x="16737" y="8650"/>
                  </a:lnTo>
                  <a:lnTo>
                    <a:pt x="16801" y="8679"/>
                  </a:lnTo>
                  <a:lnTo>
                    <a:pt x="16833" y="8701"/>
                  </a:lnTo>
                  <a:cubicBezTo>
                    <a:pt x="16833" y="8701"/>
                    <a:pt x="16852" y="8722"/>
                    <a:pt x="16865" y="8722"/>
                  </a:cubicBezTo>
                  <a:cubicBezTo>
                    <a:pt x="16877" y="8722"/>
                    <a:pt x="16922" y="8701"/>
                    <a:pt x="16922" y="8701"/>
                  </a:cubicBezTo>
                  <a:lnTo>
                    <a:pt x="16973" y="8650"/>
                  </a:lnTo>
                  <a:lnTo>
                    <a:pt x="17012" y="8614"/>
                  </a:lnTo>
                  <a:lnTo>
                    <a:pt x="17037" y="8592"/>
                  </a:lnTo>
                  <a:lnTo>
                    <a:pt x="17088" y="8585"/>
                  </a:lnTo>
                  <a:lnTo>
                    <a:pt x="17165" y="8318"/>
                  </a:lnTo>
                  <a:cubicBezTo>
                    <a:pt x="17165" y="8318"/>
                    <a:pt x="17184" y="8296"/>
                    <a:pt x="17152" y="8058"/>
                  </a:cubicBezTo>
                  <a:cubicBezTo>
                    <a:pt x="17120" y="7819"/>
                    <a:pt x="17056" y="7559"/>
                    <a:pt x="17056" y="7559"/>
                  </a:cubicBezTo>
                  <a:cubicBezTo>
                    <a:pt x="17056" y="7559"/>
                    <a:pt x="17171" y="7537"/>
                    <a:pt x="17299" y="7393"/>
                  </a:cubicBezTo>
                  <a:cubicBezTo>
                    <a:pt x="17427" y="7248"/>
                    <a:pt x="17504" y="7067"/>
                    <a:pt x="17504" y="7067"/>
                  </a:cubicBezTo>
                  <a:lnTo>
                    <a:pt x="17600" y="7039"/>
                  </a:lnTo>
                  <a:cubicBezTo>
                    <a:pt x="17600" y="7039"/>
                    <a:pt x="17600" y="6937"/>
                    <a:pt x="17593" y="6916"/>
                  </a:cubicBezTo>
                  <a:cubicBezTo>
                    <a:pt x="17587" y="6894"/>
                    <a:pt x="17542" y="6843"/>
                    <a:pt x="17542" y="6843"/>
                  </a:cubicBezTo>
                  <a:lnTo>
                    <a:pt x="17580" y="6656"/>
                  </a:lnTo>
                  <a:cubicBezTo>
                    <a:pt x="17580" y="6656"/>
                    <a:pt x="17593" y="6605"/>
                    <a:pt x="17536" y="6554"/>
                  </a:cubicBezTo>
                  <a:cubicBezTo>
                    <a:pt x="17478" y="6504"/>
                    <a:pt x="17433" y="6482"/>
                    <a:pt x="17433" y="6482"/>
                  </a:cubicBezTo>
                  <a:lnTo>
                    <a:pt x="17369" y="6128"/>
                  </a:lnTo>
                  <a:cubicBezTo>
                    <a:pt x="17369" y="6128"/>
                    <a:pt x="17376" y="6128"/>
                    <a:pt x="17306" y="6085"/>
                  </a:cubicBezTo>
                  <a:cubicBezTo>
                    <a:pt x="17235" y="6041"/>
                    <a:pt x="17191" y="6034"/>
                    <a:pt x="17191" y="6034"/>
                  </a:cubicBezTo>
                  <a:lnTo>
                    <a:pt x="17159" y="5933"/>
                  </a:lnTo>
                  <a:lnTo>
                    <a:pt x="17306" y="5875"/>
                  </a:lnTo>
                  <a:lnTo>
                    <a:pt x="17357" y="5723"/>
                  </a:lnTo>
                  <a:lnTo>
                    <a:pt x="17440" y="5629"/>
                  </a:lnTo>
                  <a:lnTo>
                    <a:pt x="17369" y="5492"/>
                  </a:lnTo>
                  <a:lnTo>
                    <a:pt x="17363" y="5290"/>
                  </a:lnTo>
                  <a:lnTo>
                    <a:pt x="17280" y="5254"/>
                  </a:lnTo>
                  <a:cubicBezTo>
                    <a:pt x="17280" y="5254"/>
                    <a:pt x="17350" y="5218"/>
                    <a:pt x="17389" y="5073"/>
                  </a:cubicBezTo>
                  <a:cubicBezTo>
                    <a:pt x="17427" y="4928"/>
                    <a:pt x="17395" y="4907"/>
                    <a:pt x="17395" y="4907"/>
                  </a:cubicBezTo>
                  <a:lnTo>
                    <a:pt x="17369" y="4878"/>
                  </a:lnTo>
                  <a:lnTo>
                    <a:pt x="17293" y="4863"/>
                  </a:lnTo>
                  <a:lnTo>
                    <a:pt x="17504" y="4827"/>
                  </a:lnTo>
                  <a:cubicBezTo>
                    <a:pt x="17504" y="4827"/>
                    <a:pt x="17625" y="4871"/>
                    <a:pt x="17695" y="4878"/>
                  </a:cubicBezTo>
                  <a:cubicBezTo>
                    <a:pt x="17766" y="4885"/>
                    <a:pt x="17817" y="4885"/>
                    <a:pt x="17817" y="4885"/>
                  </a:cubicBezTo>
                  <a:lnTo>
                    <a:pt x="17836" y="4827"/>
                  </a:lnTo>
                  <a:lnTo>
                    <a:pt x="17951" y="4806"/>
                  </a:lnTo>
                  <a:cubicBezTo>
                    <a:pt x="17951" y="4806"/>
                    <a:pt x="18015" y="4820"/>
                    <a:pt x="18028" y="4769"/>
                  </a:cubicBezTo>
                  <a:cubicBezTo>
                    <a:pt x="18040" y="4719"/>
                    <a:pt x="18072" y="4676"/>
                    <a:pt x="18092" y="4676"/>
                  </a:cubicBezTo>
                  <a:cubicBezTo>
                    <a:pt x="18111" y="4676"/>
                    <a:pt x="18175" y="4704"/>
                    <a:pt x="18200" y="4712"/>
                  </a:cubicBezTo>
                  <a:cubicBezTo>
                    <a:pt x="18226" y="4719"/>
                    <a:pt x="18239" y="4712"/>
                    <a:pt x="18283" y="4762"/>
                  </a:cubicBezTo>
                  <a:cubicBezTo>
                    <a:pt x="18328" y="4813"/>
                    <a:pt x="18328" y="4813"/>
                    <a:pt x="18328" y="4813"/>
                  </a:cubicBezTo>
                  <a:lnTo>
                    <a:pt x="18398" y="4907"/>
                  </a:lnTo>
                  <a:lnTo>
                    <a:pt x="18430" y="4950"/>
                  </a:lnTo>
                  <a:lnTo>
                    <a:pt x="18456" y="5022"/>
                  </a:lnTo>
                  <a:lnTo>
                    <a:pt x="18494" y="5080"/>
                  </a:lnTo>
                  <a:lnTo>
                    <a:pt x="18577" y="5102"/>
                  </a:lnTo>
                  <a:lnTo>
                    <a:pt x="18680" y="5087"/>
                  </a:lnTo>
                  <a:lnTo>
                    <a:pt x="18711" y="5080"/>
                  </a:lnTo>
                  <a:cubicBezTo>
                    <a:pt x="18711" y="5080"/>
                    <a:pt x="18743" y="5080"/>
                    <a:pt x="18743" y="5095"/>
                  </a:cubicBezTo>
                  <a:cubicBezTo>
                    <a:pt x="18743" y="5109"/>
                    <a:pt x="18737" y="5145"/>
                    <a:pt x="18737" y="5160"/>
                  </a:cubicBezTo>
                  <a:cubicBezTo>
                    <a:pt x="18737" y="5174"/>
                    <a:pt x="18737" y="5203"/>
                    <a:pt x="18769" y="5225"/>
                  </a:cubicBezTo>
                  <a:cubicBezTo>
                    <a:pt x="18801" y="5246"/>
                    <a:pt x="18852" y="5268"/>
                    <a:pt x="18852" y="5268"/>
                  </a:cubicBezTo>
                  <a:lnTo>
                    <a:pt x="18897" y="5283"/>
                  </a:lnTo>
                  <a:lnTo>
                    <a:pt x="18865" y="5340"/>
                  </a:lnTo>
                  <a:lnTo>
                    <a:pt x="18852" y="5413"/>
                  </a:lnTo>
                  <a:lnTo>
                    <a:pt x="18858" y="5593"/>
                  </a:lnTo>
                  <a:lnTo>
                    <a:pt x="18852" y="5882"/>
                  </a:lnTo>
                  <a:lnTo>
                    <a:pt x="19057" y="5955"/>
                  </a:lnTo>
                  <a:lnTo>
                    <a:pt x="19089" y="5962"/>
                  </a:lnTo>
                  <a:lnTo>
                    <a:pt x="19108" y="6070"/>
                  </a:lnTo>
                  <a:cubicBezTo>
                    <a:pt x="19108" y="6070"/>
                    <a:pt x="19127" y="6121"/>
                    <a:pt x="19159" y="6128"/>
                  </a:cubicBezTo>
                  <a:cubicBezTo>
                    <a:pt x="19191" y="6135"/>
                    <a:pt x="19204" y="6106"/>
                    <a:pt x="19204" y="6106"/>
                  </a:cubicBezTo>
                  <a:lnTo>
                    <a:pt x="19223" y="6077"/>
                  </a:lnTo>
                  <a:lnTo>
                    <a:pt x="19325" y="6179"/>
                  </a:lnTo>
                  <a:cubicBezTo>
                    <a:pt x="19325" y="6179"/>
                    <a:pt x="19357" y="6273"/>
                    <a:pt x="19453" y="6150"/>
                  </a:cubicBezTo>
                  <a:cubicBezTo>
                    <a:pt x="19549" y="6027"/>
                    <a:pt x="19587" y="5926"/>
                    <a:pt x="19587" y="5926"/>
                  </a:cubicBezTo>
                  <a:lnTo>
                    <a:pt x="19619" y="5853"/>
                  </a:lnTo>
                  <a:lnTo>
                    <a:pt x="19664" y="5861"/>
                  </a:lnTo>
                  <a:lnTo>
                    <a:pt x="19715" y="5890"/>
                  </a:lnTo>
                  <a:lnTo>
                    <a:pt x="19875" y="5528"/>
                  </a:lnTo>
                  <a:lnTo>
                    <a:pt x="19906" y="5485"/>
                  </a:lnTo>
                  <a:lnTo>
                    <a:pt x="19919" y="5557"/>
                  </a:lnTo>
                  <a:lnTo>
                    <a:pt x="19964" y="5658"/>
                  </a:lnTo>
                  <a:lnTo>
                    <a:pt x="19964" y="5825"/>
                  </a:lnTo>
                  <a:cubicBezTo>
                    <a:pt x="19964" y="5825"/>
                    <a:pt x="19977" y="5911"/>
                    <a:pt x="20002" y="5933"/>
                  </a:cubicBezTo>
                  <a:cubicBezTo>
                    <a:pt x="20028" y="5955"/>
                    <a:pt x="20079" y="5976"/>
                    <a:pt x="20079" y="5976"/>
                  </a:cubicBezTo>
                  <a:lnTo>
                    <a:pt x="20117" y="5991"/>
                  </a:lnTo>
                  <a:lnTo>
                    <a:pt x="20162" y="6142"/>
                  </a:lnTo>
                  <a:lnTo>
                    <a:pt x="20047" y="6215"/>
                  </a:lnTo>
                  <a:lnTo>
                    <a:pt x="20232" y="6280"/>
                  </a:lnTo>
                  <a:lnTo>
                    <a:pt x="20220" y="6359"/>
                  </a:lnTo>
                  <a:lnTo>
                    <a:pt x="20252" y="6439"/>
                  </a:lnTo>
                  <a:lnTo>
                    <a:pt x="20309" y="6511"/>
                  </a:lnTo>
                  <a:cubicBezTo>
                    <a:pt x="20309" y="6511"/>
                    <a:pt x="20360" y="6529"/>
                    <a:pt x="20367" y="6540"/>
                  </a:cubicBezTo>
                  <a:cubicBezTo>
                    <a:pt x="20376" y="6556"/>
                    <a:pt x="20367" y="6641"/>
                    <a:pt x="20367" y="6641"/>
                  </a:cubicBezTo>
                  <a:lnTo>
                    <a:pt x="20386" y="6670"/>
                  </a:lnTo>
                  <a:lnTo>
                    <a:pt x="20501" y="6735"/>
                  </a:lnTo>
                  <a:lnTo>
                    <a:pt x="20354" y="6793"/>
                  </a:lnTo>
                  <a:lnTo>
                    <a:pt x="20347" y="6865"/>
                  </a:lnTo>
                  <a:lnTo>
                    <a:pt x="20335" y="6981"/>
                  </a:lnTo>
                  <a:lnTo>
                    <a:pt x="20399" y="6995"/>
                  </a:lnTo>
                  <a:lnTo>
                    <a:pt x="20437" y="7111"/>
                  </a:lnTo>
                  <a:cubicBezTo>
                    <a:pt x="20437" y="7111"/>
                    <a:pt x="20463" y="7104"/>
                    <a:pt x="20501" y="7118"/>
                  </a:cubicBezTo>
                  <a:cubicBezTo>
                    <a:pt x="20539" y="7133"/>
                    <a:pt x="20552" y="7169"/>
                    <a:pt x="20565" y="7176"/>
                  </a:cubicBezTo>
                  <a:cubicBezTo>
                    <a:pt x="20577" y="7183"/>
                    <a:pt x="20609" y="7205"/>
                    <a:pt x="20629" y="7219"/>
                  </a:cubicBezTo>
                  <a:cubicBezTo>
                    <a:pt x="20648" y="7234"/>
                    <a:pt x="20661" y="7234"/>
                    <a:pt x="20667" y="7263"/>
                  </a:cubicBezTo>
                  <a:cubicBezTo>
                    <a:pt x="20673" y="7292"/>
                    <a:pt x="20686" y="7349"/>
                    <a:pt x="20686" y="7349"/>
                  </a:cubicBezTo>
                  <a:cubicBezTo>
                    <a:pt x="20686" y="7349"/>
                    <a:pt x="20693" y="7385"/>
                    <a:pt x="20769" y="7414"/>
                  </a:cubicBezTo>
                  <a:cubicBezTo>
                    <a:pt x="20846" y="7443"/>
                    <a:pt x="20993" y="7436"/>
                    <a:pt x="20993" y="7436"/>
                  </a:cubicBezTo>
                  <a:lnTo>
                    <a:pt x="20910" y="7436"/>
                  </a:lnTo>
                  <a:lnTo>
                    <a:pt x="20999" y="7429"/>
                  </a:lnTo>
                  <a:cubicBezTo>
                    <a:pt x="20999" y="7429"/>
                    <a:pt x="21012" y="7544"/>
                    <a:pt x="21038" y="7544"/>
                  </a:cubicBezTo>
                  <a:cubicBezTo>
                    <a:pt x="21063" y="7544"/>
                    <a:pt x="21140" y="7602"/>
                    <a:pt x="21140" y="7602"/>
                  </a:cubicBezTo>
                  <a:lnTo>
                    <a:pt x="21210" y="7617"/>
                  </a:lnTo>
                  <a:lnTo>
                    <a:pt x="21242" y="7646"/>
                  </a:lnTo>
                  <a:cubicBezTo>
                    <a:pt x="21242" y="7646"/>
                    <a:pt x="21217" y="7689"/>
                    <a:pt x="21153" y="7689"/>
                  </a:cubicBezTo>
                  <a:cubicBezTo>
                    <a:pt x="21089" y="7689"/>
                    <a:pt x="21057" y="7675"/>
                    <a:pt x="21025" y="7696"/>
                  </a:cubicBezTo>
                  <a:cubicBezTo>
                    <a:pt x="20993" y="7718"/>
                    <a:pt x="20987" y="7761"/>
                    <a:pt x="20935" y="7819"/>
                  </a:cubicBezTo>
                  <a:cubicBezTo>
                    <a:pt x="20884" y="7877"/>
                    <a:pt x="20859" y="7899"/>
                    <a:pt x="20788" y="7870"/>
                  </a:cubicBezTo>
                  <a:cubicBezTo>
                    <a:pt x="20718" y="7841"/>
                    <a:pt x="20693" y="7833"/>
                    <a:pt x="20686" y="7877"/>
                  </a:cubicBezTo>
                  <a:cubicBezTo>
                    <a:pt x="20680" y="7920"/>
                    <a:pt x="20680" y="7956"/>
                    <a:pt x="20667" y="8000"/>
                  </a:cubicBezTo>
                  <a:cubicBezTo>
                    <a:pt x="20654" y="8043"/>
                    <a:pt x="20667" y="8058"/>
                    <a:pt x="20712" y="8079"/>
                  </a:cubicBezTo>
                  <a:cubicBezTo>
                    <a:pt x="20756" y="8101"/>
                    <a:pt x="20769" y="8115"/>
                    <a:pt x="20788" y="8101"/>
                  </a:cubicBezTo>
                  <a:cubicBezTo>
                    <a:pt x="20808" y="8086"/>
                    <a:pt x="20814" y="8072"/>
                    <a:pt x="20827" y="8043"/>
                  </a:cubicBezTo>
                  <a:cubicBezTo>
                    <a:pt x="20840" y="8014"/>
                    <a:pt x="20840" y="8000"/>
                    <a:pt x="20840" y="8000"/>
                  </a:cubicBezTo>
                  <a:cubicBezTo>
                    <a:pt x="20840" y="8000"/>
                    <a:pt x="20961" y="7964"/>
                    <a:pt x="21057" y="7920"/>
                  </a:cubicBezTo>
                  <a:cubicBezTo>
                    <a:pt x="21153" y="7877"/>
                    <a:pt x="21236" y="7819"/>
                    <a:pt x="21236" y="7819"/>
                  </a:cubicBezTo>
                  <a:lnTo>
                    <a:pt x="21223" y="7776"/>
                  </a:lnTo>
                  <a:lnTo>
                    <a:pt x="21274" y="7790"/>
                  </a:lnTo>
                  <a:cubicBezTo>
                    <a:pt x="21274" y="7790"/>
                    <a:pt x="21280" y="7790"/>
                    <a:pt x="21319" y="7848"/>
                  </a:cubicBezTo>
                  <a:cubicBezTo>
                    <a:pt x="21357" y="7906"/>
                    <a:pt x="21376" y="7920"/>
                    <a:pt x="21427" y="7935"/>
                  </a:cubicBezTo>
                  <a:cubicBezTo>
                    <a:pt x="21479" y="7949"/>
                    <a:pt x="21568" y="7964"/>
                    <a:pt x="21568" y="7964"/>
                  </a:cubicBezTo>
                  <a:lnTo>
                    <a:pt x="21600" y="8166"/>
                  </a:lnTo>
                  <a:cubicBezTo>
                    <a:pt x="21600" y="8166"/>
                    <a:pt x="21485" y="8325"/>
                    <a:pt x="21447" y="8347"/>
                  </a:cubicBezTo>
                  <a:cubicBezTo>
                    <a:pt x="21408" y="8368"/>
                    <a:pt x="21389" y="8412"/>
                    <a:pt x="21389" y="8412"/>
                  </a:cubicBezTo>
                  <a:lnTo>
                    <a:pt x="21312" y="8383"/>
                  </a:lnTo>
                  <a:cubicBezTo>
                    <a:pt x="21312" y="8383"/>
                    <a:pt x="21146" y="8433"/>
                    <a:pt x="21082" y="8469"/>
                  </a:cubicBezTo>
                  <a:cubicBezTo>
                    <a:pt x="21018" y="8506"/>
                    <a:pt x="21006" y="8527"/>
                    <a:pt x="20999" y="8556"/>
                  </a:cubicBezTo>
                  <a:cubicBezTo>
                    <a:pt x="20993" y="8585"/>
                    <a:pt x="20993" y="8701"/>
                    <a:pt x="20993" y="8701"/>
                  </a:cubicBezTo>
                  <a:cubicBezTo>
                    <a:pt x="20993" y="8701"/>
                    <a:pt x="20955" y="8701"/>
                    <a:pt x="20923" y="8715"/>
                  </a:cubicBezTo>
                  <a:cubicBezTo>
                    <a:pt x="20891" y="8730"/>
                    <a:pt x="20878" y="8773"/>
                    <a:pt x="20871" y="8787"/>
                  </a:cubicBezTo>
                  <a:cubicBezTo>
                    <a:pt x="20865" y="8802"/>
                    <a:pt x="20840" y="8845"/>
                    <a:pt x="20840" y="8845"/>
                  </a:cubicBezTo>
                  <a:cubicBezTo>
                    <a:pt x="20840" y="8845"/>
                    <a:pt x="20820" y="8809"/>
                    <a:pt x="20776" y="8831"/>
                  </a:cubicBezTo>
                  <a:cubicBezTo>
                    <a:pt x="20731" y="8852"/>
                    <a:pt x="20699" y="8896"/>
                    <a:pt x="20699" y="8896"/>
                  </a:cubicBezTo>
                  <a:cubicBezTo>
                    <a:pt x="20699" y="8896"/>
                    <a:pt x="20654" y="8881"/>
                    <a:pt x="20616" y="8889"/>
                  </a:cubicBezTo>
                  <a:cubicBezTo>
                    <a:pt x="20577" y="8896"/>
                    <a:pt x="20558" y="8932"/>
                    <a:pt x="20558" y="8932"/>
                  </a:cubicBezTo>
                  <a:cubicBezTo>
                    <a:pt x="20558" y="8932"/>
                    <a:pt x="20597" y="8903"/>
                    <a:pt x="20514" y="8881"/>
                  </a:cubicBezTo>
                  <a:cubicBezTo>
                    <a:pt x="20431" y="8860"/>
                    <a:pt x="20411" y="8852"/>
                    <a:pt x="20399" y="8860"/>
                  </a:cubicBezTo>
                  <a:cubicBezTo>
                    <a:pt x="20399" y="8860"/>
                    <a:pt x="20431" y="8831"/>
                    <a:pt x="20354" y="8831"/>
                  </a:cubicBezTo>
                  <a:cubicBezTo>
                    <a:pt x="20277" y="8831"/>
                    <a:pt x="20181" y="8867"/>
                    <a:pt x="20181" y="8867"/>
                  </a:cubicBezTo>
                  <a:lnTo>
                    <a:pt x="20130" y="8910"/>
                  </a:lnTo>
                  <a:lnTo>
                    <a:pt x="19555" y="8917"/>
                  </a:lnTo>
                  <a:cubicBezTo>
                    <a:pt x="19555" y="8917"/>
                    <a:pt x="19491" y="8889"/>
                    <a:pt x="19427" y="8968"/>
                  </a:cubicBezTo>
                  <a:cubicBezTo>
                    <a:pt x="19363" y="9048"/>
                    <a:pt x="19293" y="9149"/>
                    <a:pt x="19293" y="9149"/>
                  </a:cubicBezTo>
                  <a:cubicBezTo>
                    <a:pt x="19293" y="9149"/>
                    <a:pt x="19293" y="9192"/>
                    <a:pt x="19255" y="9243"/>
                  </a:cubicBezTo>
                  <a:cubicBezTo>
                    <a:pt x="19216" y="9293"/>
                    <a:pt x="19184" y="9293"/>
                    <a:pt x="19152" y="9293"/>
                  </a:cubicBezTo>
                  <a:cubicBezTo>
                    <a:pt x="19120" y="9293"/>
                    <a:pt x="19108" y="9264"/>
                    <a:pt x="19108" y="9293"/>
                  </a:cubicBezTo>
                  <a:cubicBezTo>
                    <a:pt x="19108" y="9322"/>
                    <a:pt x="19108" y="9366"/>
                    <a:pt x="19108" y="9366"/>
                  </a:cubicBezTo>
                  <a:cubicBezTo>
                    <a:pt x="19108" y="9366"/>
                    <a:pt x="19101" y="9337"/>
                    <a:pt x="19044" y="9387"/>
                  </a:cubicBezTo>
                  <a:cubicBezTo>
                    <a:pt x="18986" y="9438"/>
                    <a:pt x="18935" y="9553"/>
                    <a:pt x="18910" y="9582"/>
                  </a:cubicBezTo>
                  <a:cubicBezTo>
                    <a:pt x="18884" y="9611"/>
                    <a:pt x="18890" y="9611"/>
                    <a:pt x="18846" y="9611"/>
                  </a:cubicBezTo>
                  <a:cubicBezTo>
                    <a:pt x="18801" y="9611"/>
                    <a:pt x="18788" y="9633"/>
                    <a:pt x="18788" y="9655"/>
                  </a:cubicBezTo>
                  <a:cubicBezTo>
                    <a:pt x="18788" y="9676"/>
                    <a:pt x="18839" y="9712"/>
                    <a:pt x="18839" y="9712"/>
                  </a:cubicBezTo>
                  <a:cubicBezTo>
                    <a:pt x="18839" y="9712"/>
                    <a:pt x="18865" y="9727"/>
                    <a:pt x="18827" y="9799"/>
                  </a:cubicBezTo>
                  <a:cubicBezTo>
                    <a:pt x="18788" y="9871"/>
                    <a:pt x="18769" y="9936"/>
                    <a:pt x="18756" y="9965"/>
                  </a:cubicBezTo>
                  <a:cubicBezTo>
                    <a:pt x="18743" y="9994"/>
                    <a:pt x="18699" y="10030"/>
                    <a:pt x="18711" y="10052"/>
                  </a:cubicBezTo>
                  <a:cubicBezTo>
                    <a:pt x="18724" y="10074"/>
                    <a:pt x="18737" y="10110"/>
                    <a:pt x="18769" y="10088"/>
                  </a:cubicBezTo>
                  <a:cubicBezTo>
                    <a:pt x="18801" y="10066"/>
                    <a:pt x="18858" y="10001"/>
                    <a:pt x="18890" y="9922"/>
                  </a:cubicBezTo>
                  <a:cubicBezTo>
                    <a:pt x="18922" y="9842"/>
                    <a:pt x="18942" y="9741"/>
                    <a:pt x="19063" y="9647"/>
                  </a:cubicBezTo>
                  <a:cubicBezTo>
                    <a:pt x="19184" y="9553"/>
                    <a:pt x="19306" y="9503"/>
                    <a:pt x="19370" y="9452"/>
                  </a:cubicBezTo>
                  <a:cubicBezTo>
                    <a:pt x="19434" y="9402"/>
                    <a:pt x="19466" y="9351"/>
                    <a:pt x="19593" y="9315"/>
                  </a:cubicBezTo>
                  <a:cubicBezTo>
                    <a:pt x="19721" y="9279"/>
                    <a:pt x="19798" y="9257"/>
                    <a:pt x="19823" y="9279"/>
                  </a:cubicBezTo>
                  <a:cubicBezTo>
                    <a:pt x="19849" y="9300"/>
                    <a:pt x="19887" y="9337"/>
                    <a:pt x="19887" y="9431"/>
                  </a:cubicBezTo>
                  <a:cubicBezTo>
                    <a:pt x="19887" y="9525"/>
                    <a:pt x="19868" y="9546"/>
                    <a:pt x="19836" y="9561"/>
                  </a:cubicBezTo>
                  <a:cubicBezTo>
                    <a:pt x="19804" y="9575"/>
                    <a:pt x="19785" y="9626"/>
                    <a:pt x="19785" y="9626"/>
                  </a:cubicBezTo>
                  <a:lnTo>
                    <a:pt x="19779" y="9691"/>
                  </a:lnTo>
                  <a:lnTo>
                    <a:pt x="19760" y="9727"/>
                  </a:lnTo>
                  <a:cubicBezTo>
                    <a:pt x="19760" y="9727"/>
                    <a:pt x="19721" y="9669"/>
                    <a:pt x="19676" y="9647"/>
                  </a:cubicBezTo>
                  <a:cubicBezTo>
                    <a:pt x="19632" y="9626"/>
                    <a:pt x="19574" y="9647"/>
                    <a:pt x="19574" y="9647"/>
                  </a:cubicBezTo>
                  <a:lnTo>
                    <a:pt x="19542" y="9734"/>
                  </a:lnTo>
                  <a:cubicBezTo>
                    <a:pt x="19542" y="9734"/>
                    <a:pt x="19529" y="9785"/>
                    <a:pt x="19568" y="9828"/>
                  </a:cubicBezTo>
                  <a:cubicBezTo>
                    <a:pt x="19606" y="9871"/>
                    <a:pt x="19651" y="9871"/>
                    <a:pt x="19676" y="9871"/>
                  </a:cubicBezTo>
                  <a:cubicBezTo>
                    <a:pt x="19702" y="9871"/>
                    <a:pt x="19760" y="9857"/>
                    <a:pt x="19760" y="9857"/>
                  </a:cubicBezTo>
                  <a:cubicBezTo>
                    <a:pt x="19760" y="9857"/>
                    <a:pt x="19792" y="9857"/>
                    <a:pt x="19811" y="9857"/>
                  </a:cubicBezTo>
                  <a:cubicBezTo>
                    <a:pt x="19811" y="9857"/>
                    <a:pt x="19798" y="9980"/>
                    <a:pt x="19798" y="10016"/>
                  </a:cubicBezTo>
                  <a:cubicBezTo>
                    <a:pt x="19798" y="10052"/>
                    <a:pt x="19772" y="10081"/>
                    <a:pt x="19779" y="10103"/>
                  </a:cubicBezTo>
                  <a:cubicBezTo>
                    <a:pt x="19785" y="10124"/>
                    <a:pt x="19785" y="10110"/>
                    <a:pt x="19811" y="10146"/>
                  </a:cubicBezTo>
                  <a:cubicBezTo>
                    <a:pt x="19836" y="10182"/>
                    <a:pt x="19855" y="10211"/>
                    <a:pt x="19868" y="10262"/>
                  </a:cubicBezTo>
                  <a:cubicBezTo>
                    <a:pt x="19881" y="10312"/>
                    <a:pt x="19926" y="10319"/>
                    <a:pt x="19932" y="10341"/>
                  </a:cubicBezTo>
                  <a:cubicBezTo>
                    <a:pt x="19938" y="10363"/>
                    <a:pt x="20002" y="10384"/>
                    <a:pt x="20002" y="10384"/>
                  </a:cubicBezTo>
                  <a:lnTo>
                    <a:pt x="19964" y="10435"/>
                  </a:lnTo>
                  <a:cubicBezTo>
                    <a:pt x="19964" y="10435"/>
                    <a:pt x="19983" y="10449"/>
                    <a:pt x="19970" y="10478"/>
                  </a:cubicBezTo>
                  <a:cubicBezTo>
                    <a:pt x="19958" y="10507"/>
                    <a:pt x="19900" y="10543"/>
                    <a:pt x="19900" y="10543"/>
                  </a:cubicBezTo>
                  <a:lnTo>
                    <a:pt x="19875" y="10500"/>
                  </a:lnTo>
                  <a:lnTo>
                    <a:pt x="19906" y="10442"/>
                  </a:lnTo>
                  <a:lnTo>
                    <a:pt x="19830" y="10392"/>
                  </a:lnTo>
                  <a:lnTo>
                    <a:pt x="19702" y="10543"/>
                  </a:lnTo>
                  <a:lnTo>
                    <a:pt x="19574" y="10572"/>
                  </a:lnTo>
                  <a:cubicBezTo>
                    <a:pt x="19574" y="10572"/>
                    <a:pt x="19529" y="10580"/>
                    <a:pt x="19529" y="10608"/>
                  </a:cubicBezTo>
                  <a:cubicBezTo>
                    <a:pt x="19529" y="10637"/>
                    <a:pt x="19549" y="10681"/>
                    <a:pt x="19510" y="10681"/>
                  </a:cubicBezTo>
                  <a:cubicBezTo>
                    <a:pt x="19472" y="10681"/>
                    <a:pt x="19414" y="10637"/>
                    <a:pt x="19414" y="10637"/>
                  </a:cubicBezTo>
                  <a:lnTo>
                    <a:pt x="19370" y="10623"/>
                  </a:lnTo>
                  <a:lnTo>
                    <a:pt x="19319" y="10710"/>
                  </a:lnTo>
                  <a:lnTo>
                    <a:pt x="19357" y="10861"/>
                  </a:lnTo>
                  <a:lnTo>
                    <a:pt x="19229" y="10934"/>
                  </a:lnTo>
                  <a:lnTo>
                    <a:pt x="19082" y="10876"/>
                  </a:lnTo>
                  <a:cubicBezTo>
                    <a:pt x="19082" y="10876"/>
                    <a:pt x="19140" y="10934"/>
                    <a:pt x="19037" y="10992"/>
                  </a:cubicBezTo>
                  <a:cubicBezTo>
                    <a:pt x="18935" y="11049"/>
                    <a:pt x="18782" y="11071"/>
                    <a:pt x="18782" y="11071"/>
                  </a:cubicBezTo>
                  <a:cubicBezTo>
                    <a:pt x="18782" y="11071"/>
                    <a:pt x="18827" y="11071"/>
                    <a:pt x="18782" y="11158"/>
                  </a:cubicBezTo>
                  <a:cubicBezTo>
                    <a:pt x="18737" y="11244"/>
                    <a:pt x="18660" y="11367"/>
                    <a:pt x="18660" y="11367"/>
                  </a:cubicBezTo>
                  <a:lnTo>
                    <a:pt x="18680" y="11447"/>
                  </a:lnTo>
                  <a:cubicBezTo>
                    <a:pt x="18680" y="11447"/>
                    <a:pt x="18603" y="11526"/>
                    <a:pt x="18584" y="11577"/>
                  </a:cubicBezTo>
                  <a:cubicBezTo>
                    <a:pt x="18564" y="11627"/>
                    <a:pt x="18533" y="11707"/>
                    <a:pt x="18533" y="11707"/>
                  </a:cubicBezTo>
                  <a:lnTo>
                    <a:pt x="18424" y="11736"/>
                  </a:lnTo>
                  <a:lnTo>
                    <a:pt x="18373" y="11758"/>
                  </a:lnTo>
                  <a:lnTo>
                    <a:pt x="18315" y="11823"/>
                  </a:lnTo>
                  <a:lnTo>
                    <a:pt x="18200" y="11837"/>
                  </a:lnTo>
                  <a:cubicBezTo>
                    <a:pt x="18200" y="11837"/>
                    <a:pt x="18047" y="11960"/>
                    <a:pt x="18028" y="12010"/>
                  </a:cubicBezTo>
                  <a:cubicBezTo>
                    <a:pt x="18009" y="12061"/>
                    <a:pt x="18021" y="12090"/>
                    <a:pt x="18021" y="12198"/>
                  </a:cubicBezTo>
                  <a:cubicBezTo>
                    <a:pt x="18021" y="12307"/>
                    <a:pt x="18047" y="12401"/>
                    <a:pt x="17964" y="12422"/>
                  </a:cubicBezTo>
                  <a:cubicBezTo>
                    <a:pt x="17881" y="12444"/>
                    <a:pt x="17727" y="12415"/>
                    <a:pt x="17727" y="12415"/>
                  </a:cubicBezTo>
                  <a:lnTo>
                    <a:pt x="17689" y="12516"/>
                  </a:lnTo>
                  <a:lnTo>
                    <a:pt x="17734" y="12589"/>
                  </a:lnTo>
                  <a:lnTo>
                    <a:pt x="17778" y="12625"/>
                  </a:lnTo>
                  <a:cubicBezTo>
                    <a:pt x="17778" y="12625"/>
                    <a:pt x="17836" y="12639"/>
                    <a:pt x="17810" y="12682"/>
                  </a:cubicBezTo>
                  <a:cubicBezTo>
                    <a:pt x="17785" y="12726"/>
                    <a:pt x="17759" y="12813"/>
                    <a:pt x="17759" y="12813"/>
                  </a:cubicBezTo>
                  <a:cubicBezTo>
                    <a:pt x="17759" y="12813"/>
                    <a:pt x="17785" y="12885"/>
                    <a:pt x="17747" y="12856"/>
                  </a:cubicBezTo>
                  <a:cubicBezTo>
                    <a:pt x="17708" y="12827"/>
                    <a:pt x="17708" y="12798"/>
                    <a:pt x="17670" y="12813"/>
                  </a:cubicBezTo>
                  <a:cubicBezTo>
                    <a:pt x="17631" y="12827"/>
                    <a:pt x="17593" y="12834"/>
                    <a:pt x="17593" y="12834"/>
                  </a:cubicBezTo>
                  <a:cubicBezTo>
                    <a:pt x="17593" y="12834"/>
                    <a:pt x="17606" y="12682"/>
                    <a:pt x="17612" y="12617"/>
                  </a:cubicBezTo>
                  <a:cubicBezTo>
                    <a:pt x="17619" y="12552"/>
                    <a:pt x="17644" y="12502"/>
                    <a:pt x="17644" y="12502"/>
                  </a:cubicBezTo>
                  <a:lnTo>
                    <a:pt x="17753" y="12379"/>
                  </a:lnTo>
                  <a:lnTo>
                    <a:pt x="17753" y="12314"/>
                  </a:lnTo>
                  <a:cubicBezTo>
                    <a:pt x="17753" y="12314"/>
                    <a:pt x="17695" y="12343"/>
                    <a:pt x="17606" y="12357"/>
                  </a:cubicBezTo>
                  <a:cubicBezTo>
                    <a:pt x="17516" y="12372"/>
                    <a:pt x="17504" y="12350"/>
                    <a:pt x="17497" y="12372"/>
                  </a:cubicBezTo>
                  <a:cubicBezTo>
                    <a:pt x="17491" y="12393"/>
                    <a:pt x="17497" y="12444"/>
                    <a:pt x="17497" y="12473"/>
                  </a:cubicBezTo>
                  <a:cubicBezTo>
                    <a:pt x="17497" y="12502"/>
                    <a:pt x="17516" y="12502"/>
                    <a:pt x="17453" y="12581"/>
                  </a:cubicBezTo>
                  <a:cubicBezTo>
                    <a:pt x="17389" y="12661"/>
                    <a:pt x="17350" y="12740"/>
                    <a:pt x="17363" y="12784"/>
                  </a:cubicBezTo>
                  <a:cubicBezTo>
                    <a:pt x="17376" y="12827"/>
                    <a:pt x="17421" y="12856"/>
                    <a:pt x="17433" y="12885"/>
                  </a:cubicBezTo>
                  <a:cubicBezTo>
                    <a:pt x="17446" y="12914"/>
                    <a:pt x="17465" y="12914"/>
                    <a:pt x="17465" y="12957"/>
                  </a:cubicBezTo>
                  <a:cubicBezTo>
                    <a:pt x="17465" y="13000"/>
                    <a:pt x="17478" y="13044"/>
                    <a:pt x="17465" y="13094"/>
                  </a:cubicBezTo>
                  <a:cubicBezTo>
                    <a:pt x="17453" y="13145"/>
                    <a:pt x="17427" y="13152"/>
                    <a:pt x="17446" y="13196"/>
                  </a:cubicBezTo>
                  <a:cubicBezTo>
                    <a:pt x="17465" y="13239"/>
                    <a:pt x="17504" y="13297"/>
                    <a:pt x="17529" y="13297"/>
                  </a:cubicBezTo>
                  <a:cubicBezTo>
                    <a:pt x="17555" y="13297"/>
                    <a:pt x="17580" y="13290"/>
                    <a:pt x="17593" y="13311"/>
                  </a:cubicBezTo>
                  <a:cubicBezTo>
                    <a:pt x="17606" y="13333"/>
                    <a:pt x="17651" y="13318"/>
                    <a:pt x="17606" y="13355"/>
                  </a:cubicBezTo>
                  <a:cubicBezTo>
                    <a:pt x="17561" y="13391"/>
                    <a:pt x="17555" y="13362"/>
                    <a:pt x="17523" y="13405"/>
                  </a:cubicBezTo>
                  <a:cubicBezTo>
                    <a:pt x="17491" y="13448"/>
                    <a:pt x="17472" y="13448"/>
                    <a:pt x="17497" y="13485"/>
                  </a:cubicBezTo>
                  <a:cubicBezTo>
                    <a:pt x="17523" y="13521"/>
                    <a:pt x="17561" y="13542"/>
                    <a:pt x="17561" y="13542"/>
                  </a:cubicBezTo>
                  <a:lnTo>
                    <a:pt x="17478" y="13622"/>
                  </a:lnTo>
                  <a:cubicBezTo>
                    <a:pt x="17478" y="13622"/>
                    <a:pt x="17427" y="13636"/>
                    <a:pt x="17408" y="13701"/>
                  </a:cubicBezTo>
                  <a:cubicBezTo>
                    <a:pt x="17389" y="13766"/>
                    <a:pt x="17478" y="13781"/>
                    <a:pt x="17427" y="13831"/>
                  </a:cubicBezTo>
                  <a:cubicBezTo>
                    <a:pt x="17376" y="13882"/>
                    <a:pt x="17350" y="13860"/>
                    <a:pt x="17338" y="13911"/>
                  </a:cubicBezTo>
                  <a:cubicBezTo>
                    <a:pt x="17325" y="13962"/>
                    <a:pt x="17312" y="13969"/>
                    <a:pt x="17280" y="14048"/>
                  </a:cubicBezTo>
                  <a:cubicBezTo>
                    <a:pt x="17237" y="14154"/>
                    <a:pt x="17222" y="14092"/>
                    <a:pt x="17139" y="14135"/>
                  </a:cubicBezTo>
                  <a:cubicBezTo>
                    <a:pt x="17056" y="14178"/>
                    <a:pt x="17095" y="14200"/>
                    <a:pt x="17005" y="14272"/>
                  </a:cubicBezTo>
                  <a:cubicBezTo>
                    <a:pt x="16916" y="14345"/>
                    <a:pt x="16890" y="14359"/>
                    <a:pt x="16858" y="14381"/>
                  </a:cubicBezTo>
                  <a:cubicBezTo>
                    <a:pt x="16826" y="14402"/>
                    <a:pt x="16807" y="14438"/>
                    <a:pt x="16807" y="14438"/>
                  </a:cubicBezTo>
                  <a:lnTo>
                    <a:pt x="16724" y="14460"/>
                  </a:lnTo>
                  <a:cubicBezTo>
                    <a:pt x="16724" y="14460"/>
                    <a:pt x="16698" y="14540"/>
                    <a:pt x="16679" y="14626"/>
                  </a:cubicBezTo>
                  <a:cubicBezTo>
                    <a:pt x="16660" y="14713"/>
                    <a:pt x="16615" y="14821"/>
                    <a:pt x="16615" y="14821"/>
                  </a:cubicBezTo>
                  <a:lnTo>
                    <a:pt x="16577" y="14901"/>
                  </a:lnTo>
                  <a:lnTo>
                    <a:pt x="16571" y="14952"/>
                  </a:lnTo>
                  <a:lnTo>
                    <a:pt x="16520" y="15031"/>
                  </a:lnTo>
                  <a:lnTo>
                    <a:pt x="16545" y="15089"/>
                  </a:lnTo>
                  <a:lnTo>
                    <a:pt x="16590" y="15161"/>
                  </a:lnTo>
                  <a:lnTo>
                    <a:pt x="16609" y="15298"/>
                  </a:lnTo>
                  <a:lnTo>
                    <a:pt x="16615" y="15385"/>
                  </a:lnTo>
                  <a:lnTo>
                    <a:pt x="16647" y="15436"/>
                  </a:lnTo>
                  <a:lnTo>
                    <a:pt x="16673" y="15494"/>
                  </a:lnTo>
                  <a:lnTo>
                    <a:pt x="16667" y="15544"/>
                  </a:lnTo>
                  <a:lnTo>
                    <a:pt x="16647" y="15595"/>
                  </a:lnTo>
                  <a:lnTo>
                    <a:pt x="16686" y="15631"/>
                  </a:lnTo>
                  <a:lnTo>
                    <a:pt x="16711" y="15681"/>
                  </a:lnTo>
                  <a:lnTo>
                    <a:pt x="16756" y="15804"/>
                  </a:lnTo>
                  <a:cubicBezTo>
                    <a:pt x="16756" y="15804"/>
                    <a:pt x="16743" y="15869"/>
                    <a:pt x="16756" y="15884"/>
                  </a:cubicBezTo>
                  <a:cubicBezTo>
                    <a:pt x="16769" y="15898"/>
                    <a:pt x="16794" y="15963"/>
                    <a:pt x="16794" y="15963"/>
                  </a:cubicBezTo>
                  <a:lnTo>
                    <a:pt x="16820" y="16057"/>
                  </a:lnTo>
                  <a:lnTo>
                    <a:pt x="16807" y="16180"/>
                  </a:lnTo>
                  <a:lnTo>
                    <a:pt x="16794" y="16288"/>
                  </a:lnTo>
                  <a:lnTo>
                    <a:pt x="16762" y="16382"/>
                  </a:lnTo>
                  <a:lnTo>
                    <a:pt x="16724" y="16498"/>
                  </a:lnTo>
                  <a:cubicBezTo>
                    <a:pt x="16724" y="16498"/>
                    <a:pt x="16660" y="16520"/>
                    <a:pt x="16667" y="16505"/>
                  </a:cubicBezTo>
                  <a:cubicBezTo>
                    <a:pt x="16673" y="16491"/>
                    <a:pt x="16667" y="16426"/>
                    <a:pt x="16667" y="16426"/>
                  </a:cubicBezTo>
                  <a:lnTo>
                    <a:pt x="16603" y="16339"/>
                  </a:lnTo>
                  <a:cubicBezTo>
                    <a:pt x="16603" y="16339"/>
                    <a:pt x="16564" y="16281"/>
                    <a:pt x="16564" y="16267"/>
                  </a:cubicBezTo>
                  <a:cubicBezTo>
                    <a:pt x="16564" y="16252"/>
                    <a:pt x="16558" y="16180"/>
                    <a:pt x="16558" y="16180"/>
                  </a:cubicBezTo>
                  <a:cubicBezTo>
                    <a:pt x="16558" y="16180"/>
                    <a:pt x="16558" y="16137"/>
                    <a:pt x="16520" y="16108"/>
                  </a:cubicBezTo>
                  <a:cubicBezTo>
                    <a:pt x="16481" y="16079"/>
                    <a:pt x="16488" y="16093"/>
                    <a:pt x="16468" y="16079"/>
                  </a:cubicBezTo>
                  <a:cubicBezTo>
                    <a:pt x="16449" y="16064"/>
                    <a:pt x="16411" y="16036"/>
                    <a:pt x="16411" y="16036"/>
                  </a:cubicBezTo>
                  <a:cubicBezTo>
                    <a:pt x="16411" y="16036"/>
                    <a:pt x="16404" y="16014"/>
                    <a:pt x="16430" y="15956"/>
                  </a:cubicBezTo>
                  <a:cubicBezTo>
                    <a:pt x="16456" y="15898"/>
                    <a:pt x="16507" y="15819"/>
                    <a:pt x="16507" y="15819"/>
                  </a:cubicBezTo>
                  <a:lnTo>
                    <a:pt x="16379" y="15804"/>
                  </a:lnTo>
                  <a:cubicBezTo>
                    <a:pt x="16379" y="15804"/>
                    <a:pt x="16417" y="15486"/>
                    <a:pt x="16373" y="15429"/>
                  </a:cubicBezTo>
                  <a:cubicBezTo>
                    <a:pt x="16328" y="15371"/>
                    <a:pt x="16341" y="15400"/>
                    <a:pt x="16302" y="15356"/>
                  </a:cubicBezTo>
                  <a:cubicBezTo>
                    <a:pt x="16264" y="15313"/>
                    <a:pt x="16251" y="15320"/>
                    <a:pt x="16232" y="15270"/>
                  </a:cubicBezTo>
                  <a:cubicBezTo>
                    <a:pt x="16213" y="15219"/>
                    <a:pt x="16251" y="15190"/>
                    <a:pt x="16187" y="15176"/>
                  </a:cubicBezTo>
                  <a:cubicBezTo>
                    <a:pt x="16123" y="15161"/>
                    <a:pt x="16098" y="15140"/>
                    <a:pt x="16079" y="15147"/>
                  </a:cubicBezTo>
                  <a:cubicBezTo>
                    <a:pt x="16059" y="15154"/>
                    <a:pt x="16027" y="15241"/>
                    <a:pt x="16027" y="15241"/>
                  </a:cubicBezTo>
                  <a:lnTo>
                    <a:pt x="15925" y="15219"/>
                  </a:lnTo>
                  <a:cubicBezTo>
                    <a:pt x="15925" y="15219"/>
                    <a:pt x="15912" y="15140"/>
                    <a:pt x="15849" y="15132"/>
                  </a:cubicBezTo>
                  <a:cubicBezTo>
                    <a:pt x="15785" y="15125"/>
                    <a:pt x="15759" y="15118"/>
                    <a:pt x="15759" y="15118"/>
                  </a:cubicBezTo>
                  <a:cubicBezTo>
                    <a:pt x="15759" y="15118"/>
                    <a:pt x="15810" y="15089"/>
                    <a:pt x="15746" y="15053"/>
                  </a:cubicBezTo>
                  <a:cubicBezTo>
                    <a:pt x="15682" y="15017"/>
                    <a:pt x="15644" y="15009"/>
                    <a:pt x="15644" y="15009"/>
                  </a:cubicBezTo>
                  <a:lnTo>
                    <a:pt x="15612" y="15038"/>
                  </a:lnTo>
                  <a:lnTo>
                    <a:pt x="15548" y="15002"/>
                  </a:lnTo>
                  <a:lnTo>
                    <a:pt x="15516" y="15024"/>
                  </a:lnTo>
                  <a:lnTo>
                    <a:pt x="15459" y="15060"/>
                  </a:lnTo>
                  <a:lnTo>
                    <a:pt x="15388" y="15002"/>
                  </a:lnTo>
                  <a:lnTo>
                    <a:pt x="15331" y="15046"/>
                  </a:lnTo>
                  <a:lnTo>
                    <a:pt x="15069" y="15017"/>
                  </a:lnTo>
                  <a:lnTo>
                    <a:pt x="15062" y="15067"/>
                  </a:lnTo>
                  <a:lnTo>
                    <a:pt x="14979" y="15046"/>
                  </a:lnTo>
                  <a:lnTo>
                    <a:pt x="14973" y="15154"/>
                  </a:lnTo>
                  <a:lnTo>
                    <a:pt x="15133" y="15277"/>
                  </a:lnTo>
                  <a:cubicBezTo>
                    <a:pt x="15133" y="15277"/>
                    <a:pt x="15088" y="15284"/>
                    <a:pt x="15088" y="15298"/>
                  </a:cubicBezTo>
                  <a:cubicBezTo>
                    <a:pt x="15088" y="15313"/>
                    <a:pt x="15088" y="15356"/>
                    <a:pt x="15088" y="15356"/>
                  </a:cubicBezTo>
                  <a:lnTo>
                    <a:pt x="14967" y="15233"/>
                  </a:lnTo>
                  <a:lnTo>
                    <a:pt x="14832" y="15284"/>
                  </a:lnTo>
                  <a:lnTo>
                    <a:pt x="14826" y="15407"/>
                  </a:lnTo>
                  <a:lnTo>
                    <a:pt x="14788" y="15421"/>
                  </a:lnTo>
                  <a:cubicBezTo>
                    <a:pt x="14788" y="15421"/>
                    <a:pt x="14877" y="15371"/>
                    <a:pt x="14673" y="15291"/>
                  </a:cubicBezTo>
                  <a:cubicBezTo>
                    <a:pt x="14468" y="15212"/>
                    <a:pt x="14321" y="15212"/>
                    <a:pt x="14321" y="15212"/>
                  </a:cubicBezTo>
                  <a:cubicBezTo>
                    <a:pt x="14321" y="15212"/>
                    <a:pt x="14340" y="15204"/>
                    <a:pt x="14270" y="15255"/>
                  </a:cubicBezTo>
                  <a:cubicBezTo>
                    <a:pt x="14200" y="15306"/>
                    <a:pt x="14219" y="15342"/>
                    <a:pt x="14161" y="15342"/>
                  </a:cubicBezTo>
                  <a:cubicBezTo>
                    <a:pt x="14104" y="15342"/>
                    <a:pt x="14098" y="15364"/>
                    <a:pt x="14053" y="15349"/>
                  </a:cubicBezTo>
                  <a:cubicBezTo>
                    <a:pt x="14008" y="15335"/>
                    <a:pt x="13989" y="15335"/>
                    <a:pt x="13989" y="15335"/>
                  </a:cubicBezTo>
                  <a:lnTo>
                    <a:pt x="13867" y="15551"/>
                  </a:lnTo>
                  <a:cubicBezTo>
                    <a:pt x="13867" y="15551"/>
                    <a:pt x="13804" y="15580"/>
                    <a:pt x="13752" y="15609"/>
                  </a:cubicBezTo>
                  <a:cubicBezTo>
                    <a:pt x="13701" y="15638"/>
                    <a:pt x="13701" y="15667"/>
                    <a:pt x="13701" y="15681"/>
                  </a:cubicBezTo>
                  <a:cubicBezTo>
                    <a:pt x="13701" y="15696"/>
                    <a:pt x="13701" y="15725"/>
                    <a:pt x="13701" y="15725"/>
                  </a:cubicBezTo>
                  <a:lnTo>
                    <a:pt x="13561" y="15804"/>
                  </a:lnTo>
                  <a:cubicBezTo>
                    <a:pt x="13561" y="15804"/>
                    <a:pt x="13522" y="15754"/>
                    <a:pt x="13484" y="15840"/>
                  </a:cubicBezTo>
                  <a:cubicBezTo>
                    <a:pt x="13450" y="15918"/>
                    <a:pt x="13497" y="15985"/>
                    <a:pt x="13497" y="15985"/>
                  </a:cubicBezTo>
                  <a:lnTo>
                    <a:pt x="13446" y="15949"/>
                  </a:lnTo>
                  <a:cubicBezTo>
                    <a:pt x="13446" y="15949"/>
                    <a:pt x="13414" y="16057"/>
                    <a:pt x="13427" y="16101"/>
                  </a:cubicBezTo>
                  <a:cubicBezTo>
                    <a:pt x="13439" y="16144"/>
                    <a:pt x="13433" y="16166"/>
                    <a:pt x="13439" y="16209"/>
                  </a:cubicBezTo>
                  <a:cubicBezTo>
                    <a:pt x="13446" y="16252"/>
                    <a:pt x="13446" y="16223"/>
                    <a:pt x="13484" y="16325"/>
                  </a:cubicBezTo>
                  <a:cubicBezTo>
                    <a:pt x="13522" y="16426"/>
                    <a:pt x="13567" y="16433"/>
                    <a:pt x="13548" y="16505"/>
                  </a:cubicBezTo>
                  <a:cubicBezTo>
                    <a:pt x="13507" y="16659"/>
                    <a:pt x="13401" y="16693"/>
                    <a:pt x="13401" y="16693"/>
                  </a:cubicBezTo>
                  <a:lnTo>
                    <a:pt x="13388" y="16737"/>
                  </a:lnTo>
                  <a:lnTo>
                    <a:pt x="13401" y="16802"/>
                  </a:lnTo>
                  <a:lnTo>
                    <a:pt x="13401" y="16874"/>
                  </a:lnTo>
                  <a:lnTo>
                    <a:pt x="13395" y="16917"/>
                  </a:lnTo>
                  <a:lnTo>
                    <a:pt x="13401" y="16989"/>
                  </a:lnTo>
                  <a:lnTo>
                    <a:pt x="13395" y="17040"/>
                  </a:lnTo>
                  <a:lnTo>
                    <a:pt x="13395" y="17105"/>
                  </a:lnTo>
                  <a:lnTo>
                    <a:pt x="13427" y="17206"/>
                  </a:lnTo>
                  <a:lnTo>
                    <a:pt x="13458" y="17329"/>
                  </a:lnTo>
                  <a:cubicBezTo>
                    <a:pt x="13458" y="17329"/>
                    <a:pt x="13458" y="17372"/>
                    <a:pt x="13458" y="17401"/>
                  </a:cubicBezTo>
                  <a:cubicBezTo>
                    <a:pt x="13458" y="17430"/>
                    <a:pt x="13420" y="17466"/>
                    <a:pt x="13395" y="17488"/>
                  </a:cubicBezTo>
                  <a:cubicBezTo>
                    <a:pt x="13369" y="17510"/>
                    <a:pt x="13420" y="17589"/>
                    <a:pt x="13420" y="17633"/>
                  </a:cubicBezTo>
                  <a:cubicBezTo>
                    <a:pt x="13420" y="17676"/>
                    <a:pt x="13433" y="17835"/>
                    <a:pt x="13446" y="17864"/>
                  </a:cubicBezTo>
                  <a:cubicBezTo>
                    <a:pt x="13458" y="17893"/>
                    <a:pt x="13548" y="18066"/>
                    <a:pt x="13548" y="18095"/>
                  </a:cubicBezTo>
                  <a:cubicBezTo>
                    <a:pt x="13548" y="18124"/>
                    <a:pt x="13625" y="18102"/>
                    <a:pt x="13682" y="18261"/>
                  </a:cubicBezTo>
                  <a:cubicBezTo>
                    <a:pt x="13740" y="18420"/>
                    <a:pt x="13676" y="18391"/>
                    <a:pt x="13752" y="18500"/>
                  </a:cubicBezTo>
                  <a:cubicBezTo>
                    <a:pt x="13835" y="18616"/>
                    <a:pt x="13938" y="18529"/>
                    <a:pt x="13957" y="18521"/>
                  </a:cubicBezTo>
                  <a:cubicBezTo>
                    <a:pt x="13976" y="18514"/>
                    <a:pt x="13944" y="18355"/>
                    <a:pt x="13982" y="18485"/>
                  </a:cubicBezTo>
                  <a:cubicBezTo>
                    <a:pt x="14021" y="18615"/>
                    <a:pt x="14014" y="18630"/>
                    <a:pt x="14021" y="18652"/>
                  </a:cubicBezTo>
                  <a:lnTo>
                    <a:pt x="14046" y="18680"/>
                  </a:lnTo>
                  <a:lnTo>
                    <a:pt x="14091" y="18666"/>
                  </a:lnTo>
                  <a:lnTo>
                    <a:pt x="14123" y="18652"/>
                  </a:lnTo>
                  <a:lnTo>
                    <a:pt x="14187" y="18673"/>
                  </a:lnTo>
                  <a:lnTo>
                    <a:pt x="14232" y="18702"/>
                  </a:lnTo>
                  <a:lnTo>
                    <a:pt x="14270" y="18688"/>
                  </a:lnTo>
                  <a:lnTo>
                    <a:pt x="14270" y="18615"/>
                  </a:lnTo>
                  <a:lnTo>
                    <a:pt x="14366" y="18594"/>
                  </a:lnTo>
                  <a:lnTo>
                    <a:pt x="14404" y="18579"/>
                  </a:lnTo>
                  <a:lnTo>
                    <a:pt x="14500" y="18456"/>
                  </a:lnTo>
                  <a:lnTo>
                    <a:pt x="14590" y="18500"/>
                  </a:lnTo>
                  <a:lnTo>
                    <a:pt x="14653" y="18514"/>
                  </a:lnTo>
                  <a:lnTo>
                    <a:pt x="14698" y="18514"/>
                  </a:lnTo>
                  <a:lnTo>
                    <a:pt x="14737" y="18464"/>
                  </a:lnTo>
                  <a:lnTo>
                    <a:pt x="14762" y="18413"/>
                  </a:lnTo>
                  <a:lnTo>
                    <a:pt x="14775" y="18377"/>
                  </a:lnTo>
                  <a:lnTo>
                    <a:pt x="14858" y="18326"/>
                  </a:lnTo>
                  <a:lnTo>
                    <a:pt x="14845" y="18189"/>
                  </a:lnTo>
                  <a:lnTo>
                    <a:pt x="14915" y="18153"/>
                  </a:lnTo>
                  <a:lnTo>
                    <a:pt x="14960" y="17820"/>
                  </a:lnTo>
                  <a:lnTo>
                    <a:pt x="15178" y="17719"/>
                  </a:lnTo>
                  <a:lnTo>
                    <a:pt x="15254" y="17662"/>
                  </a:lnTo>
                  <a:lnTo>
                    <a:pt x="15337" y="17633"/>
                  </a:lnTo>
                  <a:lnTo>
                    <a:pt x="15420" y="17633"/>
                  </a:lnTo>
                  <a:lnTo>
                    <a:pt x="15497" y="17662"/>
                  </a:lnTo>
                  <a:lnTo>
                    <a:pt x="15427" y="18102"/>
                  </a:lnTo>
                  <a:lnTo>
                    <a:pt x="15414" y="18182"/>
                  </a:lnTo>
                  <a:lnTo>
                    <a:pt x="15420" y="18319"/>
                  </a:lnTo>
                  <a:lnTo>
                    <a:pt x="15408" y="18442"/>
                  </a:lnTo>
                  <a:lnTo>
                    <a:pt x="15331" y="18377"/>
                  </a:lnTo>
                  <a:lnTo>
                    <a:pt x="15229" y="18478"/>
                  </a:lnTo>
                  <a:lnTo>
                    <a:pt x="15280" y="18572"/>
                  </a:lnTo>
                  <a:lnTo>
                    <a:pt x="15293" y="18695"/>
                  </a:lnTo>
                  <a:lnTo>
                    <a:pt x="15293" y="18854"/>
                  </a:lnTo>
                  <a:lnTo>
                    <a:pt x="15165" y="19230"/>
                  </a:lnTo>
                  <a:lnTo>
                    <a:pt x="15139" y="19324"/>
                  </a:lnTo>
                  <a:lnTo>
                    <a:pt x="15299" y="19302"/>
                  </a:lnTo>
                  <a:lnTo>
                    <a:pt x="15606" y="19287"/>
                  </a:lnTo>
                  <a:lnTo>
                    <a:pt x="15702" y="19208"/>
                  </a:lnTo>
                  <a:lnTo>
                    <a:pt x="15740" y="19194"/>
                  </a:lnTo>
                  <a:lnTo>
                    <a:pt x="15817" y="19208"/>
                  </a:lnTo>
                  <a:lnTo>
                    <a:pt x="15938" y="19251"/>
                  </a:lnTo>
                  <a:lnTo>
                    <a:pt x="16034" y="19259"/>
                  </a:lnTo>
                  <a:lnTo>
                    <a:pt x="16040" y="19338"/>
                  </a:lnTo>
                  <a:lnTo>
                    <a:pt x="16059" y="19374"/>
                  </a:lnTo>
                  <a:lnTo>
                    <a:pt x="16130" y="19432"/>
                  </a:lnTo>
                  <a:lnTo>
                    <a:pt x="16194" y="19475"/>
                  </a:lnTo>
                  <a:lnTo>
                    <a:pt x="16174" y="19750"/>
                  </a:lnTo>
                  <a:lnTo>
                    <a:pt x="16098" y="20494"/>
                  </a:lnTo>
                  <a:lnTo>
                    <a:pt x="16117" y="20552"/>
                  </a:lnTo>
                  <a:lnTo>
                    <a:pt x="16111" y="20415"/>
                  </a:lnTo>
                  <a:lnTo>
                    <a:pt x="16104" y="20538"/>
                  </a:lnTo>
                  <a:lnTo>
                    <a:pt x="16277" y="20754"/>
                  </a:lnTo>
                  <a:lnTo>
                    <a:pt x="16302" y="20834"/>
                  </a:lnTo>
                  <a:lnTo>
                    <a:pt x="16321" y="20870"/>
                  </a:lnTo>
                  <a:lnTo>
                    <a:pt x="16373" y="20921"/>
                  </a:lnTo>
                  <a:lnTo>
                    <a:pt x="16404" y="21022"/>
                  </a:lnTo>
                  <a:lnTo>
                    <a:pt x="16462" y="21087"/>
                  </a:lnTo>
                  <a:lnTo>
                    <a:pt x="16513" y="21094"/>
                  </a:lnTo>
                  <a:lnTo>
                    <a:pt x="16667" y="21123"/>
                  </a:lnTo>
                  <a:lnTo>
                    <a:pt x="16865" y="21087"/>
                  </a:lnTo>
                  <a:lnTo>
                    <a:pt x="16941" y="21043"/>
                  </a:lnTo>
                  <a:lnTo>
                    <a:pt x="16973" y="20957"/>
                  </a:lnTo>
                  <a:lnTo>
                    <a:pt x="17101" y="20979"/>
                  </a:lnTo>
                  <a:lnTo>
                    <a:pt x="17382" y="21304"/>
                  </a:lnTo>
                  <a:lnTo>
                    <a:pt x="17369" y="21390"/>
                  </a:lnTo>
                  <a:lnTo>
                    <a:pt x="17376" y="21484"/>
                  </a:lnTo>
                  <a:lnTo>
                    <a:pt x="17382" y="21528"/>
                  </a:lnTo>
                  <a:lnTo>
                    <a:pt x="17344" y="21571"/>
                  </a:lnTo>
                  <a:lnTo>
                    <a:pt x="17280" y="21600"/>
                  </a:lnTo>
                  <a:lnTo>
                    <a:pt x="17235" y="21557"/>
                  </a:lnTo>
                  <a:lnTo>
                    <a:pt x="17229" y="21405"/>
                  </a:lnTo>
                  <a:lnTo>
                    <a:pt x="17293" y="21275"/>
                  </a:lnTo>
                  <a:lnTo>
                    <a:pt x="17139" y="21267"/>
                  </a:lnTo>
                  <a:lnTo>
                    <a:pt x="17031" y="21080"/>
                  </a:lnTo>
                  <a:lnTo>
                    <a:pt x="16948" y="21087"/>
                  </a:lnTo>
                  <a:lnTo>
                    <a:pt x="16877" y="21181"/>
                  </a:lnTo>
                  <a:lnTo>
                    <a:pt x="16743" y="21224"/>
                  </a:lnTo>
                  <a:lnTo>
                    <a:pt x="16750" y="21340"/>
                  </a:lnTo>
                  <a:lnTo>
                    <a:pt x="16807" y="21383"/>
                  </a:lnTo>
                  <a:lnTo>
                    <a:pt x="16769" y="21448"/>
                  </a:lnTo>
                  <a:lnTo>
                    <a:pt x="16609" y="21398"/>
                  </a:lnTo>
                  <a:lnTo>
                    <a:pt x="16609" y="21282"/>
                  </a:lnTo>
                  <a:lnTo>
                    <a:pt x="16360" y="21217"/>
                  </a:lnTo>
                  <a:lnTo>
                    <a:pt x="16283" y="21145"/>
                  </a:lnTo>
                  <a:lnTo>
                    <a:pt x="16206" y="21109"/>
                  </a:lnTo>
                  <a:lnTo>
                    <a:pt x="16200" y="20993"/>
                  </a:lnTo>
                  <a:lnTo>
                    <a:pt x="15951" y="20754"/>
                  </a:lnTo>
                  <a:lnTo>
                    <a:pt x="15887" y="20783"/>
                  </a:lnTo>
                  <a:lnTo>
                    <a:pt x="15893" y="20848"/>
                  </a:lnTo>
                  <a:lnTo>
                    <a:pt x="15861" y="20841"/>
                  </a:lnTo>
                  <a:lnTo>
                    <a:pt x="15810" y="20798"/>
                  </a:lnTo>
                  <a:lnTo>
                    <a:pt x="15804" y="20509"/>
                  </a:lnTo>
                  <a:lnTo>
                    <a:pt x="15880" y="20538"/>
                  </a:lnTo>
                  <a:lnTo>
                    <a:pt x="16021" y="20523"/>
                  </a:lnTo>
                  <a:lnTo>
                    <a:pt x="15944" y="20328"/>
                  </a:lnTo>
                  <a:lnTo>
                    <a:pt x="15906" y="20285"/>
                  </a:lnTo>
                  <a:lnTo>
                    <a:pt x="15785" y="20234"/>
                  </a:lnTo>
                  <a:lnTo>
                    <a:pt x="15740" y="20212"/>
                  </a:lnTo>
                  <a:lnTo>
                    <a:pt x="15708" y="20263"/>
                  </a:lnTo>
                  <a:lnTo>
                    <a:pt x="15663" y="20184"/>
                  </a:lnTo>
                  <a:lnTo>
                    <a:pt x="15721" y="20111"/>
                  </a:lnTo>
                  <a:lnTo>
                    <a:pt x="15618" y="20075"/>
                  </a:lnTo>
                  <a:lnTo>
                    <a:pt x="15503" y="19996"/>
                  </a:lnTo>
                  <a:lnTo>
                    <a:pt x="15491" y="19866"/>
                  </a:lnTo>
                  <a:lnTo>
                    <a:pt x="15401" y="19902"/>
                  </a:lnTo>
                  <a:lnTo>
                    <a:pt x="15267" y="19858"/>
                  </a:lnTo>
                  <a:lnTo>
                    <a:pt x="15197" y="19851"/>
                  </a:lnTo>
                  <a:lnTo>
                    <a:pt x="15094" y="19851"/>
                  </a:lnTo>
                  <a:lnTo>
                    <a:pt x="15043" y="19822"/>
                  </a:lnTo>
                  <a:lnTo>
                    <a:pt x="15005" y="19786"/>
                  </a:lnTo>
                  <a:lnTo>
                    <a:pt x="14992" y="19721"/>
                  </a:lnTo>
                  <a:lnTo>
                    <a:pt x="14967" y="19685"/>
                  </a:lnTo>
                  <a:lnTo>
                    <a:pt x="14922" y="19678"/>
                  </a:lnTo>
                  <a:lnTo>
                    <a:pt x="14871" y="19678"/>
                  </a:lnTo>
                  <a:lnTo>
                    <a:pt x="14813" y="19685"/>
                  </a:lnTo>
                  <a:lnTo>
                    <a:pt x="14769" y="19692"/>
                  </a:lnTo>
                  <a:lnTo>
                    <a:pt x="14737" y="19678"/>
                  </a:lnTo>
                  <a:lnTo>
                    <a:pt x="14679" y="19613"/>
                  </a:lnTo>
                  <a:lnTo>
                    <a:pt x="14487" y="19374"/>
                  </a:lnTo>
                  <a:lnTo>
                    <a:pt x="14417" y="19280"/>
                  </a:lnTo>
                  <a:lnTo>
                    <a:pt x="14372" y="19186"/>
                  </a:lnTo>
                  <a:lnTo>
                    <a:pt x="14302" y="19136"/>
                  </a:lnTo>
                  <a:lnTo>
                    <a:pt x="14257" y="19157"/>
                  </a:lnTo>
                  <a:lnTo>
                    <a:pt x="14091" y="19129"/>
                  </a:lnTo>
                  <a:lnTo>
                    <a:pt x="13957" y="19121"/>
                  </a:lnTo>
                  <a:lnTo>
                    <a:pt x="13810" y="19157"/>
                  </a:lnTo>
                  <a:lnTo>
                    <a:pt x="13708" y="19201"/>
                  </a:lnTo>
                  <a:cubicBezTo>
                    <a:pt x="13708" y="19201"/>
                    <a:pt x="13733" y="19251"/>
                    <a:pt x="13618" y="19230"/>
                  </a:cubicBezTo>
                  <a:cubicBezTo>
                    <a:pt x="13503" y="19208"/>
                    <a:pt x="13407" y="19179"/>
                    <a:pt x="13407" y="19179"/>
                  </a:cubicBezTo>
                  <a:lnTo>
                    <a:pt x="13356" y="19165"/>
                  </a:lnTo>
                  <a:lnTo>
                    <a:pt x="13331" y="19107"/>
                  </a:lnTo>
                  <a:lnTo>
                    <a:pt x="13273" y="19071"/>
                  </a:lnTo>
                  <a:lnTo>
                    <a:pt x="13254" y="19027"/>
                  </a:lnTo>
                  <a:lnTo>
                    <a:pt x="13145" y="19013"/>
                  </a:lnTo>
                  <a:lnTo>
                    <a:pt x="13062" y="19006"/>
                  </a:lnTo>
                  <a:cubicBezTo>
                    <a:pt x="13062" y="19006"/>
                    <a:pt x="13018" y="19020"/>
                    <a:pt x="12966" y="18991"/>
                  </a:cubicBezTo>
                  <a:cubicBezTo>
                    <a:pt x="12915" y="18962"/>
                    <a:pt x="12858" y="18890"/>
                    <a:pt x="12858" y="18890"/>
                  </a:cubicBezTo>
                  <a:lnTo>
                    <a:pt x="12781" y="18789"/>
                  </a:lnTo>
                  <a:cubicBezTo>
                    <a:pt x="12781" y="18789"/>
                    <a:pt x="12819" y="18774"/>
                    <a:pt x="12730" y="18738"/>
                  </a:cubicBezTo>
                  <a:cubicBezTo>
                    <a:pt x="12640" y="18702"/>
                    <a:pt x="12679" y="18753"/>
                    <a:pt x="12583" y="18709"/>
                  </a:cubicBezTo>
                  <a:cubicBezTo>
                    <a:pt x="12487" y="18666"/>
                    <a:pt x="12378" y="18529"/>
                    <a:pt x="12378" y="18529"/>
                  </a:cubicBezTo>
                  <a:lnTo>
                    <a:pt x="12327" y="18435"/>
                  </a:lnTo>
                  <a:lnTo>
                    <a:pt x="12257" y="18370"/>
                  </a:lnTo>
                  <a:lnTo>
                    <a:pt x="12136" y="18297"/>
                  </a:lnTo>
                  <a:lnTo>
                    <a:pt x="12033" y="18218"/>
                  </a:lnTo>
                  <a:lnTo>
                    <a:pt x="11995" y="18124"/>
                  </a:lnTo>
                  <a:lnTo>
                    <a:pt x="12008" y="17965"/>
                  </a:lnTo>
                  <a:lnTo>
                    <a:pt x="12053" y="17871"/>
                  </a:lnTo>
                  <a:lnTo>
                    <a:pt x="12097" y="17792"/>
                  </a:lnTo>
                  <a:lnTo>
                    <a:pt x="12104" y="17676"/>
                  </a:lnTo>
                  <a:lnTo>
                    <a:pt x="12078" y="17582"/>
                  </a:lnTo>
                  <a:lnTo>
                    <a:pt x="12021" y="17488"/>
                  </a:lnTo>
                  <a:lnTo>
                    <a:pt x="11950" y="17394"/>
                  </a:lnTo>
                  <a:lnTo>
                    <a:pt x="11918" y="17329"/>
                  </a:lnTo>
                  <a:lnTo>
                    <a:pt x="11874" y="17141"/>
                  </a:lnTo>
                  <a:lnTo>
                    <a:pt x="11842" y="17069"/>
                  </a:lnTo>
                  <a:lnTo>
                    <a:pt x="11791" y="17004"/>
                  </a:lnTo>
                  <a:lnTo>
                    <a:pt x="11759" y="16953"/>
                  </a:lnTo>
                  <a:lnTo>
                    <a:pt x="11727" y="16881"/>
                  </a:lnTo>
                  <a:lnTo>
                    <a:pt x="11624" y="1685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1" name="Shape"/>
            <p:cNvSpPr/>
            <p:nvPr/>
          </p:nvSpPr>
          <p:spPr>
            <a:xfrm>
              <a:off x="427726" y="1634217"/>
              <a:ext cx="72806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00"/>
                  </a:moveTo>
                  <a:cubicBezTo>
                    <a:pt x="0" y="12600"/>
                    <a:pt x="1964" y="21000"/>
                    <a:pt x="2618" y="20400"/>
                  </a:cubicBezTo>
                  <a:cubicBezTo>
                    <a:pt x="3273" y="19800"/>
                    <a:pt x="7855" y="17400"/>
                    <a:pt x="7855" y="17400"/>
                  </a:cubicBezTo>
                  <a:lnTo>
                    <a:pt x="11127" y="21600"/>
                  </a:lnTo>
                  <a:lnTo>
                    <a:pt x="17345" y="16200"/>
                  </a:lnTo>
                  <a:lnTo>
                    <a:pt x="18000" y="11400"/>
                  </a:lnTo>
                  <a:lnTo>
                    <a:pt x="21600" y="9000"/>
                  </a:lnTo>
                  <a:lnTo>
                    <a:pt x="18327" y="0"/>
                  </a:lnTo>
                  <a:lnTo>
                    <a:pt x="16364" y="4800"/>
                  </a:lnTo>
                  <a:lnTo>
                    <a:pt x="9164" y="600"/>
                  </a:lnTo>
                  <a:lnTo>
                    <a:pt x="10473" y="6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2" name="Shape"/>
            <p:cNvSpPr/>
            <p:nvPr/>
          </p:nvSpPr>
          <p:spPr>
            <a:xfrm>
              <a:off x="2746933" y="3262371"/>
              <a:ext cx="311276" cy="14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6195"/>
                  </a:moveTo>
                  <a:cubicBezTo>
                    <a:pt x="0" y="6195"/>
                    <a:pt x="825" y="1674"/>
                    <a:pt x="1500" y="1172"/>
                  </a:cubicBezTo>
                  <a:cubicBezTo>
                    <a:pt x="2175" y="670"/>
                    <a:pt x="2925" y="0"/>
                    <a:pt x="3300" y="0"/>
                  </a:cubicBezTo>
                  <a:cubicBezTo>
                    <a:pt x="3675" y="0"/>
                    <a:pt x="5925" y="1172"/>
                    <a:pt x="6600" y="1172"/>
                  </a:cubicBezTo>
                  <a:cubicBezTo>
                    <a:pt x="7275" y="1172"/>
                    <a:pt x="8775" y="1507"/>
                    <a:pt x="9000" y="1674"/>
                  </a:cubicBezTo>
                  <a:cubicBezTo>
                    <a:pt x="9225" y="1842"/>
                    <a:pt x="10125" y="2847"/>
                    <a:pt x="10275" y="3516"/>
                  </a:cubicBezTo>
                  <a:cubicBezTo>
                    <a:pt x="10425" y="4186"/>
                    <a:pt x="10650" y="6195"/>
                    <a:pt x="11175" y="6195"/>
                  </a:cubicBezTo>
                  <a:cubicBezTo>
                    <a:pt x="11700" y="6195"/>
                    <a:pt x="11625" y="5693"/>
                    <a:pt x="12525" y="6698"/>
                  </a:cubicBezTo>
                  <a:cubicBezTo>
                    <a:pt x="13425" y="7702"/>
                    <a:pt x="15600" y="9544"/>
                    <a:pt x="15600" y="9544"/>
                  </a:cubicBezTo>
                  <a:cubicBezTo>
                    <a:pt x="15600" y="9544"/>
                    <a:pt x="16125" y="10716"/>
                    <a:pt x="16200" y="11051"/>
                  </a:cubicBezTo>
                  <a:cubicBezTo>
                    <a:pt x="16275" y="11386"/>
                    <a:pt x="15750" y="13060"/>
                    <a:pt x="16575" y="13060"/>
                  </a:cubicBezTo>
                  <a:cubicBezTo>
                    <a:pt x="17400" y="13060"/>
                    <a:pt x="18300" y="12726"/>
                    <a:pt x="18600" y="12726"/>
                  </a:cubicBezTo>
                  <a:cubicBezTo>
                    <a:pt x="18900" y="12726"/>
                    <a:pt x="18750" y="14902"/>
                    <a:pt x="18900" y="15907"/>
                  </a:cubicBezTo>
                  <a:cubicBezTo>
                    <a:pt x="19050" y="16912"/>
                    <a:pt x="19500" y="17414"/>
                    <a:pt x="20325" y="17414"/>
                  </a:cubicBezTo>
                  <a:cubicBezTo>
                    <a:pt x="21150" y="17414"/>
                    <a:pt x="21600" y="17581"/>
                    <a:pt x="21600" y="17581"/>
                  </a:cubicBezTo>
                  <a:cubicBezTo>
                    <a:pt x="21600" y="17581"/>
                    <a:pt x="15375" y="21600"/>
                    <a:pt x="15450" y="21098"/>
                  </a:cubicBezTo>
                  <a:cubicBezTo>
                    <a:pt x="15525" y="20595"/>
                    <a:pt x="15975" y="16744"/>
                    <a:pt x="15975" y="16744"/>
                  </a:cubicBezTo>
                  <a:cubicBezTo>
                    <a:pt x="15975" y="16744"/>
                    <a:pt x="15375" y="16409"/>
                    <a:pt x="14475" y="15237"/>
                  </a:cubicBezTo>
                  <a:cubicBezTo>
                    <a:pt x="13575" y="14065"/>
                    <a:pt x="13350" y="12726"/>
                    <a:pt x="13200" y="11721"/>
                  </a:cubicBezTo>
                  <a:cubicBezTo>
                    <a:pt x="13050" y="10716"/>
                    <a:pt x="13050" y="9879"/>
                    <a:pt x="12525" y="9879"/>
                  </a:cubicBezTo>
                  <a:cubicBezTo>
                    <a:pt x="12000" y="9879"/>
                    <a:pt x="10125" y="10046"/>
                    <a:pt x="10125" y="10046"/>
                  </a:cubicBezTo>
                  <a:cubicBezTo>
                    <a:pt x="10125" y="10046"/>
                    <a:pt x="9450" y="7033"/>
                    <a:pt x="9225" y="6698"/>
                  </a:cubicBezTo>
                  <a:cubicBezTo>
                    <a:pt x="9000" y="6363"/>
                    <a:pt x="8325" y="6363"/>
                    <a:pt x="8100" y="5860"/>
                  </a:cubicBezTo>
                  <a:cubicBezTo>
                    <a:pt x="7875" y="5358"/>
                    <a:pt x="5850" y="3516"/>
                    <a:pt x="5850" y="3516"/>
                  </a:cubicBezTo>
                  <a:lnTo>
                    <a:pt x="5175" y="2512"/>
                  </a:lnTo>
                  <a:cubicBezTo>
                    <a:pt x="5175" y="2512"/>
                    <a:pt x="3825" y="1340"/>
                    <a:pt x="3000" y="1842"/>
                  </a:cubicBezTo>
                  <a:cubicBezTo>
                    <a:pt x="2175" y="2344"/>
                    <a:pt x="1725" y="2847"/>
                    <a:pt x="1500" y="3516"/>
                  </a:cubicBezTo>
                  <a:cubicBezTo>
                    <a:pt x="1275" y="4186"/>
                    <a:pt x="1125" y="6363"/>
                    <a:pt x="1125" y="6363"/>
                  </a:cubicBezTo>
                  <a:lnTo>
                    <a:pt x="450" y="6698"/>
                  </a:lnTo>
                  <a:lnTo>
                    <a:pt x="0" y="6195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3" name="Shape"/>
            <p:cNvSpPr/>
            <p:nvPr/>
          </p:nvSpPr>
          <p:spPr>
            <a:xfrm>
              <a:off x="3074254" y="3413504"/>
              <a:ext cx="182313" cy="7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0960" fill="norm" stroke="1" extrusionOk="0">
                  <a:moveTo>
                    <a:pt x="144" y="13494"/>
                  </a:moveTo>
                  <a:cubicBezTo>
                    <a:pt x="-219" y="13728"/>
                    <a:pt x="6637" y="16718"/>
                    <a:pt x="6637" y="15750"/>
                  </a:cubicBezTo>
                  <a:cubicBezTo>
                    <a:pt x="6637" y="14783"/>
                    <a:pt x="7011" y="13494"/>
                    <a:pt x="6887" y="11559"/>
                  </a:cubicBezTo>
                  <a:cubicBezTo>
                    <a:pt x="6762" y="9625"/>
                    <a:pt x="5763" y="8980"/>
                    <a:pt x="5638" y="6724"/>
                  </a:cubicBezTo>
                  <a:cubicBezTo>
                    <a:pt x="5513" y="4467"/>
                    <a:pt x="4889" y="4144"/>
                    <a:pt x="5638" y="2532"/>
                  </a:cubicBezTo>
                  <a:cubicBezTo>
                    <a:pt x="6387" y="921"/>
                    <a:pt x="4390" y="921"/>
                    <a:pt x="7386" y="598"/>
                  </a:cubicBezTo>
                  <a:cubicBezTo>
                    <a:pt x="10383" y="276"/>
                    <a:pt x="10507" y="-369"/>
                    <a:pt x="11381" y="276"/>
                  </a:cubicBezTo>
                  <a:cubicBezTo>
                    <a:pt x="12255" y="921"/>
                    <a:pt x="14003" y="2210"/>
                    <a:pt x="14628" y="3500"/>
                  </a:cubicBezTo>
                  <a:cubicBezTo>
                    <a:pt x="15252" y="4789"/>
                    <a:pt x="15377" y="6724"/>
                    <a:pt x="16376" y="7691"/>
                  </a:cubicBezTo>
                  <a:cubicBezTo>
                    <a:pt x="17374" y="8658"/>
                    <a:pt x="18498" y="8980"/>
                    <a:pt x="18873" y="8980"/>
                  </a:cubicBezTo>
                  <a:cubicBezTo>
                    <a:pt x="19247" y="8980"/>
                    <a:pt x="19497" y="8980"/>
                    <a:pt x="20121" y="9625"/>
                  </a:cubicBezTo>
                  <a:cubicBezTo>
                    <a:pt x="20746" y="10270"/>
                    <a:pt x="21245" y="11237"/>
                    <a:pt x="20995" y="12204"/>
                  </a:cubicBezTo>
                  <a:cubicBezTo>
                    <a:pt x="20746" y="13171"/>
                    <a:pt x="17250" y="13171"/>
                    <a:pt x="16875" y="13171"/>
                  </a:cubicBezTo>
                  <a:cubicBezTo>
                    <a:pt x="16500" y="13171"/>
                    <a:pt x="16625" y="16718"/>
                    <a:pt x="15502" y="16718"/>
                  </a:cubicBezTo>
                  <a:cubicBezTo>
                    <a:pt x="14378" y="16718"/>
                    <a:pt x="12880" y="14461"/>
                    <a:pt x="12505" y="13816"/>
                  </a:cubicBezTo>
                  <a:cubicBezTo>
                    <a:pt x="12131" y="13171"/>
                    <a:pt x="10507" y="12204"/>
                    <a:pt x="10507" y="12849"/>
                  </a:cubicBezTo>
                  <a:cubicBezTo>
                    <a:pt x="10507" y="13494"/>
                    <a:pt x="11631" y="19941"/>
                    <a:pt x="11631" y="19941"/>
                  </a:cubicBezTo>
                  <a:cubicBezTo>
                    <a:pt x="11631" y="19941"/>
                    <a:pt x="11007" y="21231"/>
                    <a:pt x="10757" y="20909"/>
                  </a:cubicBezTo>
                  <a:cubicBezTo>
                    <a:pt x="10507" y="20586"/>
                    <a:pt x="9633" y="16395"/>
                    <a:pt x="9009" y="16395"/>
                  </a:cubicBezTo>
                  <a:cubicBezTo>
                    <a:pt x="8385" y="16395"/>
                    <a:pt x="5263" y="17362"/>
                    <a:pt x="3516" y="17362"/>
                  </a:cubicBezTo>
                  <a:cubicBezTo>
                    <a:pt x="1768" y="17362"/>
                    <a:pt x="644" y="18974"/>
                    <a:pt x="144" y="17362"/>
                  </a:cubicBezTo>
                  <a:cubicBezTo>
                    <a:pt x="-355" y="15750"/>
                    <a:pt x="644" y="13171"/>
                    <a:pt x="144" y="13494"/>
                  </a:cubicBez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4" name="Shape"/>
            <p:cNvSpPr/>
            <p:nvPr/>
          </p:nvSpPr>
          <p:spPr>
            <a:xfrm>
              <a:off x="2928510" y="3462150"/>
              <a:ext cx="68092" cy="3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800"/>
                  </a:moveTo>
                  <a:cubicBezTo>
                    <a:pt x="2057" y="800"/>
                    <a:pt x="6171" y="0"/>
                    <a:pt x="7543" y="0"/>
                  </a:cubicBezTo>
                  <a:cubicBezTo>
                    <a:pt x="8914" y="0"/>
                    <a:pt x="17143" y="800"/>
                    <a:pt x="17829" y="800"/>
                  </a:cubicBezTo>
                  <a:cubicBezTo>
                    <a:pt x="18514" y="800"/>
                    <a:pt x="17486" y="8800"/>
                    <a:pt x="18171" y="8800"/>
                  </a:cubicBezTo>
                  <a:cubicBezTo>
                    <a:pt x="18857" y="8800"/>
                    <a:pt x="21600" y="10400"/>
                    <a:pt x="21600" y="10400"/>
                  </a:cubicBezTo>
                  <a:lnTo>
                    <a:pt x="16800" y="21600"/>
                  </a:lnTo>
                  <a:lnTo>
                    <a:pt x="12343" y="17600"/>
                  </a:lnTo>
                  <a:lnTo>
                    <a:pt x="0" y="8000"/>
                  </a:lnTo>
                  <a:lnTo>
                    <a:pt x="2057" y="8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5" name="Shape"/>
            <p:cNvSpPr/>
            <p:nvPr/>
          </p:nvSpPr>
          <p:spPr>
            <a:xfrm>
              <a:off x="2842410" y="3750513"/>
              <a:ext cx="1528897" cy="292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4582" y="298"/>
                  </a:moveTo>
                  <a:lnTo>
                    <a:pt x="5248" y="202"/>
                  </a:lnTo>
                  <a:lnTo>
                    <a:pt x="5217" y="129"/>
                  </a:lnTo>
                  <a:cubicBezTo>
                    <a:pt x="5217" y="129"/>
                    <a:pt x="5619" y="153"/>
                    <a:pt x="5666" y="185"/>
                  </a:cubicBezTo>
                  <a:cubicBezTo>
                    <a:pt x="5712" y="218"/>
                    <a:pt x="5836" y="339"/>
                    <a:pt x="5882" y="395"/>
                  </a:cubicBezTo>
                  <a:cubicBezTo>
                    <a:pt x="5929" y="452"/>
                    <a:pt x="5929" y="492"/>
                    <a:pt x="5929" y="492"/>
                  </a:cubicBezTo>
                  <a:lnTo>
                    <a:pt x="6702" y="387"/>
                  </a:lnTo>
                  <a:cubicBezTo>
                    <a:pt x="6702" y="387"/>
                    <a:pt x="6826" y="363"/>
                    <a:pt x="6965" y="387"/>
                  </a:cubicBezTo>
                  <a:cubicBezTo>
                    <a:pt x="7104" y="411"/>
                    <a:pt x="7491" y="492"/>
                    <a:pt x="7491" y="492"/>
                  </a:cubicBezTo>
                  <a:cubicBezTo>
                    <a:pt x="7491" y="492"/>
                    <a:pt x="7631" y="532"/>
                    <a:pt x="7708" y="500"/>
                  </a:cubicBezTo>
                  <a:cubicBezTo>
                    <a:pt x="7785" y="468"/>
                    <a:pt x="7878" y="419"/>
                    <a:pt x="7878" y="419"/>
                  </a:cubicBezTo>
                  <a:cubicBezTo>
                    <a:pt x="7878" y="419"/>
                    <a:pt x="7971" y="395"/>
                    <a:pt x="8064" y="403"/>
                  </a:cubicBezTo>
                  <a:cubicBezTo>
                    <a:pt x="8157" y="411"/>
                    <a:pt x="8280" y="427"/>
                    <a:pt x="8280" y="427"/>
                  </a:cubicBezTo>
                  <a:lnTo>
                    <a:pt x="8280" y="355"/>
                  </a:lnTo>
                  <a:lnTo>
                    <a:pt x="8528" y="363"/>
                  </a:lnTo>
                  <a:lnTo>
                    <a:pt x="8528" y="435"/>
                  </a:lnTo>
                  <a:lnTo>
                    <a:pt x="8621" y="540"/>
                  </a:lnTo>
                  <a:lnTo>
                    <a:pt x="8868" y="572"/>
                  </a:lnTo>
                  <a:lnTo>
                    <a:pt x="9070" y="653"/>
                  </a:lnTo>
                  <a:lnTo>
                    <a:pt x="9240" y="613"/>
                  </a:lnTo>
                  <a:lnTo>
                    <a:pt x="9224" y="830"/>
                  </a:lnTo>
                  <a:lnTo>
                    <a:pt x="8714" y="839"/>
                  </a:lnTo>
                  <a:lnTo>
                    <a:pt x="8745" y="984"/>
                  </a:lnTo>
                  <a:cubicBezTo>
                    <a:pt x="8745" y="984"/>
                    <a:pt x="9286" y="951"/>
                    <a:pt x="9410" y="951"/>
                  </a:cubicBezTo>
                  <a:cubicBezTo>
                    <a:pt x="9534" y="951"/>
                    <a:pt x="9611" y="943"/>
                    <a:pt x="9735" y="976"/>
                  </a:cubicBezTo>
                  <a:cubicBezTo>
                    <a:pt x="9859" y="1008"/>
                    <a:pt x="9921" y="1048"/>
                    <a:pt x="9967" y="1064"/>
                  </a:cubicBezTo>
                  <a:cubicBezTo>
                    <a:pt x="10013" y="1080"/>
                    <a:pt x="10122" y="1105"/>
                    <a:pt x="10184" y="1113"/>
                  </a:cubicBezTo>
                  <a:cubicBezTo>
                    <a:pt x="10245" y="1121"/>
                    <a:pt x="10323" y="1145"/>
                    <a:pt x="10369" y="1201"/>
                  </a:cubicBezTo>
                  <a:cubicBezTo>
                    <a:pt x="10416" y="1258"/>
                    <a:pt x="10447" y="1379"/>
                    <a:pt x="10354" y="1435"/>
                  </a:cubicBezTo>
                  <a:cubicBezTo>
                    <a:pt x="10261" y="1492"/>
                    <a:pt x="10276" y="1564"/>
                    <a:pt x="10276" y="1564"/>
                  </a:cubicBezTo>
                  <a:lnTo>
                    <a:pt x="10323" y="1596"/>
                  </a:lnTo>
                  <a:lnTo>
                    <a:pt x="10555" y="1588"/>
                  </a:lnTo>
                  <a:lnTo>
                    <a:pt x="10586" y="1516"/>
                  </a:lnTo>
                  <a:lnTo>
                    <a:pt x="10756" y="1459"/>
                  </a:lnTo>
                  <a:lnTo>
                    <a:pt x="10911" y="1532"/>
                  </a:lnTo>
                  <a:lnTo>
                    <a:pt x="11096" y="1548"/>
                  </a:lnTo>
                  <a:lnTo>
                    <a:pt x="11174" y="1645"/>
                  </a:lnTo>
                  <a:lnTo>
                    <a:pt x="12412" y="1685"/>
                  </a:lnTo>
                  <a:lnTo>
                    <a:pt x="12474" y="1742"/>
                  </a:lnTo>
                  <a:lnTo>
                    <a:pt x="12644" y="1798"/>
                  </a:lnTo>
                  <a:lnTo>
                    <a:pt x="12845" y="1806"/>
                  </a:lnTo>
                  <a:lnTo>
                    <a:pt x="13263" y="1919"/>
                  </a:lnTo>
                  <a:lnTo>
                    <a:pt x="13417" y="2032"/>
                  </a:lnTo>
                  <a:lnTo>
                    <a:pt x="13433" y="2088"/>
                  </a:lnTo>
                  <a:lnTo>
                    <a:pt x="13634" y="2153"/>
                  </a:lnTo>
                  <a:lnTo>
                    <a:pt x="13727" y="2225"/>
                  </a:lnTo>
                  <a:lnTo>
                    <a:pt x="13866" y="2298"/>
                  </a:lnTo>
                  <a:cubicBezTo>
                    <a:pt x="13866" y="2298"/>
                    <a:pt x="14005" y="2508"/>
                    <a:pt x="14067" y="2661"/>
                  </a:cubicBezTo>
                  <a:cubicBezTo>
                    <a:pt x="14129" y="2814"/>
                    <a:pt x="14129" y="2919"/>
                    <a:pt x="14129" y="2919"/>
                  </a:cubicBezTo>
                  <a:lnTo>
                    <a:pt x="14145" y="2975"/>
                  </a:lnTo>
                  <a:lnTo>
                    <a:pt x="14377" y="2967"/>
                  </a:lnTo>
                  <a:lnTo>
                    <a:pt x="14423" y="3007"/>
                  </a:lnTo>
                  <a:lnTo>
                    <a:pt x="14114" y="3144"/>
                  </a:lnTo>
                  <a:lnTo>
                    <a:pt x="14439" y="3282"/>
                  </a:lnTo>
                  <a:lnTo>
                    <a:pt x="14315" y="3467"/>
                  </a:lnTo>
                  <a:lnTo>
                    <a:pt x="14609" y="3548"/>
                  </a:lnTo>
                  <a:lnTo>
                    <a:pt x="14794" y="3507"/>
                  </a:lnTo>
                  <a:lnTo>
                    <a:pt x="14779" y="3604"/>
                  </a:lnTo>
                  <a:lnTo>
                    <a:pt x="15212" y="3652"/>
                  </a:lnTo>
                  <a:cubicBezTo>
                    <a:pt x="15212" y="3652"/>
                    <a:pt x="15150" y="3814"/>
                    <a:pt x="15088" y="3862"/>
                  </a:cubicBezTo>
                  <a:cubicBezTo>
                    <a:pt x="15027" y="3910"/>
                    <a:pt x="15290" y="3910"/>
                    <a:pt x="15290" y="3910"/>
                  </a:cubicBezTo>
                  <a:lnTo>
                    <a:pt x="15506" y="3789"/>
                  </a:lnTo>
                  <a:lnTo>
                    <a:pt x="15707" y="3765"/>
                  </a:lnTo>
                  <a:cubicBezTo>
                    <a:pt x="15707" y="3765"/>
                    <a:pt x="16048" y="3830"/>
                    <a:pt x="16202" y="3862"/>
                  </a:cubicBezTo>
                  <a:cubicBezTo>
                    <a:pt x="16357" y="3894"/>
                    <a:pt x="16496" y="3943"/>
                    <a:pt x="16496" y="3943"/>
                  </a:cubicBezTo>
                  <a:lnTo>
                    <a:pt x="16574" y="3975"/>
                  </a:lnTo>
                  <a:lnTo>
                    <a:pt x="16636" y="4023"/>
                  </a:lnTo>
                  <a:lnTo>
                    <a:pt x="16837" y="4031"/>
                  </a:lnTo>
                  <a:lnTo>
                    <a:pt x="16914" y="4144"/>
                  </a:lnTo>
                  <a:lnTo>
                    <a:pt x="17100" y="4185"/>
                  </a:lnTo>
                  <a:lnTo>
                    <a:pt x="17053" y="4297"/>
                  </a:lnTo>
                  <a:lnTo>
                    <a:pt x="17131" y="4370"/>
                  </a:lnTo>
                  <a:lnTo>
                    <a:pt x="17131" y="4443"/>
                  </a:lnTo>
                  <a:lnTo>
                    <a:pt x="17409" y="4467"/>
                  </a:lnTo>
                  <a:lnTo>
                    <a:pt x="17533" y="4305"/>
                  </a:lnTo>
                  <a:lnTo>
                    <a:pt x="17641" y="4297"/>
                  </a:lnTo>
                  <a:cubicBezTo>
                    <a:pt x="17641" y="4297"/>
                    <a:pt x="17920" y="4402"/>
                    <a:pt x="17951" y="4402"/>
                  </a:cubicBezTo>
                  <a:cubicBezTo>
                    <a:pt x="17982" y="4402"/>
                    <a:pt x="18245" y="4386"/>
                    <a:pt x="18245" y="4386"/>
                  </a:cubicBezTo>
                  <a:lnTo>
                    <a:pt x="18353" y="4443"/>
                  </a:lnTo>
                  <a:lnTo>
                    <a:pt x="18972" y="4491"/>
                  </a:lnTo>
                  <a:lnTo>
                    <a:pt x="19189" y="4443"/>
                  </a:lnTo>
                  <a:lnTo>
                    <a:pt x="19313" y="4507"/>
                  </a:lnTo>
                  <a:lnTo>
                    <a:pt x="19668" y="4612"/>
                  </a:lnTo>
                  <a:lnTo>
                    <a:pt x="19978" y="4717"/>
                  </a:lnTo>
                  <a:lnTo>
                    <a:pt x="20117" y="4830"/>
                  </a:lnTo>
                  <a:lnTo>
                    <a:pt x="20256" y="4983"/>
                  </a:lnTo>
                  <a:lnTo>
                    <a:pt x="20349" y="5047"/>
                  </a:lnTo>
                  <a:cubicBezTo>
                    <a:pt x="20349" y="5047"/>
                    <a:pt x="20411" y="5080"/>
                    <a:pt x="20488" y="5071"/>
                  </a:cubicBezTo>
                  <a:cubicBezTo>
                    <a:pt x="20566" y="5063"/>
                    <a:pt x="20659" y="5039"/>
                    <a:pt x="20659" y="5039"/>
                  </a:cubicBezTo>
                  <a:lnTo>
                    <a:pt x="20767" y="5096"/>
                  </a:lnTo>
                  <a:lnTo>
                    <a:pt x="21123" y="5088"/>
                  </a:lnTo>
                  <a:lnTo>
                    <a:pt x="21123" y="5225"/>
                  </a:lnTo>
                  <a:lnTo>
                    <a:pt x="21278" y="5362"/>
                  </a:lnTo>
                  <a:lnTo>
                    <a:pt x="21525" y="5442"/>
                  </a:lnTo>
                  <a:cubicBezTo>
                    <a:pt x="21525" y="5442"/>
                    <a:pt x="21587" y="5636"/>
                    <a:pt x="21587" y="5749"/>
                  </a:cubicBezTo>
                  <a:cubicBezTo>
                    <a:pt x="21587" y="5862"/>
                    <a:pt x="21556" y="6063"/>
                    <a:pt x="21556" y="6063"/>
                  </a:cubicBezTo>
                  <a:cubicBezTo>
                    <a:pt x="21556" y="6063"/>
                    <a:pt x="21448" y="6329"/>
                    <a:pt x="21308" y="6410"/>
                  </a:cubicBezTo>
                  <a:cubicBezTo>
                    <a:pt x="21169" y="6490"/>
                    <a:pt x="20798" y="6628"/>
                    <a:pt x="20798" y="6628"/>
                  </a:cubicBezTo>
                  <a:cubicBezTo>
                    <a:pt x="20798" y="6628"/>
                    <a:pt x="20612" y="6644"/>
                    <a:pt x="20504" y="6740"/>
                  </a:cubicBezTo>
                  <a:cubicBezTo>
                    <a:pt x="20396" y="6837"/>
                    <a:pt x="20241" y="7055"/>
                    <a:pt x="20241" y="7055"/>
                  </a:cubicBezTo>
                  <a:lnTo>
                    <a:pt x="20055" y="7345"/>
                  </a:lnTo>
                  <a:lnTo>
                    <a:pt x="19622" y="7224"/>
                  </a:lnTo>
                  <a:lnTo>
                    <a:pt x="19606" y="7345"/>
                  </a:lnTo>
                  <a:lnTo>
                    <a:pt x="19699" y="7418"/>
                  </a:lnTo>
                  <a:lnTo>
                    <a:pt x="19606" y="7490"/>
                  </a:lnTo>
                  <a:lnTo>
                    <a:pt x="19529" y="7579"/>
                  </a:lnTo>
                  <a:lnTo>
                    <a:pt x="19498" y="7676"/>
                  </a:lnTo>
                  <a:lnTo>
                    <a:pt x="19374" y="7660"/>
                  </a:lnTo>
                  <a:lnTo>
                    <a:pt x="19343" y="7797"/>
                  </a:lnTo>
                  <a:lnTo>
                    <a:pt x="19529" y="7813"/>
                  </a:lnTo>
                  <a:lnTo>
                    <a:pt x="19576" y="8313"/>
                  </a:lnTo>
                  <a:lnTo>
                    <a:pt x="19452" y="8313"/>
                  </a:lnTo>
                  <a:lnTo>
                    <a:pt x="19467" y="8546"/>
                  </a:lnTo>
                  <a:lnTo>
                    <a:pt x="19313" y="8595"/>
                  </a:lnTo>
                  <a:lnTo>
                    <a:pt x="19328" y="8716"/>
                  </a:lnTo>
                  <a:lnTo>
                    <a:pt x="19390" y="8845"/>
                  </a:lnTo>
                  <a:lnTo>
                    <a:pt x="19436" y="8901"/>
                  </a:lnTo>
                  <a:lnTo>
                    <a:pt x="19514" y="8933"/>
                  </a:lnTo>
                  <a:lnTo>
                    <a:pt x="19251" y="8990"/>
                  </a:lnTo>
                  <a:lnTo>
                    <a:pt x="19173" y="9119"/>
                  </a:lnTo>
                  <a:lnTo>
                    <a:pt x="19204" y="9312"/>
                  </a:lnTo>
                  <a:cubicBezTo>
                    <a:pt x="19204" y="9312"/>
                    <a:pt x="19204" y="9345"/>
                    <a:pt x="19096" y="9425"/>
                  </a:cubicBezTo>
                  <a:cubicBezTo>
                    <a:pt x="18988" y="9506"/>
                    <a:pt x="18554" y="9788"/>
                    <a:pt x="18554" y="9788"/>
                  </a:cubicBezTo>
                  <a:lnTo>
                    <a:pt x="18384" y="9949"/>
                  </a:lnTo>
                  <a:lnTo>
                    <a:pt x="18415" y="10119"/>
                  </a:lnTo>
                  <a:lnTo>
                    <a:pt x="18477" y="10224"/>
                  </a:lnTo>
                  <a:lnTo>
                    <a:pt x="18322" y="10256"/>
                  </a:lnTo>
                  <a:lnTo>
                    <a:pt x="18245" y="10369"/>
                  </a:lnTo>
                  <a:lnTo>
                    <a:pt x="18198" y="10425"/>
                  </a:lnTo>
                  <a:lnTo>
                    <a:pt x="18059" y="10417"/>
                  </a:lnTo>
                  <a:lnTo>
                    <a:pt x="17935" y="10344"/>
                  </a:lnTo>
                  <a:lnTo>
                    <a:pt x="17765" y="10328"/>
                  </a:lnTo>
                  <a:lnTo>
                    <a:pt x="17703" y="10369"/>
                  </a:lnTo>
                  <a:lnTo>
                    <a:pt x="17641" y="10465"/>
                  </a:lnTo>
                  <a:lnTo>
                    <a:pt x="17084" y="10506"/>
                  </a:lnTo>
                  <a:lnTo>
                    <a:pt x="16899" y="10538"/>
                  </a:lnTo>
                  <a:lnTo>
                    <a:pt x="16821" y="10611"/>
                  </a:lnTo>
                  <a:lnTo>
                    <a:pt x="16883" y="10715"/>
                  </a:lnTo>
                  <a:lnTo>
                    <a:pt x="16466" y="10748"/>
                  </a:lnTo>
                  <a:lnTo>
                    <a:pt x="16295" y="10748"/>
                  </a:lnTo>
                  <a:lnTo>
                    <a:pt x="16202" y="10756"/>
                  </a:lnTo>
                  <a:lnTo>
                    <a:pt x="16172" y="10860"/>
                  </a:lnTo>
                  <a:lnTo>
                    <a:pt x="15986" y="10933"/>
                  </a:lnTo>
                  <a:lnTo>
                    <a:pt x="15584" y="11054"/>
                  </a:lnTo>
                  <a:cubicBezTo>
                    <a:pt x="15584" y="11054"/>
                    <a:pt x="15321" y="11086"/>
                    <a:pt x="15321" y="11102"/>
                  </a:cubicBezTo>
                  <a:cubicBezTo>
                    <a:pt x="15321" y="11118"/>
                    <a:pt x="15166" y="11223"/>
                    <a:pt x="15166" y="11223"/>
                  </a:cubicBezTo>
                  <a:lnTo>
                    <a:pt x="14980" y="11215"/>
                  </a:lnTo>
                  <a:lnTo>
                    <a:pt x="14934" y="11288"/>
                  </a:lnTo>
                  <a:lnTo>
                    <a:pt x="14965" y="11360"/>
                  </a:lnTo>
                  <a:lnTo>
                    <a:pt x="14887" y="11401"/>
                  </a:lnTo>
                  <a:cubicBezTo>
                    <a:pt x="14887" y="11401"/>
                    <a:pt x="14825" y="11433"/>
                    <a:pt x="14872" y="11594"/>
                  </a:cubicBezTo>
                  <a:cubicBezTo>
                    <a:pt x="14918" y="11755"/>
                    <a:pt x="14996" y="11828"/>
                    <a:pt x="15027" y="11933"/>
                  </a:cubicBezTo>
                  <a:cubicBezTo>
                    <a:pt x="15057" y="12038"/>
                    <a:pt x="15181" y="12126"/>
                    <a:pt x="15042" y="12239"/>
                  </a:cubicBezTo>
                  <a:cubicBezTo>
                    <a:pt x="14903" y="12352"/>
                    <a:pt x="14593" y="12473"/>
                    <a:pt x="14593" y="12473"/>
                  </a:cubicBezTo>
                  <a:cubicBezTo>
                    <a:pt x="14593" y="12473"/>
                    <a:pt x="14485" y="12578"/>
                    <a:pt x="14423" y="12634"/>
                  </a:cubicBezTo>
                  <a:cubicBezTo>
                    <a:pt x="14361" y="12691"/>
                    <a:pt x="14315" y="12804"/>
                    <a:pt x="14315" y="12804"/>
                  </a:cubicBezTo>
                  <a:lnTo>
                    <a:pt x="14268" y="12868"/>
                  </a:lnTo>
                  <a:lnTo>
                    <a:pt x="14114" y="12884"/>
                  </a:lnTo>
                  <a:lnTo>
                    <a:pt x="13804" y="12820"/>
                  </a:lnTo>
                  <a:lnTo>
                    <a:pt x="13758" y="12892"/>
                  </a:lnTo>
                  <a:lnTo>
                    <a:pt x="13773" y="13005"/>
                  </a:lnTo>
                  <a:lnTo>
                    <a:pt x="13170" y="13376"/>
                  </a:lnTo>
                  <a:cubicBezTo>
                    <a:pt x="13170" y="13376"/>
                    <a:pt x="13092" y="13449"/>
                    <a:pt x="13092" y="13521"/>
                  </a:cubicBezTo>
                  <a:cubicBezTo>
                    <a:pt x="13092" y="13594"/>
                    <a:pt x="13201" y="13594"/>
                    <a:pt x="13154" y="13634"/>
                  </a:cubicBezTo>
                  <a:cubicBezTo>
                    <a:pt x="13108" y="13674"/>
                    <a:pt x="12644" y="14077"/>
                    <a:pt x="12644" y="14077"/>
                  </a:cubicBezTo>
                  <a:cubicBezTo>
                    <a:pt x="12644" y="14077"/>
                    <a:pt x="12551" y="14239"/>
                    <a:pt x="12334" y="14263"/>
                  </a:cubicBezTo>
                  <a:cubicBezTo>
                    <a:pt x="12118" y="14287"/>
                    <a:pt x="12087" y="14263"/>
                    <a:pt x="11978" y="14247"/>
                  </a:cubicBezTo>
                  <a:cubicBezTo>
                    <a:pt x="11870" y="14231"/>
                    <a:pt x="11855" y="14215"/>
                    <a:pt x="11793" y="14239"/>
                  </a:cubicBezTo>
                  <a:cubicBezTo>
                    <a:pt x="11731" y="14263"/>
                    <a:pt x="11653" y="14319"/>
                    <a:pt x="11530" y="14295"/>
                  </a:cubicBezTo>
                  <a:cubicBezTo>
                    <a:pt x="11406" y="14271"/>
                    <a:pt x="11251" y="14215"/>
                    <a:pt x="11251" y="14215"/>
                  </a:cubicBezTo>
                  <a:lnTo>
                    <a:pt x="11158" y="14158"/>
                  </a:lnTo>
                  <a:lnTo>
                    <a:pt x="10880" y="14118"/>
                  </a:lnTo>
                  <a:lnTo>
                    <a:pt x="10725" y="14077"/>
                  </a:lnTo>
                  <a:lnTo>
                    <a:pt x="10663" y="13819"/>
                  </a:lnTo>
                  <a:cubicBezTo>
                    <a:pt x="10663" y="13819"/>
                    <a:pt x="10725" y="13803"/>
                    <a:pt x="10741" y="13763"/>
                  </a:cubicBezTo>
                  <a:cubicBezTo>
                    <a:pt x="10756" y="13723"/>
                    <a:pt x="10694" y="13690"/>
                    <a:pt x="10694" y="13690"/>
                  </a:cubicBezTo>
                  <a:lnTo>
                    <a:pt x="10478" y="13594"/>
                  </a:lnTo>
                  <a:lnTo>
                    <a:pt x="10416" y="13747"/>
                  </a:lnTo>
                  <a:lnTo>
                    <a:pt x="10400" y="13916"/>
                  </a:lnTo>
                  <a:cubicBezTo>
                    <a:pt x="10400" y="13916"/>
                    <a:pt x="10323" y="13932"/>
                    <a:pt x="10307" y="13981"/>
                  </a:cubicBezTo>
                  <a:cubicBezTo>
                    <a:pt x="10292" y="14029"/>
                    <a:pt x="10307" y="14158"/>
                    <a:pt x="10385" y="14215"/>
                  </a:cubicBezTo>
                  <a:cubicBezTo>
                    <a:pt x="10462" y="14271"/>
                    <a:pt x="10818" y="14473"/>
                    <a:pt x="10818" y="14473"/>
                  </a:cubicBezTo>
                  <a:cubicBezTo>
                    <a:pt x="10818" y="14473"/>
                    <a:pt x="10864" y="14473"/>
                    <a:pt x="10880" y="14521"/>
                  </a:cubicBezTo>
                  <a:cubicBezTo>
                    <a:pt x="10895" y="14569"/>
                    <a:pt x="10926" y="14602"/>
                    <a:pt x="10864" y="14658"/>
                  </a:cubicBezTo>
                  <a:cubicBezTo>
                    <a:pt x="10802" y="14714"/>
                    <a:pt x="10772" y="14779"/>
                    <a:pt x="10880" y="14803"/>
                  </a:cubicBezTo>
                  <a:cubicBezTo>
                    <a:pt x="10988" y="14827"/>
                    <a:pt x="11050" y="14827"/>
                    <a:pt x="11112" y="14860"/>
                  </a:cubicBezTo>
                  <a:cubicBezTo>
                    <a:pt x="11174" y="14892"/>
                    <a:pt x="11174" y="14908"/>
                    <a:pt x="11143" y="14997"/>
                  </a:cubicBezTo>
                  <a:cubicBezTo>
                    <a:pt x="11112" y="15085"/>
                    <a:pt x="11050" y="15166"/>
                    <a:pt x="10988" y="15230"/>
                  </a:cubicBezTo>
                  <a:cubicBezTo>
                    <a:pt x="10926" y="15295"/>
                    <a:pt x="10957" y="15359"/>
                    <a:pt x="10710" y="15424"/>
                  </a:cubicBezTo>
                  <a:cubicBezTo>
                    <a:pt x="10462" y="15488"/>
                    <a:pt x="10354" y="15521"/>
                    <a:pt x="9936" y="15561"/>
                  </a:cubicBezTo>
                  <a:cubicBezTo>
                    <a:pt x="9518" y="15601"/>
                    <a:pt x="9410" y="15609"/>
                    <a:pt x="9364" y="15609"/>
                  </a:cubicBezTo>
                  <a:cubicBezTo>
                    <a:pt x="9317" y="15609"/>
                    <a:pt x="9070" y="15650"/>
                    <a:pt x="9070" y="15650"/>
                  </a:cubicBezTo>
                  <a:lnTo>
                    <a:pt x="8961" y="15682"/>
                  </a:lnTo>
                  <a:lnTo>
                    <a:pt x="8745" y="15601"/>
                  </a:lnTo>
                  <a:lnTo>
                    <a:pt x="8636" y="15593"/>
                  </a:lnTo>
                  <a:lnTo>
                    <a:pt x="8512" y="15746"/>
                  </a:lnTo>
                  <a:lnTo>
                    <a:pt x="8698" y="15892"/>
                  </a:lnTo>
                  <a:lnTo>
                    <a:pt x="8714" y="16077"/>
                  </a:lnTo>
                  <a:lnTo>
                    <a:pt x="8714" y="16319"/>
                  </a:lnTo>
                  <a:lnTo>
                    <a:pt x="8482" y="16432"/>
                  </a:lnTo>
                  <a:lnTo>
                    <a:pt x="8048" y="16448"/>
                  </a:lnTo>
                  <a:lnTo>
                    <a:pt x="7940" y="16359"/>
                  </a:lnTo>
                  <a:lnTo>
                    <a:pt x="7754" y="16351"/>
                  </a:lnTo>
                  <a:lnTo>
                    <a:pt x="7661" y="16295"/>
                  </a:lnTo>
                  <a:lnTo>
                    <a:pt x="7290" y="16577"/>
                  </a:lnTo>
                  <a:cubicBezTo>
                    <a:pt x="7290" y="16577"/>
                    <a:pt x="7429" y="16609"/>
                    <a:pt x="7476" y="16633"/>
                  </a:cubicBezTo>
                  <a:cubicBezTo>
                    <a:pt x="7522" y="16658"/>
                    <a:pt x="7553" y="16762"/>
                    <a:pt x="7553" y="16762"/>
                  </a:cubicBezTo>
                  <a:lnTo>
                    <a:pt x="7600" y="16891"/>
                  </a:lnTo>
                  <a:lnTo>
                    <a:pt x="7677" y="17004"/>
                  </a:lnTo>
                  <a:lnTo>
                    <a:pt x="7445" y="17085"/>
                  </a:lnTo>
                  <a:lnTo>
                    <a:pt x="7368" y="17230"/>
                  </a:lnTo>
                  <a:lnTo>
                    <a:pt x="7352" y="17561"/>
                  </a:lnTo>
                  <a:lnTo>
                    <a:pt x="7259" y="17561"/>
                  </a:lnTo>
                  <a:lnTo>
                    <a:pt x="7197" y="17609"/>
                  </a:lnTo>
                  <a:lnTo>
                    <a:pt x="7228" y="17770"/>
                  </a:lnTo>
                  <a:lnTo>
                    <a:pt x="6950" y="17730"/>
                  </a:lnTo>
                  <a:lnTo>
                    <a:pt x="6470" y="17988"/>
                  </a:lnTo>
                  <a:cubicBezTo>
                    <a:pt x="6470" y="17988"/>
                    <a:pt x="6192" y="18198"/>
                    <a:pt x="6207" y="18270"/>
                  </a:cubicBezTo>
                  <a:cubicBezTo>
                    <a:pt x="6223" y="18343"/>
                    <a:pt x="6300" y="18359"/>
                    <a:pt x="6346" y="18391"/>
                  </a:cubicBezTo>
                  <a:cubicBezTo>
                    <a:pt x="6393" y="18423"/>
                    <a:pt x="6455" y="18423"/>
                    <a:pt x="6501" y="18480"/>
                  </a:cubicBezTo>
                  <a:cubicBezTo>
                    <a:pt x="6547" y="18536"/>
                    <a:pt x="6640" y="18576"/>
                    <a:pt x="6733" y="18585"/>
                  </a:cubicBezTo>
                  <a:cubicBezTo>
                    <a:pt x="6826" y="18593"/>
                    <a:pt x="6903" y="18576"/>
                    <a:pt x="6934" y="18593"/>
                  </a:cubicBezTo>
                  <a:cubicBezTo>
                    <a:pt x="6965" y="18609"/>
                    <a:pt x="6996" y="18601"/>
                    <a:pt x="6981" y="18673"/>
                  </a:cubicBezTo>
                  <a:cubicBezTo>
                    <a:pt x="6965" y="18746"/>
                    <a:pt x="7012" y="18810"/>
                    <a:pt x="7012" y="18810"/>
                  </a:cubicBezTo>
                  <a:cubicBezTo>
                    <a:pt x="7012" y="18810"/>
                    <a:pt x="7074" y="18851"/>
                    <a:pt x="7058" y="18875"/>
                  </a:cubicBezTo>
                  <a:cubicBezTo>
                    <a:pt x="7043" y="18899"/>
                    <a:pt x="6841" y="18980"/>
                    <a:pt x="6841" y="18980"/>
                  </a:cubicBezTo>
                  <a:cubicBezTo>
                    <a:pt x="6841" y="18980"/>
                    <a:pt x="6470" y="19125"/>
                    <a:pt x="6393" y="19173"/>
                  </a:cubicBezTo>
                  <a:cubicBezTo>
                    <a:pt x="6315" y="19222"/>
                    <a:pt x="6253" y="19342"/>
                    <a:pt x="6253" y="19407"/>
                  </a:cubicBezTo>
                  <a:cubicBezTo>
                    <a:pt x="6253" y="19471"/>
                    <a:pt x="6176" y="19552"/>
                    <a:pt x="6176" y="19552"/>
                  </a:cubicBezTo>
                  <a:lnTo>
                    <a:pt x="6006" y="19576"/>
                  </a:lnTo>
                  <a:cubicBezTo>
                    <a:pt x="6006" y="19576"/>
                    <a:pt x="5898" y="19512"/>
                    <a:pt x="5789" y="19480"/>
                  </a:cubicBezTo>
                  <a:cubicBezTo>
                    <a:pt x="5681" y="19447"/>
                    <a:pt x="5619" y="19447"/>
                    <a:pt x="5619" y="19447"/>
                  </a:cubicBezTo>
                  <a:lnTo>
                    <a:pt x="5666" y="19528"/>
                  </a:lnTo>
                  <a:lnTo>
                    <a:pt x="5650" y="19625"/>
                  </a:lnTo>
                  <a:lnTo>
                    <a:pt x="5650" y="19689"/>
                  </a:lnTo>
                  <a:lnTo>
                    <a:pt x="5712" y="19729"/>
                  </a:lnTo>
                  <a:lnTo>
                    <a:pt x="5758" y="19762"/>
                  </a:lnTo>
                  <a:lnTo>
                    <a:pt x="5650" y="19802"/>
                  </a:lnTo>
                  <a:cubicBezTo>
                    <a:pt x="5650" y="19802"/>
                    <a:pt x="5542" y="19770"/>
                    <a:pt x="5526" y="19899"/>
                  </a:cubicBezTo>
                  <a:cubicBezTo>
                    <a:pt x="5511" y="20028"/>
                    <a:pt x="5526" y="20100"/>
                    <a:pt x="5526" y="20100"/>
                  </a:cubicBezTo>
                  <a:lnTo>
                    <a:pt x="5495" y="20229"/>
                  </a:lnTo>
                  <a:lnTo>
                    <a:pt x="5464" y="20302"/>
                  </a:lnTo>
                  <a:lnTo>
                    <a:pt x="5604" y="20294"/>
                  </a:lnTo>
                  <a:lnTo>
                    <a:pt x="5402" y="20383"/>
                  </a:lnTo>
                  <a:lnTo>
                    <a:pt x="5325" y="20503"/>
                  </a:lnTo>
                  <a:lnTo>
                    <a:pt x="5387" y="20584"/>
                  </a:lnTo>
                  <a:lnTo>
                    <a:pt x="5542" y="20641"/>
                  </a:lnTo>
                  <a:lnTo>
                    <a:pt x="5743" y="20673"/>
                  </a:lnTo>
                  <a:lnTo>
                    <a:pt x="5789" y="20826"/>
                  </a:lnTo>
                  <a:lnTo>
                    <a:pt x="6114" y="21060"/>
                  </a:lnTo>
                  <a:lnTo>
                    <a:pt x="6424" y="21221"/>
                  </a:lnTo>
                  <a:lnTo>
                    <a:pt x="6609" y="21277"/>
                  </a:lnTo>
                  <a:cubicBezTo>
                    <a:pt x="6609" y="21277"/>
                    <a:pt x="6841" y="21294"/>
                    <a:pt x="6919" y="21294"/>
                  </a:cubicBezTo>
                  <a:cubicBezTo>
                    <a:pt x="6996" y="21294"/>
                    <a:pt x="7120" y="21326"/>
                    <a:pt x="7120" y="21326"/>
                  </a:cubicBezTo>
                  <a:lnTo>
                    <a:pt x="6996" y="21350"/>
                  </a:lnTo>
                  <a:lnTo>
                    <a:pt x="6749" y="21326"/>
                  </a:lnTo>
                  <a:lnTo>
                    <a:pt x="6532" y="21318"/>
                  </a:lnTo>
                  <a:lnTo>
                    <a:pt x="6362" y="21382"/>
                  </a:lnTo>
                  <a:lnTo>
                    <a:pt x="6269" y="21503"/>
                  </a:lnTo>
                  <a:lnTo>
                    <a:pt x="6207" y="21544"/>
                  </a:lnTo>
                  <a:lnTo>
                    <a:pt x="5975" y="21390"/>
                  </a:lnTo>
                  <a:lnTo>
                    <a:pt x="5650" y="21350"/>
                  </a:lnTo>
                  <a:lnTo>
                    <a:pt x="5588" y="21415"/>
                  </a:lnTo>
                  <a:lnTo>
                    <a:pt x="5681" y="21471"/>
                  </a:lnTo>
                  <a:lnTo>
                    <a:pt x="5666" y="21536"/>
                  </a:lnTo>
                  <a:lnTo>
                    <a:pt x="5418" y="21527"/>
                  </a:lnTo>
                  <a:lnTo>
                    <a:pt x="5402" y="21600"/>
                  </a:lnTo>
                  <a:lnTo>
                    <a:pt x="5279" y="21592"/>
                  </a:lnTo>
                  <a:lnTo>
                    <a:pt x="5170" y="21415"/>
                  </a:lnTo>
                  <a:lnTo>
                    <a:pt x="4923" y="21350"/>
                  </a:lnTo>
                  <a:lnTo>
                    <a:pt x="4737" y="21334"/>
                  </a:lnTo>
                  <a:lnTo>
                    <a:pt x="4582" y="21277"/>
                  </a:lnTo>
                  <a:lnTo>
                    <a:pt x="4381" y="21277"/>
                  </a:lnTo>
                  <a:lnTo>
                    <a:pt x="3855" y="21084"/>
                  </a:lnTo>
                  <a:lnTo>
                    <a:pt x="3716" y="20899"/>
                  </a:lnTo>
                  <a:lnTo>
                    <a:pt x="3360" y="20689"/>
                  </a:lnTo>
                  <a:lnTo>
                    <a:pt x="3097" y="20592"/>
                  </a:lnTo>
                  <a:lnTo>
                    <a:pt x="2849" y="20286"/>
                  </a:lnTo>
                  <a:lnTo>
                    <a:pt x="2834" y="20076"/>
                  </a:lnTo>
                  <a:lnTo>
                    <a:pt x="2880" y="19947"/>
                  </a:lnTo>
                  <a:lnTo>
                    <a:pt x="2710" y="19528"/>
                  </a:lnTo>
                  <a:lnTo>
                    <a:pt x="2679" y="19463"/>
                  </a:lnTo>
                  <a:cubicBezTo>
                    <a:pt x="2679" y="19463"/>
                    <a:pt x="2819" y="19447"/>
                    <a:pt x="2834" y="19359"/>
                  </a:cubicBezTo>
                  <a:cubicBezTo>
                    <a:pt x="2849" y="19270"/>
                    <a:pt x="2679" y="19109"/>
                    <a:pt x="2679" y="19109"/>
                  </a:cubicBezTo>
                  <a:lnTo>
                    <a:pt x="2973" y="18963"/>
                  </a:lnTo>
                  <a:lnTo>
                    <a:pt x="3360" y="18875"/>
                  </a:lnTo>
                  <a:cubicBezTo>
                    <a:pt x="3360" y="18875"/>
                    <a:pt x="3453" y="18665"/>
                    <a:pt x="3422" y="18576"/>
                  </a:cubicBezTo>
                  <a:cubicBezTo>
                    <a:pt x="3391" y="18488"/>
                    <a:pt x="3267" y="18464"/>
                    <a:pt x="3267" y="18464"/>
                  </a:cubicBezTo>
                  <a:lnTo>
                    <a:pt x="3143" y="18480"/>
                  </a:lnTo>
                  <a:lnTo>
                    <a:pt x="3066" y="18480"/>
                  </a:lnTo>
                  <a:lnTo>
                    <a:pt x="2911" y="18423"/>
                  </a:lnTo>
                  <a:lnTo>
                    <a:pt x="2834" y="18375"/>
                  </a:lnTo>
                  <a:lnTo>
                    <a:pt x="2973" y="18262"/>
                  </a:lnTo>
                  <a:lnTo>
                    <a:pt x="3174" y="18302"/>
                  </a:lnTo>
                  <a:lnTo>
                    <a:pt x="3577" y="18359"/>
                  </a:lnTo>
                  <a:lnTo>
                    <a:pt x="3654" y="18278"/>
                  </a:lnTo>
                  <a:lnTo>
                    <a:pt x="3716" y="18060"/>
                  </a:lnTo>
                  <a:lnTo>
                    <a:pt x="3716" y="17754"/>
                  </a:lnTo>
                  <a:lnTo>
                    <a:pt x="3747" y="17649"/>
                  </a:lnTo>
                  <a:lnTo>
                    <a:pt x="4010" y="17456"/>
                  </a:lnTo>
                  <a:lnTo>
                    <a:pt x="3917" y="17238"/>
                  </a:lnTo>
                  <a:lnTo>
                    <a:pt x="4103" y="16795"/>
                  </a:lnTo>
                  <a:lnTo>
                    <a:pt x="4072" y="16674"/>
                  </a:lnTo>
                  <a:lnTo>
                    <a:pt x="3994" y="16633"/>
                  </a:lnTo>
                  <a:lnTo>
                    <a:pt x="3917" y="16593"/>
                  </a:lnTo>
                  <a:lnTo>
                    <a:pt x="3762" y="16593"/>
                  </a:lnTo>
                  <a:cubicBezTo>
                    <a:pt x="3762" y="16593"/>
                    <a:pt x="3623" y="16529"/>
                    <a:pt x="3639" y="16472"/>
                  </a:cubicBezTo>
                  <a:cubicBezTo>
                    <a:pt x="3654" y="16416"/>
                    <a:pt x="3685" y="16206"/>
                    <a:pt x="3685" y="16206"/>
                  </a:cubicBezTo>
                  <a:cubicBezTo>
                    <a:pt x="3685" y="16206"/>
                    <a:pt x="3762" y="16174"/>
                    <a:pt x="3855" y="16109"/>
                  </a:cubicBezTo>
                  <a:cubicBezTo>
                    <a:pt x="3948" y="16045"/>
                    <a:pt x="3933" y="15900"/>
                    <a:pt x="3933" y="15900"/>
                  </a:cubicBezTo>
                  <a:lnTo>
                    <a:pt x="3871" y="15617"/>
                  </a:lnTo>
                  <a:lnTo>
                    <a:pt x="3747" y="15408"/>
                  </a:lnTo>
                  <a:cubicBezTo>
                    <a:pt x="3747" y="15408"/>
                    <a:pt x="3700" y="15319"/>
                    <a:pt x="3700" y="15295"/>
                  </a:cubicBezTo>
                  <a:cubicBezTo>
                    <a:pt x="3700" y="15271"/>
                    <a:pt x="3716" y="15182"/>
                    <a:pt x="3716" y="15182"/>
                  </a:cubicBezTo>
                  <a:lnTo>
                    <a:pt x="4134" y="14553"/>
                  </a:lnTo>
                  <a:lnTo>
                    <a:pt x="4242" y="14150"/>
                  </a:lnTo>
                  <a:lnTo>
                    <a:pt x="4366" y="14142"/>
                  </a:lnTo>
                  <a:lnTo>
                    <a:pt x="4428" y="14094"/>
                  </a:lnTo>
                  <a:lnTo>
                    <a:pt x="4412" y="14029"/>
                  </a:lnTo>
                  <a:lnTo>
                    <a:pt x="4443" y="13779"/>
                  </a:lnTo>
                  <a:lnTo>
                    <a:pt x="4660" y="13731"/>
                  </a:lnTo>
                  <a:cubicBezTo>
                    <a:pt x="4660" y="13731"/>
                    <a:pt x="4784" y="13674"/>
                    <a:pt x="4753" y="13529"/>
                  </a:cubicBezTo>
                  <a:cubicBezTo>
                    <a:pt x="4722" y="13384"/>
                    <a:pt x="4706" y="13320"/>
                    <a:pt x="4644" y="13263"/>
                  </a:cubicBezTo>
                  <a:cubicBezTo>
                    <a:pt x="4582" y="13207"/>
                    <a:pt x="4505" y="13207"/>
                    <a:pt x="4582" y="13102"/>
                  </a:cubicBezTo>
                  <a:cubicBezTo>
                    <a:pt x="4660" y="12997"/>
                    <a:pt x="4799" y="12771"/>
                    <a:pt x="4799" y="12771"/>
                  </a:cubicBezTo>
                  <a:cubicBezTo>
                    <a:pt x="4799" y="12771"/>
                    <a:pt x="4815" y="12715"/>
                    <a:pt x="4753" y="12650"/>
                  </a:cubicBezTo>
                  <a:cubicBezTo>
                    <a:pt x="4691" y="12586"/>
                    <a:pt x="4629" y="12610"/>
                    <a:pt x="4598" y="12562"/>
                  </a:cubicBezTo>
                  <a:cubicBezTo>
                    <a:pt x="4567" y="12513"/>
                    <a:pt x="4567" y="12473"/>
                    <a:pt x="4567" y="12449"/>
                  </a:cubicBezTo>
                  <a:cubicBezTo>
                    <a:pt x="4567" y="12425"/>
                    <a:pt x="4582" y="12392"/>
                    <a:pt x="4582" y="12392"/>
                  </a:cubicBezTo>
                  <a:cubicBezTo>
                    <a:pt x="4582" y="12392"/>
                    <a:pt x="4691" y="12409"/>
                    <a:pt x="4722" y="12304"/>
                  </a:cubicBezTo>
                  <a:cubicBezTo>
                    <a:pt x="4753" y="12199"/>
                    <a:pt x="4815" y="12046"/>
                    <a:pt x="4815" y="12046"/>
                  </a:cubicBezTo>
                  <a:lnTo>
                    <a:pt x="4861" y="11868"/>
                  </a:lnTo>
                  <a:lnTo>
                    <a:pt x="4938" y="11497"/>
                  </a:lnTo>
                  <a:lnTo>
                    <a:pt x="5000" y="11417"/>
                  </a:lnTo>
                  <a:lnTo>
                    <a:pt x="5093" y="11352"/>
                  </a:lnTo>
                  <a:cubicBezTo>
                    <a:pt x="5093" y="11352"/>
                    <a:pt x="5078" y="11207"/>
                    <a:pt x="5047" y="11151"/>
                  </a:cubicBezTo>
                  <a:cubicBezTo>
                    <a:pt x="5016" y="11094"/>
                    <a:pt x="5016" y="11110"/>
                    <a:pt x="4969" y="11054"/>
                  </a:cubicBezTo>
                  <a:cubicBezTo>
                    <a:pt x="4923" y="10998"/>
                    <a:pt x="4861" y="11022"/>
                    <a:pt x="4923" y="10973"/>
                  </a:cubicBezTo>
                  <a:cubicBezTo>
                    <a:pt x="4985" y="10925"/>
                    <a:pt x="5016" y="10877"/>
                    <a:pt x="5062" y="10836"/>
                  </a:cubicBezTo>
                  <a:cubicBezTo>
                    <a:pt x="5108" y="10796"/>
                    <a:pt x="5124" y="10780"/>
                    <a:pt x="5124" y="10723"/>
                  </a:cubicBezTo>
                  <a:cubicBezTo>
                    <a:pt x="5124" y="10667"/>
                    <a:pt x="5031" y="10586"/>
                    <a:pt x="5031" y="10586"/>
                  </a:cubicBezTo>
                  <a:lnTo>
                    <a:pt x="5139" y="10562"/>
                  </a:lnTo>
                  <a:cubicBezTo>
                    <a:pt x="5139" y="10562"/>
                    <a:pt x="5263" y="9716"/>
                    <a:pt x="5263" y="9514"/>
                  </a:cubicBezTo>
                  <a:cubicBezTo>
                    <a:pt x="5263" y="9312"/>
                    <a:pt x="5201" y="9345"/>
                    <a:pt x="5093" y="9143"/>
                  </a:cubicBezTo>
                  <a:cubicBezTo>
                    <a:pt x="4985" y="8942"/>
                    <a:pt x="4938" y="8885"/>
                    <a:pt x="4629" y="8780"/>
                  </a:cubicBezTo>
                  <a:cubicBezTo>
                    <a:pt x="4319" y="8675"/>
                    <a:pt x="3561" y="8450"/>
                    <a:pt x="3561" y="8450"/>
                  </a:cubicBezTo>
                  <a:lnTo>
                    <a:pt x="3453" y="8321"/>
                  </a:lnTo>
                  <a:lnTo>
                    <a:pt x="2927" y="8200"/>
                  </a:lnTo>
                  <a:lnTo>
                    <a:pt x="2788" y="7990"/>
                  </a:lnTo>
                  <a:lnTo>
                    <a:pt x="2525" y="7861"/>
                  </a:lnTo>
                  <a:lnTo>
                    <a:pt x="2571" y="7724"/>
                  </a:lnTo>
                  <a:cubicBezTo>
                    <a:pt x="2571" y="7724"/>
                    <a:pt x="2029" y="6998"/>
                    <a:pt x="1890" y="6869"/>
                  </a:cubicBezTo>
                  <a:cubicBezTo>
                    <a:pt x="1751" y="6740"/>
                    <a:pt x="1735" y="6660"/>
                    <a:pt x="1735" y="6587"/>
                  </a:cubicBezTo>
                  <a:cubicBezTo>
                    <a:pt x="1735" y="6515"/>
                    <a:pt x="1704" y="6313"/>
                    <a:pt x="1550" y="6200"/>
                  </a:cubicBezTo>
                  <a:cubicBezTo>
                    <a:pt x="1395" y="6087"/>
                    <a:pt x="1333" y="6095"/>
                    <a:pt x="1256" y="6071"/>
                  </a:cubicBezTo>
                  <a:cubicBezTo>
                    <a:pt x="1178" y="6047"/>
                    <a:pt x="1209" y="6079"/>
                    <a:pt x="1132" y="6007"/>
                  </a:cubicBezTo>
                  <a:cubicBezTo>
                    <a:pt x="1055" y="5934"/>
                    <a:pt x="1147" y="5926"/>
                    <a:pt x="1039" y="5870"/>
                  </a:cubicBezTo>
                  <a:cubicBezTo>
                    <a:pt x="931" y="5813"/>
                    <a:pt x="884" y="5845"/>
                    <a:pt x="838" y="5789"/>
                  </a:cubicBezTo>
                  <a:cubicBezTo>
                    <a:pt x="792" y="5733"/>
                    <a:pt x="807" y="5668"/>
                    <a:pt x="559" y="5555"/>
                  </a:cubicBezTo>
                  <a:cubicBezTo>
                    <a:pt x="312" y="5442"/>
                    <a:pt x="281" y="5491"/>
                    <a:pt x="188" y="5386"/>
                  </a:cubicBezTo>
                  <a:cubicBezTo>
                    <a:pt x="95" y="5281"/>
                    <a:pt x="111" y="5192"/>
                    <a:pt x="49" y="5104"/>
                  </a:cubicBezTo>
                  <a:cubicBezTo>
                    <a:pt x="-13" y="5015"/>
                    <a:pt x="18" y="4991"/>
                    <a:pt x="2" y="4918"/>
                  </a:cubicBezTo>
                  <a:cubicBezTo>
                    <a:pt x="-13" y="4846"/>
                    <a:pt x="49" y="4805"/>
                    <a:pt x="281" y="4676"/>
                  </a:cubicBezTo>
                  <a:cubicBezTo>
                    <a:pt x="513" y="4547"/>
                    <a:pt x="683" y="4539"/>
                    <a:pt x="683" y="4475"/>
                  </a:cubicBezTo>
                  <a:cubicBezTo>
                    <a:pt x="683" y="4410"/>
                    <a:pt x="637" y="4322"/>
                    <a:pt x="637" y="4322"/>
                  </a:cubicBezTo>
                  <a:lnTo>
                    <a:pt x="498" y="4314"/>
                  </a:lnTo>
                  <a:lnTo>
                    <a:pt x="420" y="4362"/>
                  </a:lnTo>
                  <a:lnTo>
                    <a:pt x="266" y="4338"/>
                  </a:lnTo>
                  <a:lnTo>
                    <a:pt x="327" y="4185"/>
                  </a:lnTo>
                  <a:lnTo>
                    <a:pt x="312" y="3975"/>
                  </a:lnTo>
                  <a:lnTo>
                    <a:pt x="529" y="3806"/>
                  </a:lnTo>
                  <a:lnTo>
                    <a:pt x="389" y="3652"/>
                  </a:lnTo>
                  <a:lnTo>
                    <a:pt x="637" y="3483"/>
                  </a:lnTo>
                  <a:lnTo>
                    <a:pt x="637" y="3314"/>
                  </a:lnTo>
                  <a:lnTo>
                    <a:pt x="606" y="3249"/>
                  </a:lnTo>
                  <a:lnTo>
                    <a:pt x="915" y="3144"/>
                  </a:lnTo>
                  <a:lnTo>
                    <a:pt x="962" y="3007"/>
                  </a:lnTo>
                  <a:lnTo>
                    <a:pt x="1209" y="2983"/>
                  </a:lnTo>
                  <a:lnTo>
                    <a:pt x="1132" y="2878"/>
                  </a:lnTo>
                  <a:lnTo>
                    <a:pt x="1271" y="2733"/>
                  </a:lnTo>
                  <a:lnTo>
                    <a:pt x="1983" y="2435"/>
                  </a:lnTo>
                  <a:lnTo>
                    <a:pt x="1735" y="2362"/>
                  </a:lnTo>
                  <a:lnTo>
                    <a:pt x="1704" y="2314"/>
                  </a:lnTo>
                  <a:lnTo>
                    <a:pt x="1921" y="1709"/>
                  </a:lnTo>
                  <a:lnTo>
                    <a:pt x="1906" y="1338"/>
                  </a:lnTo>
                  <a:lnTo>
                    <a:pt x="2029" y="1185"/>
                  </a:lnTo>
                  <a:lnTo>
                    <a:pt x="2138" y="1097"/>
                  </a:lnTo>
                  <a:lnTo>
                    <a:pt x="2215" y="927"/>
                  </a:lnTo>
                  <a:lnTo>
                    <a:pt x="2323" y="830"/>
                  </a:lnTo>
                  <a:lnTo>
                    <a:pt x="2525" y="782"/>
                  </a:lnTo>
                  <a:lnTo>
                    <a:pt x="2555" y="653"/>
                  </a:lnTo>
                  <a:lnTo>
                    <a:pt x="2710" y="645"/>
                  </a:lnTo>
                  <a:lnTo>
                    <a:pt x="2865" y="379"/>
                  </a:lnTo>
                  <a:lnTo>
                    <a:pt x="2973" y="363"/>
                  </a:lnTo>
                  <a:lnTo>
                    <a:pt x="3159" y="411"/>
                  </a:lnTo>
                  <a:lnTo>
                    <a:pt x="3205" y="226"/>
                  </a:lnTo>
                  <a:lnTo>
                    <a:pt x="3546" y="266"/>
                  </a:lnTo>
                  <a:lnTo>
                    <a:pt x="4335" y="0"/>
                  </a:lnTo>
                  <a:lnTo>
                    <a:pt x="4428" y="32"/>
                  </a:lnTo>
                  <a:lnTo>
                    <a:pt x="4134" y="177"/>
                  </a:lnTo>
                  <a:lnTo>
                    <a:pt x="4335" y="387"/>
                  </a:lnTo>
                  <a:lnTo>
                    <a:pt x="4165" y="435"/>
                  </a:lnTo>
                  <a:lnTo>
                    <a:pt x="4149" y="621"/>
                  </a:lnTo>
                  <a:lnTo>
                    <a:pt x="4227" y="790"/>
                  </a:lnTo>
                  <a:lnTo>
                    <a:pt x="4490" y="855"/>
                  </a:lnTo>
                  <a:lnTo>
                    <a:pt x="4737" y="847"/>
                  </a:lnTo>
                  <a:lnTo>
                    <a:pt x="4815" y="798"/>
                  </a:lnTo>
                  <a:lnTo>
                    <a:pt x="4799" y="669"/>
                  </a:lnTo>
                  <a:lnTo>
                    <a:pt x="4660" y="556"/>
                  </a:lnTo>
                  <a:lnTo>
                    <a:pt x="4536" y="443"/>
                  </a:lnTo>
                  <a:lnTo>
                    <a:pt x="4582" y="298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6" name="Shape"/>
            <p:cNvSpPr/>
            <p:nvPr/>
          </p:nvSpPr>
          <p:spPr>
            <a:xfrm>
              <a:off x="3497898" y="6474747"/>
              <a:ext cx="43836" cy="3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20" y="10800"/>
                  </a:moveTo>
                  <a:cubicBezTo>
                    <a:pt x="9720" y="9600"/>
                    <a:pt x="7560" y="0"/>
                    <a:pt x="7560" y="0"/>
                  </a:cubicBezTo>
                  <a:lnTo>
                    <a:pt x="21600" y="1200"/>
                  </a:lnTo>
                  <a:lnTo>
                    <a:pt x="17280" y="12600"/>
                  </a:lnTo>
                  <a:cubicBezTo>
                    <a:pt x="17280" y="12600"/>
                    <a:pt x="9720" y="13800"/>
                    <a:pt x="9720" y="15000"/>
                  </a:cubicBezTo>
                  <a:cubicBezTo>
                    <a:pt x="9720" y="16200"/>
                    <a:pt x="4320" y="21600"/>
                    <a:pt x="4320" y="21600"/>
                  </a:cubicBezTo>
                  <a:cubicBezTo>
                    <a:pt x="4320" y="21600"/>
                    <a:pt x="0" y="21000"/>
                    <a:pt x="0" y="19800"/>
                  </a:cubicBezTo>
                  <a:cubicBezTo>
                    <a:pt x="0" y="18600"/>
                    <a:pt x="2160" y="16800"/>
                    <a:pt x="2160" y="16800"/>
                  </a:cubicBezTo>
                  <a:lnTo>
                    <a:pt x="9720" y="10800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7" name="Shape"/>
            <p:cNvSpPr/>
            <p:nvPr/>
          </p:nvSpPr>
          <p:spPr>
            <a:xfrm>
              <a:off x="3549222" y="6473200"/>
              <a:ext cx="60671" cy="4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004"/>
                  </a:moveTo>
                  <a:cubicBezTo>
                    <a:pt x="686" y="16545"/>
                    <a:pt x="12686" y="0"/>
                    <a:pt x="12686" y="0"/>
                  </a:cubicBezTo>
                  <a:lnTo>
                    <a:pt x="15086" y="5974"/>
                  </a:lnTo>
                  <a:lnTo>
                    <a:pt x="21257" y="7353"/>
                  </a:lnTo>
                  <a:lnTo>
                    <a:pt x="21600" y="10111"/>
                  </a:lnTo>
                  <a:lnTo>
                    <a:pt x="9600" y="11030"/>
                  </a:lnTo>
                  <a:lnTo>
                    <a:pt x="9943" y="16085"/>
                  </a:lnTo>
                  <a:lnTo>
                    <a:pt x="6857" y="15166"/>
                  </a:lnTo>
                  <a:lnTo>
                    <a:pt x="4800" y="16085"/>
                  </a:lnTo>
                  <a:lnTo>
                    <a:pt x="2743" y="21600"/>
                  </a:lnTo>
                  <a:lnTo>
                    <a:pt x="0" y="1700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8" name="Shape"/>
            <p:cNvSpPr/>
            <p:nvPr/>
          </p:nvSpPr>
          <p:spPr>
            <a:xfrm>
              <a:off x="4755438" y="1148414"/>
              <a:ext cx="328094" cy="17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3284" y="4354"/>
                  </a:moveTo>
                  <a:cubicBezTo>
                    <a:pt x="3284" y="4354"/>
                    <a:pt x="3211" y="2110"/>
                    <a:pt x="3357" y="2110"/>
                  </a:cubicBezTo>
                  <a:cubicBezTo>
                    <a:pt x="3503" y="2110"/>
                    <a:pt x="4962" y="4635"/>
                    <a:pt x="4962" y="4635"/>
                  </a:cubicBezTo>
                  <a:lnTo>
                    <a:pt x="5035" y="8282"/>
                  </a:lnTo>
                  <a:lnTo>
                    <a:pt x="6641" y="6739"/>
                  </a:lnTo>
                  <a:cubicBezTo>
                    <a:pt x="6641" y="6739"/>
                    <a:pt x="7370" y="7300"/>
                    <a:pt x="7443" y="6318"/>
                  </a:cubicBezTo>
                  <a:cubicBezTo>
                    <a:pt x="7516" y="5336"/>
                    <a:pt x="7151" y="3232"/>
                    <a:pt x="7516" y="3513"/>
                  </a:cubicBezTo>
                  <a:cubicBezTo>
                    <a:pt x="7881" y="3793"/>
                    <a:pt x="8319" y="5757"/>
                    <a:pt x="8830" y="5056"/>
                  </a:cubicBezTo>
                  <a:cubicBezTo>
                    <a:pt x="9341" y="4354"/>
                    <a:pt x="9778" y="3232"/>
                    <a:pt x="9778" y="3232"/>
                  </a:cubicBezTo>
                  <a:cubicBezTo>
                    <a:pt x="9778" y="3232"/>
                    <a:pt x="10727" y="4495"/>
                    <a:pt x="10946" y="4495"/>
                  </a:cubicBezTo>
                  <a:cubicBezTo>
                    <a:pt x="11165" y="4495"/>
                    <a:pt x="13135" y="4635"/>
                    <a:pt x="13135" y="4635"/>
                  </a:cubicBezTo>
                  <a:lnTo>
                    <a:pt x="14522" y="2671"/>
                  </a:lnTo>
                  <a:cubicBezTo>
                    <a:pt x="14522" y="2671"/>
                    <a:pt x="16200" y="2671"/>
                    <a:pt x="16346" y="2391"/>
                  </a:cubicBezTo>
                  <a:cubicBezTo>
                    <a:pt x="16492" y="2110"/>
                    <a:pt x="16419" y="-134"/>
                    <a:pt x="16638" y="6"/>
                  </a:cubicBezTo>
                  <a:cubicBezTo>
                    <a:pt x="16857" y="147"/>
                    <a:pt x="18097" y="2391"/>
                    <a:pt x="18097" y="2391"/>
                  </a:cubicBezTo>
                  <a:cubicBezTo>
                    <a:pt x="18097" y="2391"/>
                    <a:pt x="19338" y="3793"/>
                    <a:pt x="19338" y="4074"/>
                  </a:cubicBezTo>
                  <a:cubicBezTo>
                    <a:pt x="19338" y="4354"/>
                    <a:pt x="17586" y="5757"/>
                    <a:pt x="18608" y="6318"/>
                  </a:cubicBezTo>
                  <a:cubicBezTo>
                    <a:pt x="19630" y="6879"/>
                    <a:pt x="19776" y="6318"/>
                    <a:pt x="19922" y="6318"/>
                  </a:cubicBezTo>
                  <a:cubicBezTo>
                    <a:pt x="20068" y="6318"/>
                    <a:pt x="21600" y="7861"/>
                    <a:pt x="21600" y="7861"/>
                  </a:cubicBezTo>
                  <a:cubicBezTo>
                    <a:pt x="21600" y="7861"/>
                    <a:pt x="21454" y="8983"/>
                    <a:pt x="21089" y="9263"/>
                  </a:cubicBezTo>
                  <a:cubicBezTo>
                    <a:pt x="20724" y="9544"/>
                    <a:pt x="19703" y="10947"/>
                    <a:pt x="19703" y="11227"/>
                  </a:cubicBezTo>
                  <a:cubicBezTo>
                    <a:pt x="19703" y="11508"/>
                    <a:pt x="19265" y="14172"/>
                    <a:pt x="18535" y="14734"/>
                  </a:cubicBezTo>
                  <a:cubicBezTo>
                    <a:pt x="17805" y="15295"/>
                    <a:pt x="17659" y="14874"/>
                    <a:pt x="17368" y="15435"/>
                  </a:cubicBezTo>
                  <a:cubicBezTo>
                    <a:pt x="17076" y="15996"/>
                    <a:pt x="16054" y="17258"/>
                    <a:pt x="15908" y="17398"/>
                  </a:cubicBezTo>
                  <a:cubicBezTo>
                    <a:pt x="15762" y="17539"/>
                    <a:pt x="15397" y="18240"/>
                    <a:pt x="15324" y="17819"/>
                  </a:cubicBezTo>
                  <a:cubicBezTo>
                    <a:pt x="15251" y="17398"/>
                    <a:pt x="15251" y="16697"/>
                    <a:pt x="14959" y="17258"/>
                  </a:cubicBezTo>
                  <a:cubicBezTo>
                    <a:pt x="14668" y="17819"/>
                    <a:pt x="14157" y="19082"/>
                    <a:pt x="13719" y="18801"/>
                  </a:cubicBezTo>
                  <a:cubicBezTo>
                    <a:pt x="13281" y="18521"/>
                    <a:pt x="12114" y="17398"/>
                    <a:pt x="12114" y="17398"/>
                  </a:cubicBezTo>
                  <a:cubicBezTo>
                    <a:pt x="12114" y="17398"/>
                    <a:pt x="12478" y="20204"/>
                    <a:pt x="12186" y="20344"/>
                  </a:cubicBezTo>
                  <a:cubicBezTo>
                    <a:pt x="11895" y="20484"/>
                    <a:pt x="7881" y="21466"/>
                    <a:pt x="7881" y="21466"/>
                  </a:cubicBezTo>
                  <a:cubicBezTo>
                    <a:pt x="7881" y="21466"/>
                    <a:pt x="8319" y="18941"/>
                    <a:pt x="8027" y="18941"/>
                  </a:cubicBezTo>
                  <a:cubicBezTo>
                    <a:pt x="7735" y="18941"/>
                    <a:pt x="4962" y="17258"/>
                    <a:pt x="4962" y="17258"/>
                  </a:cubicBezTo>
                  <a:lnTo>
                    <a:pt x="3138" y="17959"/>
                  </a:lnTo>
                  <a:cubicBezTo>
                    <a:pt x="3138" y="17959"/>
                    <a:pt x="2554" y="17118"/>
                    <a:pt x="2773" y="16978"/>
                  </a:cubicBezTo>
                  <a:cubicBezTo>
                    <a:pt x="2992" y="16837"/>
                    <a:pt x="4597" y="16136"/>
                    <a:pt x="4597" y="16136"/>
                  </a:cubicBezTo>
                  <a:cubicBezTo>
                    <a:pt x="4597" y="16136"/>
                    <a:pt x="3576" y="12349"/>
                    <a:pt x="3065" y="12069"/>
                  </a:cubicBezTo>
                  <a:cubicBezTo>
                    <a:pt x="2554" y="11788"/>
                    <a:pt x="1095" y="11928"/>
                    <a:pt x="1095" y="11928"/>
                  </a:cubicBezTo>
                  <a:cubicBezTo>
                    <a:pt x="1095" y="11928"/>
                    <a:pt x="1824" y="10105"/>
                    <a:pt x="1970" y="10105"/>
                  </a:cubicBezTo>
                  <a:cubicBezTo>
                    <a:pt x="2116" y="10105"/>
                    <a:pt x="3503" y="10105"/>
                    <a:pt x="3503" y="10105"/>
                  </a:cubicBezTo>
                  <a:lnTo>
                    <a:pt x="2846" y="8422"/>
                  </a:lnTo>
                  <a:lnTo>
                    <a:pt x="3430" y="6318"/>
                  </a:lnTo>
                  <a:lnTo>
                    <a:pt x="2262" y="5757"/>
                  </a:lnTo>
                  <a:lnTo>
                    <a:pt x="0" y="8141"/>
                  </a:lnTo>
                  <a:lnTo>
                    <a:pt x="0" y="6458"/>
                  </a:lnTo>
                  <a:lnTo>
                    <a:pt x="1241" y="5336"/>
                  </a:lnTo>
                  <a:lnTo>
                    <a:pt x="1168" y="4074"/>
                  </a:lnTo>
                  <a:lnTo>
                    <a:pt x="2116" y="4074"/>
                  </a:lnTo>
                  <a:lnTo>
                    <a:pt x="3284" y="4354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9" name="Shape"/>
            <p:cNvSpPr/>
            <p:nvPr/>
          </p:nvSpPr>
          <p:spPr>
            <a:xfrm>
              <a:off x="3154863" y="0"/>
              <a:ext cx="1953590" cy="151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85" fill="norm" stroke="1" extrusionOk="0">
                  <a:moveTo>
                    <a:pt x="2801" y="4669"/>
                  </a:moveTo>
                  <a:cubicBezTo>
                    <a:pt x="2656" y="4837"/>
                    <a:pt x="2712" y="5079"/>
                    <a:pt x="2259" y="5100"/>
                  </a:cubicBezTo>
                  <a:cubicBezTo>
                    <a:pt x="1806" y="5121"/>
                    <a:pt x="1386" y="5184"/>
                    <a:pt x="1361" y="5195"/>
                  </a:cubicBezTo>
                  <a:cubicBezTo>
                    <a:pt x="1337" y="5205"/>
                    <a:pt x="1127" y="5248"/>
                    <a:pt x="1127" y="5248"/>
                  </a:cubicBezTo>
                  <a:lnTo>
                    <a:pt x="1013" y="5205"/>
                  </a:lnTo>
                  <a:cubicBezTo>
                    <a:pt x="1013" y="5205"/>
                    <a:pt x="124" y="5321"/>
                    <a:pt x="107" y="5353"/>
                  </a:cubicBezTo>
                  <a:cubicBezTo>
                    <a:pt x="91" y="5384"/>
                    <a:pt x="-14" y="5468"/>
                    <a:pt x="2" y="5510"/>
                  </a:cubicBezTo>
                  <a:cubicBezTo>
                    <a:pt x="18" y="5552"/>
                    <a:pt x="83" y="5952"/>
                    <a:pt x="132" y="5942"/>
                  </a:cubicBezTo>
                  <a:cubicBezTo>
                    <a:pt x="180" y="5931"/>
                    <a:pt x="496" y="6005"/>
                    <a:pt x="512" y="6026"/>
                  </a:cubicBezTo>
                  <a:cubicBezTo>
                    <a:pt x="528" y="6047"/>
                    <a:pt x="568" y="6194"/>
                    <a:pt x="585" y="6194"/>
                  </a:cubicBezTo>
                  <a:cubicBezTo>
                    <a:pt x="601" y="6194"/>
                    <a:pt x="949" y="6215"/>
                    <a:pt x="949" y="6215"/>
                  </a:cubicBezTo>
                  <a:cubicBezTo>
                    <a:pt x="949" y="6215"/>
                    <a:pt x="1005" y="5910"/>
                    <a:pt x="1022" y="5952"/>
                  </a:cubicBezTo>
                  <a:cubicBezTo>
                    <a:pt x="1038" y="5994"/>
                    <a:pt x="1086" y="6247"/>
                    <a:pt x="1199" y="6257"/>
                  </a:cubicBezTo>
                  <a:cubicBezTo>
                    <a:pt x="1313" y="6268"/>
                    <a:pt x="2251" y="6194"/>
                    <a:pt x="2251" y="6194"/>
                  </a:cubicBezTo>
                  <a:lnTo>
                    <a:pt x="2267" y="6530"/>
                  </a:lnTo>
                  <a:cubicBezTo>
                    <a:pt x="2267" y="6530"/>
                    <a:pt x="1458" y="6594"/>
                    <a:pt x="1297" y="6604"/>
                  </a:cubicBezTo>
                  <a:cubicBezTo>
                    <a:pt x="1135" y="6615"/>
                    <a:pt x="868" y="6741"/>
                    <a:pt x="868" y="6741"/>
                  </a:cubicBezTo>
                  <a:lnTo>
                    <a:pt x="900" y="6825"/>
                  </a:lnTo>
                  <a:cubicBezTo>
                    <a:pt x="900" y="6825"/>
                    <a:pt x="536" y="6835"/>
                    <a:pt x="520" y="6835"/>
                  </a:cubicBezTo>
                  <a:cubicBezTo>
                    <a:pt x="504" y="6835"/>
                    <a:pt x="407" y="6793"/>
                    <a:pt x="407" y="6793"/>
                  </a:cubicBezTo>
                  <a:cubicBezTo>
                    <a:pt x="407" y="6793"/>
                    <a:pt x="261" y="6783"/>
                    <a:pt x="261" y="6814"/>
                  </a:cubicBezTo>
                  <a:cubicBezTo>
                    <a:pt x="261" y="6846"/>
                    <a:pt x="285" y="7098"/>
                    <a:pt x="310" y="7098"/>
                  </a:cubicBezTo>
                  <a:cubicBezTo>
                    <a:pt x="334" y="7098"/>
                    <a:pt x="795" y="7309"/>
                    <a:pt x="795" y="7309"/>
                  </a:cubicBezTo>
                  <a:lnTo>
                    <a:pt x="795" y="7466"/>
                  </a:lnTo>
                  <a:cubicBezTo>
                    <a:pt x="795" y="7466"/>
                    <a:pt x="1410" y="7782"/>
                    <a:pt x="1410" y="7761"/>
                  </a:cubicBezTo>
                  <a:cubicBezTo>
                    <a:pt x="1410" y="7740"/>
                    <a:pt x="1418" y="7372"/>
                    <a:pt x="1450" y="7372"/>
                  </a:cubicBezTo>
                  <a:cubicBezTo>
                    <a:pt x="1483" y="7372"/>
                    <a:pt x="1653" y="7466"/>
                    <a:pt x="1677" y="7477"/>
                  </a:cubicBezTo>
                  <a:cubicBezTo>
                    <a:pt x="1701" y="7487"/>
                    <a:pt x="1919" y="7382"/>
                    <a:pt x="1936" y="7382"/>
                  </a:cubicBezTo>
                  <a:cubicBezTo>
                    <a:pt x="1952" y="7382"/>
                    <a:pt x="2130" y="7393"/>
                    <a:pt x="2162" y="7414"/>
                  </a:cubicBezTo>
                  <a:cubicBezTo>
                    <a:pt x="2195" y="7435"/>
                    <a:pt x="2275" y="7603"/>
                    <a:pt x="2275" y="7603"/>
                  </a:cubicBezTo>
                  <a:lnTo>
                    <a:pt x="2356" y="7624"/>
                  </a:lnTo>
                  <a:cubicBezTo>
                    <a:pt x="2356" y="7624"/>
                    <a:pt x="2405" y="7487"/>
                    <a:pt x="2421" y="7487"/>
                  </a:cubicBezTo>
                  <a:cubicBezTo>
                    <a:pt x="2437" y="7487"/>
                    <a:pt x="2915" y="7498"/>
                    <a:pt x="2915" y="7498"/>
                  </a:cubicBezTo>
                  <a:cubicBezTo>
                    <a:pt x="2915" y="7498"/>
                    <a:pt x="3036" y="7319"/>
                    <a:pt x="3052" y="7309"/>
                  </a:cubicBezTo>
                  <a:cubicBezTo>
                    <a:pt x="3068" y="7298"/>
                    <a:pt x="3141" y="7235"/>
                    <a:pt x="3157" y="7246"/>
                  </a:cubicBezTo>
                  <a:cubicBezTo>
                    <a:pt x="3173" y="7256"/>
                    <a:pt x="3222" y="7288"/>
                    <a:pt x="3222" y="7319"/>
                  </a:cubicBezTo>
                  <a:cubicBezTo>
                    <a:pt x="3222" y="7351"/>
                    <a:pt x="3262" y="7466"/>
                    <a:pt x="3262" y="7466"/>
                  </a:cubicBezTo>
                  <a:lnTo>
                    <a:pt x="3465" y="7330"/>
                  </a:lnTo>
                  <a:cubicBezTo>
                    <a:pt x="3465" y="7330"/>
                    <a:pt x="4233" y="7593"/>
                    <a:pt x="4266" y="7624"/>
                  </a:cubicBezTo>
                  <a:cubicBezTo>
                    <a:pt x="4298" y="7656"/>
                    <a:pt x="4427" y="7908"/>
                    <a:pt x="4427" y="7908"/>
                  </a:cubicBezTo>
                  <a:cubicBezTo>
                    <a:pt x="4427" y="7908"/>
                    <a:pt x="4524" y="7971"/>
                    <a:pt x="4581" y="7971"/>
                  </a:cubicBezTo>
                  <a:cubicBezTo>
                    <a:pt x="4638" y="7971"/>
                    <a:pt x="4719" y="7940"/>
                    <a:pt x="4799" y="7961"/>
                  </a:cubicBezTo>
                  <a:cubicBezTo>
                    <a:pt x="4880" y="7982"/>
                    <a:pt x="4937" y="7992"/>
                    <a:pt x="4937" y="8066"/>
                  </a:cubicBezTo>
                  <a:cubicBezTo>
                    <a:pt x="4937" y="8139"/>
                    <a:pt x="4937" y="8266"/>
                    <a:pt x="4937" y="8287"/>
                  </a:cubicBezTo>
                  <a:cubicBezTo>
                    <a:pt x="4937" y="8308"/>
                    <a:pt x="4937" y="8413"/>
                    <a:pt x="4994" y="8423"/>
                  </a:cubicBezTo>
                  <a:cubicBezTo>
                    <a:pt x="5050" y="8434"/>
                    <a:pt x="5147" y="8455"/>
                    <a:pt x="5172" y="8476"/>
                  </a:cubicBezTo>
                  <a:cubicBezTo>
                    <a:pt x="5196" y="8497"/>
                    <a:pt x="5253" y="8518"/>
                    <a:pt x="5301" y="8592"/>
                  </a:cubicBezTo>
                  <a:cubicBezTo>
                    <a:pt x="5350" y="8665"/>
                    <a:pt x="5414" y="8791"/>
                    <a:pt x="5447" y="8855"/>
                  </a:cubicBezTo>
                  <a:cubicBezTo>
                    <a:pt x="5479" y="8918"/>
                    <a:pt x="5447" y="8907"/>
                    <a:pt x="5560" y="8907"/>
                  </a:cubicBezTo>
                  <a:cubicBezTo>
                    <a:pt x="5673" y="8907"/>
                    <a:pt x="5722" y="8897"/>
                    <a:pt x="5722" y="8897"/>
                  </a:cubicBezTo>
                  <a:lnTo>
                    <a:pt x="5730" y="8981"/>
                  </a:lnTo>
                  <a:lnTo>
                    <a:pt x="5762" y="9065"/>
                  </a:lnTo>
                  <a:cubicBezTo>
                    <a:pt x="5762" y="9065"/>
                    <a:pt x="5738" y="9138"/>
                    <a:pt x="5730" y="9159"/>
                  </a:cubicBezTo>
                  <a:cubicBezTo>
                    <a:pt x="5722" y="9181"/>
                    <a:pt x="5689" y="9370"/>
                    <a:pt x="5689" y="9370"/>
                  </a:cubicBezTo>
                  <a:lnTo>
                    <a:pt x="5778" y="9485"/>
                  </a:lnTo>
                  <a:lnTo>
                    <a:pt x="5900" y="9748"/>
                  </a:lnTo>
                  <a:lnTo>
                    <a:pt x="5997" y="9801"/>
                  </a:lnTo>
                  <a:lnTo>
                    <a:pt x="5997" y="9917"/>
                  </a:lnTo>
                  <a:lnTo>
                    <a:pt x="5940" y="9959"/>
                  </a:lnTo>
                  <a:lnTo>
                    <a:pt x="6086" y="10159"/>
                  </a:lnTo>
                  <a:cubicBezTo>
                    <a:pt x="6086" y="10159"/>
                    <a:pt x="6086" y="10369"/>
                    <a:pt x="6110" y="10390"/>
                  </a:cubicBezTo>
                  <a:cubicBezTo>
                    <a:pt x="6134" y="10411"/>
                    <a:pt x="6272" y="10495"/>
                    <a:pt x="6272" y="10495"/>
                  </a:cubicBezTo>
                  <a:cubicBezTo>
                    <a:pt x="6272" y="10495"/>
                    <a:pt x="6264" y="10705"/>
                    <a:pt x="6272" y="10726"/>
                  </a:cubicBezTo>
                  <a:cubicBezTo>
                    <a:pt x="6280" y="10747"/>
                    <a:pt x="6296" y="10863"/>
                    <a:pt x="6296" y="10863"/>
                  </a:cubicBezTo>
                  <a:cubicBezTo>
                    <a:pt x="6296" y="10863"/>
                    <a:pt x="6086" y="10874"/>
                    <a:pt x="6086" y="10916"/>
                  </a:cubicBezTo>
                  <a:cubicBezTo>
                    <a:pt x="6086" y="10958"/>
                    <a:pt x="6070" y="11147"/>
                    <a:pt x="6070" y="11147"/>
                  </a:cubicBezTo>
                  <a:cubicBezTo>
                    <a:pt x="6070" y="11147"/>
                    <a:pt x="5948" y="11200"/>
                    <a:pt x="5940" y="11263"/>
                  </a:cubicBezTo>
                  <a:cubicBezTo>
                    <a:pt x="5932" y="11326"/>
                    <a:pt x="5964" y="11399"/>
                    <a:pt x="5997" y="11410"/>
                  </a:cubicBezTo>
                  <a:cubicBezTo>
                    <a:pt x="6029" y="11420"/>
                    <a:pt x="6078" y="11441"/>
                    <a:pt x="6078" y="11441"/>
                  </a:cubicBezTo>
                  <a:cubicBezTo>
                    <a:pt x="6078" y="11441"/>
                    <a:pt x="5819" y="11683"/>
                    <a:pt x="5843" y="11683"/>
                  </a:cubicBezTo>
                  <a:cubicBezTo>
                    <a:pt x="5867" y="11683"/>
                    <a:pt x="6264" y="11810"/>
                    <a:pt x="6280" y="11778"/>
                  </a:cubicBezTo>
                  <a:cubicBezTo>
                    <a:pt x="6296" y="11746"/>
                    <a:pt x="6312" y="11526"/>
                    <a:pt x="6345" y="11463"/>
                  </a:cubicBezTo>
                  <a:cubicBezTo>
                    <a:pt x="6377" y="11399"/>
                    <a:pt x="6369" y="11389"/>
                    <a:pt x="6385" y="11389"/>
                  </a:cubicBezTo>
                  <a:cubicBezTo>
                    <a:pt x="6401" y="11389"/>
                    <a:pt x="6563" y="11494"/>
                    <a:pt x="6563" y="11494"/>
                  </a:cubicBezTo>
                  <a:lnTo>
                    <a:pt x="6555" y="11568"/>
                  </a:lnTo>
                  <a:lnTo>
                    <a:pt x="7137" y="11694"/>
                  </a:lnTo>
                  <a:cubicBezTo>
                    <a:pt x="7137" y="11694"/>
                    <a:pt x="7113" y="11831"/>
                    <a:pt x="7129" y="11841"/>
                  </a:cubicBezTo>
                  <a:cubicBezTo>
                    <a:pt x="7146" y="11852"/>
                    <a:pt x="7324" y="11820"/>
                    <a:pt x="7380" y="11820"/>
                  </a:cubicBezTo>
                  <a:cubicBezTo>
                    <a:pt x="7437" y="11820"/>
                    <a:pt x="7445" y="11831"/>
                    <a:pt x="7445" y="11862"/>
                  </a:cubicBezTo>
                  <a:cubicBezTo>
                    <a:pt x="7445" y="11894"/>
                    <a:pt x="7445" y="11925"/>
                    <a:pt x="7445" y="11925"/>
                  </a:cubicBezTo>
                  <a:lnTo>
                    <a:pt x="7720" y="12020"/>
                  </a:lnTo>
                  <a:lnTo>
                    <a:pt x="7760" y="12051"/>
                  </a:lnTo>
                  <a:lnTo>
                    <a:pt x="7671" y="12136"/>
                  </a:lnTo>
                  <a:lnTo>
                    <a:pt x="7623" y="12188"/>
                  </a:lnTo>
                  <a:lnTo>
                    <a:pt x="7696" y="12241"/>
                  </a:lnTo>
                  <a:lnTo>
                    <a:pt x="7566" y="12367"/>
                  </a:lnTo>
                  <a:lnTo>
                    <a:pt x="7728" y="12462"/>
                  </a:lnTo>
                  <a:lnTo>
                    <a:pt x="7736" y="12598"/>
                  </a:lnTo>
                  <a:lnTo>
                    <a:pt x="7566" y="12640"/>
                  </a:lnTo>
                  <a:lnTo>
                    <a:pt x="7736" y="12830"/>
                  </a:lnTo>
                  <a:cubicBezTo>
                    <a:pt x="7736" y="12830"/>
                    <a:pt x="7817" y="12903"/>
                    <a:pt x="7785" y="12924"/>
                  </a:cubicBezTo>
                  <a:cubicBezTo>
                    <a:pt x="7752" y="12945"/>
                    <a:pt x="7607" y="12998"/>
                    <a:pt x="7566" y="12966"/>
                  </a:cubicBezTo>
                  <a:cubicBezTo>
                    <a:pt x="7526" y="12935"/>
                    <a:pt x="7275" y="12798"/>
                    <a:pt x="7146" y="12703"/>
                  </a:cubicBezTo>
                  <a:cubicBezTo>
                    <a:pt x="7016" y="12609"/>
                    <a:pt x="7178" y="12556"/>
                    <a:pt x="6927" y="12546"/>
                  </a:cubicBezTo>
                  <a:cubicBezTo>
                    <a:pt x="6676" y="12535"/>
                    <a:pt x="6450" y="12504"/>
                    <a:pt x="6434" y="12514"/>
                  </a:cubicBezTo>
                  <a:cubicBezTo>
                    <a:pt x="6417" y="12525"/>
                    <a:pt x="6272" y="12567"/>
                    <a:pt x="6272" y="12567"/>
                  </a:cubicBezTo>
                  <a:cubicBezTo>
                    <a:pt x="6272" y="12567"/>
                    <a:pt x="6248" y="12630"/>
                    <a:pt x="6264" y="12651"/>
                  </a:cubicBezTo>
                  <a:cubicBezTo>
                    <a:pt x="6280" y="12672"/>
                    <a:pt x="6393" y="12693"/>
                    <a:pt x="6426" y="12693"/>
                  </a:cubicBezTo>
                  <a:cubicBezTo>
                    <a:pt x="6458" y="12693"/>
                    <a:pt x="6531" y="12788"/>
                    <a:pt x="6620" y="12809"/>
                  </a:cubicBezTo>
                  <a:cubicBezTo>
                    <a:pt x="6709" y="12830"/>
                    <a:pt x="6879" y="12830"/>
                    <a:pt x="6903" y="12840"/>
                  </a:cubicBezTo>
                  <a:cubicBezTo>
                    <a:pt x="6927" y="12851"/>
                    <a:pt x="6935" y="12903"/>
                    <a:pt x="6959" y="12945"/>
                  </a:cubicBezTo>
                  <a:cubicBezTo>
                    <a:pt x="6984" y="12987"/>
                    <a:pt x="6984" y="13061"/>
                    <a:pt x="7048" y="13114"/>
                  </a:cubicBezTo>
                  <a:cubicBezTo>
                    <a:pt x="7113" y="13166"/>
                    <a:pt x="7073" y="13198"/>
                    <a:pt x="7170" y="13198"/>
                  </a:cubicBezTo>
                  <a:cubicBezTo>
                    <a:pt x="7267" y="13198"/>
                    <a:pt x="7251" y="13177"/>
                    <a:pt x="7307" y="13166"/>
                  </a:cubicBezTo>
                  <a:cubicBezTo>
                    <a:pt x="7364" y="13156"/>
                    <a:pt x="7299" y="13114"/>
                    <a:pt x="7380" y="13156"/>
                  </a:cubicBezTo>
                  <a:cubicBezTo>
                    <a:pt x="7461" y="13198"/>
                    <a:pt x="7429" y="13198"/>
                    <a:pt x="7461" y="13219"/>
                  </a:cubicBezTo>
                  <a:cubicBezTo>
                    <a:pt x="7493" y="13240"/>
                    <a:pt x="7744" y="13198"/>
                    <a:pt x="7744" y="13198"/>
                  </a:cubicBezTo>
                  <a:cubicBezTo>
                    <a:pt x="7744" y="13198"/>
                    <a:pt x="7744" y="13387"/>
                    <a:pt x="7744" y="13440"/>
                  </a:cubicBezTo>
                  <a:cubicBezTo>
                    <a:pt x="7744" y="13492"/>
                    <a:pt x="7688" y="13766"/>
                    <a:pt x="7688" y="13766"/>
                  </a:cubicBezTo>
                  <a:lnTo>
                    <a:pt x="7882" y="13892"/>
                  </a:lnTo>
                  <a:lnTo>
                    <a:pt x="7785" y="14418"/>
                  </a:lnTo>
                  <a:lnTo>
                    <a:pt x="7615" y="14281"/>
                  </a:lnTo>
                  <a:lnTo>
                    <a:pt x="7720" y="15238"/>
                  </a:lnTo>
                  <a:cubicBezTo>
                    <a:pt x="7720" y="15238"/>
                    <a:pt x="7841" y="15290"/>
                    <a:pt x="7793" y="15427"/>
                  </a:cubicBezTo>
                  <a:cubicBezTo>
                    <a:pt x="7744" y="15564"/>
                    <a:pt x="7704" y="15732"/>
                    <a:pt x="7679" y="15753"/>
                  </a:cubicBezTo>
                  <a:cubicBezTo>
                    <a:pt x="7655" y="15774"/>
                    <a:pt x="7170" y="15743"/>
                    <a:pt x="7170" y="15743"/>
                  </a:cubicBezTo>
                  <a:lnTo>
                    <a:pt x="7194" y="15480"/>
                  </a:lnTo>
                  <a:cubicBezTo>
                    <a:pt x="7194" y="15480"/>
                    <a:pt x="7510" y="15616"/>
                    <a:pt x="7510" y="15595"/>
                  </a:cubicBezTo>
                  <a:cubicBezTo>
                    <a:pt x="7510" y="15574"/>
                    <a:pt x="7534" y="15353"/>
                    <a:pt x="7534" y="15353"/>
                  </a:cubicBezTo>
                  <a:lnTo>
                    <a:pt x="7032" y="15143"/>
                  </a:lnTo>
                  <a:lnTo>
                    <a:pt x="6733" y="15501"/>
                  </a:lnTo>
                  <a:lnTo>
                    <a:pt x="6757" y="15848"/>
                  </a:lnTo>
                  <a:lnTo>
                    <a:pt x="6709" y="16026"/>
                  </a:lnTo>
                  <a:lnTo>
                    <a:pt x="6895" y="16321"/>
                  </a:lnTo>
                  <a:lnTo>
                    <a:pt x="6830" y="16563"/>
                  </a:lnTo>
                  <a:cubicBezTo>
                    <a:pt x="6830" y="16563"/>
                    <a:pt x="6951" y="16742"/>
                    <a:pt x="6951" y="16763"/>
                  </a:cubicBezTo>
                  <a:cubicBezTo>
                    <a:pt x="6951" y="16784"/>
                    <a:pt x="6684" y="16857"/>
                    <a:pt x="6733" y="16889"/>
                  </a:cubicBezTo>
                  <a:cubicBezTo>
                    <a:pt x="6782" y="16920"/>
                    <a:pt x="7008" y="17026"/>
                    <a:pt x="7008" y="17026"/>
                  </a:cubicBezTo>
                  <a:cubicBezTo>
                    <a:pt x="7008" y="17026"/>
                    <a:pt x="6838" y="17183"/>
                    <a:pt x="6887" y="17183"/>
                  </a:cubicBezTo>
                  <a:cubicBezTo>
                    <a:pt x="6935" y="17183"/>
                    <a:pt x="7113" y="17183"/>
                    <a:pt x="7113" y="17183"/>
                  </a:cubicBezTo>
                  <a:cubicBezTo>
                    <a:pt x="7113" y="17183"/>
                    <a:pt x="7178" y="17478"/>
                    <a:pt x="7178" y="17541"/>
                  </a:cubicBezTo>
                  <a:cubicBezTo>
                    <a:pt x="7178" y="17604"/>
                    <a:pt x="7259" y="17751"/>
                    <a:pt x="7275" y="17783"/>
                  </a:cubicBezTo>
                  <a:cubicBezTo>
                    <a:pt x="7291" y="17814"/>
                    <a:pt x="7340" y="17940"/>
                    <a:pt x="7340" y="17940"/>
                  </a:cubicBezTo>
                  <a:cubicBezTo>
                    <a:pt x="7340" y="17940"/>
                    <a:pt x="7186" y="18088"/>
                    <a:pt x="7283" y="18077"/>
                  </a:cubicBezTo>
                  <a:cubicBezTo>
                    <a:pt x="7380" y="18067"/>
                    <a:pt x="7898" y="17793"/>
                    <a:pt x="7890" y="17825"/>
                  </a:cubicBezTo>
                  <a:cubicBezTo>
                    <a:pt x="7882" y="17856"/>
                    <a:pt x="7857" y="18172"/>
                    <a:pt x="7841" y="18161"/>
                  </a:cubicBezTo>
                  <a:cubicBezTo>
                    <a:pt x="7825" y="18151"/>
                    <a:pt x="7720" y="18151"/>
                    <a:pt x="7720" y="18182"/>
                  </a:cubicBezTo>
                  <a:cubicBezTo>
                    <a:pt x="7720" y="18214"/>
                    <a:pt x="7720" y="18330"/>
                    <a:pt x="7704" y="18340"/>
                  </a:cubicBezTo>
                  <a:cubicBezTo>
                    <a:pt x="7688" y="18351"/>
                    <a:pt x="7558" y="18330"/>
                    <a:pt x="7558" y="18361"/>
                  </a:cubicBezTo>
                  <a:cubicBezTo>
                    <a:pt x="7558" y="18393"/>
                    <a:pt x="7453" y="18561"/>
                    <a:pt x="7453" y="18561"/>
                  </a:cubicBezTo>
                  <a:cubicBezTo>
                    <a:pt x="7453" y="18561"/>
                    <a:pt x="7461" y="18876"/>
                    <a:pt x="7469" y="18855"/>
                  </a:cubicBezTo>
                  <a:cubicBezTo>
                    <a:pt x="7477" y="18834"/>
                    <a:pt x="7671" y="18918"/>
                    <a:pt x="7671" y="18918"/>
                  </a:cubicBezTo>
                  <a:lnTo>
                    <a:pt x="7639" y="19087"/>
                  </a:lnTo>
                  <a:cubicBezTo>
                    <a:pt x="7639" y="19087"/>
                    <a:pt x="7631" y="19213"/>
                    <a:pt x="7679" y="19213"/>
                  </a:cubicBezTo>
                  <a:cubicBezTo>
                    <a:pt x="7728" y="19213"/>
                    <a:pt x="7857" y="19244"/>
                    <a:pt x="7857" y="19244"/>
                  </a:cubicBezTo>
                  <a:lnTo>
                    <a:pt x="7817" y="19455"/>
                  </a:lnTo>
                  <a:cubicBezTo>
                    <a:pt x="7817" y="19455"/>
                    <a:pt x="8027" y="19465"/>
                    <a:pt x="8035" y="19497"/>
                  </a:cubicBezTo>
                  <a:cubicBezTo>
                    <a:pt x="8044" y="19528"/>
                    <a:pt x="7987" y="19728"/>
                    <a:pt x="8003" y="19739"/>
                  </a:cubicBezTo>
                  <a:cubicBezTo>
                    <a:pt x="8019" y="19749"/>
                    <a:pt x="8294" y="19718"/>
                    <a:pt x="8294" y="19718"/>
                  </a:cubicBezTo>
                  <a:cubicBezTo>
                    <a:pt x="8294" y="19718"/>
                    <a:pt x="8424" y="19718"/>
                    <a:pt x="8424" y="19781"/>
                  </a:cubicBezTo>
                  <a:cubicBezTo>
                    <a:pt x="8424" y="19844"/>
                    <a:pt x="8197" y="19770"/>
                    <a:pt x="8399" y="19938"/>
                  </a:cubicBezTo>
                  <a:cubicBezTo>
                    <a:pt x="8602" y="20107"/>
                    <a:pt x="8610" y="20159"/>
                    <a:pt x="8610" y="20212"/>
                  </a:cubicBezTo>
                  <a:cubicBezTo>
                    <a:pt x="8610" y="20264"/>
                    <a:pt x="8731" y="20517"/>
                    <a:pt x="8731" y="20569"/>
                  </a:cubicBezTo>
                  <a:cubicBezTo>
                    <a:pt x="8731" y="20622"/>
                    <a:pt x="8707" y="20832"/>
                    <a:pt x="8780" y="20832"/>
                  </a:cubicBezTo>
                  <a:cubicBezTo>
                    <a:pt x="8853" y="20832"/>
                    <a:pt x="8942" y="20864"/>
                    <a:pt x="9128" y="20748"/>
                  </a:cubicBezTo>
                  <a:cubicBezTo>
                    <a:pt x="9314" y="20633"/>
                    <a:pt x="9346" y="20580"/>
                    <a:pt x="9354" y="20538"/>
                  </a:cubicBezTo>
                  <a:cubicBezTo>
                    <a:pt x="9362" y="20496"/>
                    <a:pt x="9435" y="20475"/>
                    <a:pt x="9435" y="20496"/>
                  </a:cubicBezTo>
                  <a:cubicBezTo>
                    <a:pt x="9435" y="20517"/>
                    <a:pt x="9435" y="20622"/>
                    <a:pt x="9435" y="20622"/>
                  </a:cubicBezTo>
                  <a:cubicBezTo>
                    <a:pt x="9435" y="20622"/>
                    <a:pt x="9395" y="20811"/>
                    <a:pt x="9467" y="20885"/>
                  </a:cubicBezTo>
                  <a:cubicBezTo>
                    <a:pt x="9540" y="20959"/>
                    <a:pt x="9597" y="21001"/>
                    <a:pt x="9645" y="21001"/>
                  </a:cubicBezTo>
                  <a:cubicBezTo>
                    <a:pt x="9694" y="21001"/>
                    <a:pt x="9953" y="20969"/>
                    <a:pt x="9953" y="20969"/>
                  </a:cubicBezTo>
                  <a:lnTo>
                    <a:pt x="10009" y="21064"/>
                  </a:lnTo>
                  <a:cubicBezTo>
                    <a:pt x="10009" y="21064"/>
                    <a:pt x="10009" y="21253"/>
                    <a:pt x="10026" y="21253"/>
                  </a:cubicBezTo>
                  <a:cubicBezTo>
                    <a:pt x="10042" y="21253"/>
                    <a:pt x="10236" y="21190"/>
                    <a:pt x="10236" y="21190"/>
                  </a:cubicBezTo>
                  <a:cubicBezTo>
                    <a:pt x="10236" y="21190"/>
                    <a:pt x="10260" y="21558"/>
                    <a:pt x="10284" y="21558"/>
                  </a:cubicBezTo>
                  <a:cubicBezTo>
                    <a:pt x="10309" y="21558"/>
                    <a:pt x="10414" y="21600"/>
                    <a:pt x="10414" y="21579"/>
                  </a:cubicBezTo>
                  <a:cubicBezTo>
                    <a:pt x="10414" y="21558"/>
                    <a:pt x="10373" y="21390"/>
                    <a:pt x="10398" y="21390"/>
                  </a:cubicBezTo>
                  <a:cubicBezTo>
                    <a:pt x="10422" y="21390"/>
                    <a:pt x="10559" y="21379"/>
                    <a:pt x="10559" y="21327"/>
                  </a:cubicBezTo>
                  <a:cubicBezTo>
                    <a:pt x="10559" y="21274"/>
                    <a:pt x="10495" y="21106"/>
                    <a:pt x="10495" y="21106"/>
                  </a:cubicBezTo>
                  <a:lnTo>
                    <a:pt x="10179" y="20959"/>
                  </a:lnTo>
                  <a:cubicBezTo>
                    <a:pt x="10179" y="20959"/>
                    <a:pt x="10430" y="20843"/>
                    <a:pt x="10438" y="20822"/>
                  </a:cubicBezTo>
                  <a:cubicBezTo>
                    <a:pt x="10446" y="20801"/>
                    <a:pt x="10462" y="20569"/>
                    <a:pt x="10462" y="20569"/>
                  </a:cubicBezTo>
                  <a:cubicBezTo>
                    <a:pt x="10462" y="20569"/>
                    <a:pt x="10697" y="20412"/>
                    <a:pt x="10681" y="20380"/>
                  </a:cubicBezTo>
                  <a:cubicBezTo>
                    <a:pt x="10665" y="20349"/>
                    <a:pt x="10568" y="20254"/>
                    <a:pt x="10600" y="20191"/>
                  </a:cubicBezTo>
                  <a:cubicBezTo>
                    <a:pt x="10632" y="20128"/>
                    <a:pt x="10729" y="19960"/>
                    <a:pt x="10729" y="19960"/>
                  </a:cubicBezTo>
                  <a:lnTo>
                    <a:pt x="10721" y="19686"/>
                  </a:lnTo>
                  <a:lnTo>
                    <a:pt x="10851" y="19518"/>
                  </a:lnTo>
                  <a:lnTo>
                    <a:pt x="10778" y="19434"/>
                  </a:lnTo>
                  <a:cubicBezTo>
                    <a:pt x="10778" y="19434"/>
                    <a:pt x="10818" y="19297"/>
                    <a:pt x="10818" y="19244"/>
                  </a:cubicBezTo>
                  <a:cubicBezTo>
                    <a:pt x="10818" y="19192"/>
                    <a:pt x="10802" y="19160"/>
                    <a:pt x="10818" y="19150"/>
                  </a:cubicBezTo>
                  <a:cubicBezTo>
                    <a:pt x="10835" y="19139"/>
                    <a:pt x="11029" y="19139"/>
                    <a:pt x="11029" y="19139"/>
                  </a:cubicBezTo>
                  <a:cubicBezTo>
                    <a:pt x="11029" y="19139"/>
                    <a:pt x="11102" y="19087"/>
                    <a:pt x="11102" y="18971"/>
                  </a:cubicBezTo>
                  <a:cubicBezTo>
                    <a:pt x="11102" y="18855"/>
                    <a:pt x="11102" y="18782"/>
                    <a:pt x="11102" y="18782"/>
                  </a:cubicBezTo>
                  <a:cubicBezTo>
                    <a:pt x="11102" y="18782"/>
                    <a:pt x="11263" y="18803"/>
                    <a:pt x="11263" y="18761"/>
                  </a:cubicBezTo>
                  <a:cubicBezTo>
                    <a:pt x="11263" y="18719"/>
                    <a:pt x="11223" y="18571"/>
                    <a:pt x="11223" y="18540"/>
                  </a:cubicBezTo>
                  <a:cubicBezTo>
                    <a:pt x="11223" y="18508"/>
                    <a:pt x="11271" y="18287"/>
                    <a:pt x="11271" y="18287"/>
                  </a:cubicBezTo>
                  <a:lnTo>
                    <a:pt x="11069" y="18203"/>
                  </a:lnTo>
                  <a:cubicBezTo>
                    <a:pt x="11069" y="18203"/>
                    <a:pt x="11069" y="18098"/>
                    <a:pt x="11085" y="18067"/>
                  </a:cubicBezTo>
                  <a:cubicBezTo>
                    <a:pt x="11102" y="18035"/>
                    <a:pt x="11336" y="18035"/>
                    <a:pt x="11336" y="18035"/>
                  </a:cubicBezTo>
                  <a:cubicBezTo>
                    <a:pt x="11336" y="18035"/>
                    <a:pt x="11385" y="17793"/>
                    <a:pt x="11352" y="17678"/>
                  </a:cubicBezTo>
                  <a:cubicBezTo>
                    <a:pt x="11320" y="17562"/>
                    <a:pt x="11247" y="17436"/>
                    <a:pt x="11271" y="17436"/>
                  </a:cubicBezTo>
                  <a:cubicBezTo>
                    <a:pt x="11296" y="17436"/>
                    <a:pt x="11401" y="17394"/>
                    <a:pt x="11401" y="17394"/>
                  </a:cubicBezTo>
                  <a:cubicBezTo>
                    <a:pt x="11401" y="17394"/>
                    <a:pt x="11474" y="17446"/>
                    <a:pt x="11506" y="17404"/>
                  </a:cubicBezTo>
                  <a:cubicBezTo>
                    <a:pt x="11538" y="17362"/>
                    <a:pt x="11587" y="17267"/>
                    <a:pt x="11587" y="17246"/>
                  </a:cubicBezTo>
                  <a:cubicBezTo>
                    <a:pt x="11587" y="17225"/>
                    <a:pt x="11538" y="17110"/>
                    <a:pt x="11546" y="17078"/>
                  </a:cubicBezTo>
                  <a:cubicBezTo>
                    <a:pt x="11555" y="17047"/>
                    <a:pt x="11870" y="17026"/>
                    <a:pt x="11870" y="17026"/>
                  </a:cubicBezTo>
                  <a:cubicBezTo>
                    <a:pt x="11870" y="17026"/>
                    <a:pt x="11975" y="17131"/>
                    <a:pt x="12226" y="16941"/>
                  </a:cubicBezTo>
                  <a:cubicBezTo>
                    <a:pt x="12477" y="16752"/>
                    <a:pt x="12477" y="16689"/>
                    <a:pt x="12477" y="16689"/>
                  </a:cubicBezTo>
                  <a:cubicBezTo>
                    <a:pt x="12477" y="16689"/>
                    <a:pt x="12428" y="16426"/>
                    <a:pt x="12558" y="16416"/>
                  </a:cubicBezTo>
                  <a:cubicBezTo>
                    <a:pt x="12687" y="16405"/>
                    <a:pt x="12719" y="16510"/>
                    <a:pt x="12719" y="16531"/>
                  </a:cubicBezTo>
                  <a:cubicBezTo>
                    <a:pt x="12719" y="16552"/>
                    <a:pt x="12630" y="16742"/>
                    <a:pt x="12630" y="16742"/>
                  </a:cubicBezTo>
                  <a:lnTo>
                    <a:pt x="12566" y="16962"/>
                  </a:lnTo>
                  <a:cubicBezTo>
                    <a:pt x="12566" y="16962"/>
                    <a:pt x="12558" y="17026"/>
                    <a:pt x="12622" y="16994"/>
                  </a:cubicBezTo>
                  <a:cubicBezTo>
                    <a:pt x="12687" y="16962"/>
                    <a:pt x="12930" y="16742"/>
                    <a:pt x="12962" y="16742"/>
                  </a:cubicBezTo>
                  <a:cubicBezTo>
                    <a:pt x="12995" y="16742"/>
                    <a:pt x="13116" y="16899"/>
                    <a:pt x="13140" y="16847"/>
                  </a:cubicBezTo>
                  <a:cubicBezTo>
                    <a:pt x="13164" y="16794"/>
                    <a:pt x="13148" y="16195"/>
                    <a:pt x="13326" y="16163"/>
                  </a:cubicBezTo>
                  <a:cubicBezTo>
                    <a:pt x="13504" y="16132"/>
                    <a:pt x="13828" y="15932"/>
                    <a:pt x="13828" y="15932"/>
                  </a:cubicBezTo>
                  <a:cubicBezTo>
                    <a:pt x="13828" y="15932"/>
                    <a:pt x="13957" y="15700"/>
                    <a:pt x="13998" y="15637"/>
                  </a:cubicBezTo>
                  <a:cubicBezTo>
                    <a:pt x="14038" y="15574"/>
                    <a:pt x="14054" y="15553"/>
                    <a:pt x="14111" y="15532"/>
                  </a:cubicBezTo>
                  <a:cubicBezTo>
                    <a:pt x="14168" y="15511"/>
                    <a:pt x="14329" y="15511"/>
                    <a:pt x="14337" y="15490"/>
                  </a:cubicBezTo>
                  <a:cubicBezTo>
                    <a:pt x="14346" y="15469"/>
                    <a:pt x="14337" y="15133"/>
                    <a:pt x="14329" y="15112"/>
                  </a:cubicBezTo>
                  <a:cubicBezTo>
                    <a:pt x="14321" y="15091"/>
                    <a:pt x="14127" y="14807"/>
                    <a:pt x="14143" y="14807"/>
                  </a:cubicBezTo>
                  <a:cubicBezTo>
                    <a:pt x="14159" y="14807"/>
                    <a:pt x="14240" y="14722"/>
                    <a:pt x="14240" y="14722"/>
                  </a:cubicBezTo>
                  <a:lnTo>
                    <a:pt x="14588" y="14954"/>
                  </a:lnTo>
                  <a:lnTo>
                    <a:pt x="15009" y="14985"/>
                  </a:lnTo>
                  <a:cubicBezTo>
                    <a:pt x="15009" y="14985"/>
                    <a:pt x="15001" y="14828"/>
                    <a:pt x="15017" y="14817"/>
                  </a:cubicBezTo>
                  <a:cubicBezTo>
                    <a:pt x="15033" y="14807"/>
                    <a:pt x="15284" y="14912"/>
                    <a:pt x="15284" y="14912"/>
                  </a:cubicBezTo>
                  <a:lnTo>
                    <a:pt x="15422" y="14712"/>
                  </a:lnTo>
                  <a:lnTo>
                    <a:pt x="15616" y="14859"/>
                  </a:lnTo>
                  <a:lnTo>
                    <a:pt x="16044" y="14712"/>
                  </a:lnTo>
                  <a:cubicBezTo>
                    <a:pt x="16044" y="14712"/>
                    <a:pt x="16093" y="14607"/>
                    <a:pt x="16117" y="14596"/>
                  </a:cubicBezTo>
                  <a:cubicBezTo>
                    <a:pt x="16142" y="14586"/>
                    <a:pt x="16344" y="14596"/>
                    <a:pt x="16344" y="14596"/>
                  </a:cubicBezTo>
                  <a:lnTo>
                    <a:pt x="16514" y="14428"/>
                  </a:lnTo>
                  <a:lnTo>
                    <a:pt x="16506" y="14239"/>
                  </a:lnTo>
                  <a:cubicBezTo>
                    <a:pt x="16506" y="14239"/>
                    <a:pt x="16554" y="14176"/>
                    <a:pt x="16586" y="14186"/>
                  </a:cubicBezTo>
                  <a:cubicBezTo>
                    <a:pt x="16619" y="14197"/>
                    <a:pt x="16764" y="14302"/>
                    <a:pt x="16764" y="14302"/>
                  </a:cubicBezTo>
                  <a:lnTo>
                    <a:pt x="16789" y="14060"/>
                  </a:lnTo>
                  <a:lnTo>
                    <a:pt x="17015" y="13965"/>
                  </a:lnTo>
                  <a:cubicBezTo>
                    <a:pt x="17015" y="13965"/>
                    <a:pt x="17128" y="14039"/>
                    <a:pt x="17145" y="14039"/>
                  </a:cubicBezTo>
                  <a:cubicBezTo>
                    <a:pt x="17161" y="14039"/>
                    <a:pt x="17290" y="13766"/>
                    <a:pt x="17290" y="13766"/>
                  </a:cubicBezTo>
                  <a:lnTo>
                    <a:pt x="17719" y="13850"/>
                  </a:lnTo>
                  <a:lnTo>
                    <a:pt x="17727" y="13745"/>
                  </a:lnTo>
                  <a:lnTo>
                    <a:pt x="17662" y="13713"/>
                  </a:lnTo>
                  <a:lnTo>
                    <a:pt x="17759" y="13534"/>
                  </a:lnTo>
                  <a:cubicBezTo>
                    <a:pt x="17759" y="13534"/>
                    <a:pt x="17857" y="13566"/>
                    <a:pt x="17865" y="13545"/>
                  </a:cubicBezTo>
                  <a:cubicBezTo>
                    <a:pt x="17873" y="13524"/>
                    <a:pt x="17946" y="13166"/>
                    <a:pt x="17946" y="13166"/>
                  </a:cubicBezTo>
                  <a:lnTo>
                    <a:pt x="18140" y="13082"/>
                  </a:lnTo>
                  <a:lnTo>
                    <a:pt x="17711" y="13082"/>
                  </a:lnTo>
                  <a:cubicBezTo>
                    <a:pt x="17711" y="13082"/>
                    <a:pt x="17476" y="12893"/>
                    <a:pt x="17412" y="12882"/>
                  </a:cubicBezTo>
                  <a:cubicBezTo>
                    <a:pt x="17347" y="12872"/>
                    <a:pt x="17315" y="12935"/>
                    <a:pt x="17266" y="12966"/>
                  </a:cubicBezTo>
                  <a:cubicBezTo>
                    <a:pt x="17217" y="12998"/>
                    <a:pt x="17031" y="13114"/>
                    <a:pt x="16991" y="13103"/>
                  </a:cubicBezTo>
                  <a:cubicBezTo>
                    <a:pt x="16950" y="13093"/>
                    <a:pt x="16643" y="12987"/>
                    <a:pt x="16643" y="12987"/>
                  </a:cubicBezTo>
                  <a:lnTo>
                    <a:pt x="16692" y="12703"/>
                  </a:lnTo>
                  <a:lnTo>
                    <a:pt x="16926" y="12577"/>
                  </a:lnTo>
                  <a:cubicBezTo>
                    <a:pt x="16926" y="12577"/>
                    <a:pt x="16991" y="12388"/>
                    <a:pt x="16975" y="12388"/>
                  </a:cubicBezTo>
                  <a:cubicBezTo>
                    <a:pt x="16959" y="12388"/>
                    <a:pt x="16053" y="12514"/>
                    <a:pt x="16053" y="12514"/>
                  </a:cubicBezTo>
                  <a:lnTo>
                    <a:pt x="15972" y="12777"/>
                  </a:lnTo>
                  <a:lnTo>
                    <a:pt x="15923" y="12440"/>
                  </a:lnTo>
                  <a:lnTo>
                    <a:pt x="16012" y="12367"/>
                  </a:lnTo>
                  <a:lnTo>
                    <a:pt x="16085" y="12167"/>
                  </a:lnTo>
                  <a:lnTo>
                    <a:pt x="16975" y="12167"/>
                  </a:lnTo>
                  <a:lnTo>
                    <a:pt x="16716" y="11936"/>
                  </a:lnTo>
                  <a:lnTo>
                    <a:pt x="15972" y="11936"/>
                  </a:lnTo>
                  <a:lnTo>
                    <a:pt x="16012" y="11694"/>
                  </a:lnTo>
                  <a:lnTo>
                    <a:pt x="15980" y="11515"/>
                  </a:lnTo>
                  <a:lnTo>
                    <a:pt x="16125" y="11547"/>
                  </a:lnTo>
                  <a:lnTo>
                    <a:pt x="16206" y="11641"/>
                  </a:lnTo>
                  <a:lnTo>
                    <a:pt x="16497" y="11589"/>
                  </a:lnTo>
                  <a:lnTo>
                    <a:pt x="17363" y="11988"/>
                  </a:lnTo>
                  <a:cubicBezTo>
                    <a:pt x="17363" y="11988"/>
                    <a:pt x="17768" y="12724"/>
                    <a:pt x="17857" y="12745"/>
                  </a:cubicBezTo>
                  <a:cubicBezTo>
                    <a:pt x="17946" y="12767"/>
                    <a:pt x="18318" y="12830"/>
                    <a:pt x="18334" y="12777"/>
                  </a:cubicBezTo>
                  <a:cubicBezTo>
                    <a:pt x="18350" y="12724"/>
                    <a:pt x="18415" y="12409"/>
                    <a:pt x="18415" y="12377"/>
                  </a:cubicBezTo>
                  <a:cubicBezTo>
                    <a:pt x="18415" y="12346"/>
                    <a:pt x="18277" y="11894"/>
                    <a:pt x="18277" y="11894"/>
                  </a:cubicBezTo>
                  <a:lnTo>
                    <a:pt x="17921" y="11526"/>
                  </a:lnTo>
                  <a:cubicBezTo>
                    <a:pt x="17921" y="11526"/>
                    <a:pt x="17671" y="11399"/>
                    <a:pt x="17671" y="11378"/>
                  </a:cubicBezTo>
                  <a:cubicBezTo>
                    <a:pt x="17671" y="11357"/>
                    <a:pt x="17776" y="11158"/>
                    <a:pt x="17792" y="11179"/>
                  </a:cubicBezTo>
                  <a:cubicBezTo>
                    <a:pt x="17808" y="11200"/>
                    <a:pt x="18366" y="11536"/>
                    <a:pt x="18342" y="11494"/>
                  </a:cubicBezTo>
                  <a:cubicBezTo>
                    <a:pt x="18318" y="11452"/>
                    <a:pt x="17946" y="11063"/>
                    <a:pt x="17978" y="11031"/>
                  </a:cubicBezTo>
                  <a:cubicBezTo>
                    <a:pt x="18010" y="11000"/>
                    <a:pt x="18326" y="11052"/>
                    <a:pt x="18326" y="11010"/>
                  </a:cubicBezTo>
                  <a:cubicBezTo>
                    <a:pt x="18326" y="10968"/>
                    <a:pt x="17921" y="10684"/>
                    <a:pt x="17921" y="10684"/>
                  </a:cubicBezTo>
                  <a:lnTo>
                    <a:pt x="17525" y="10243"/>
                  </a:lnTo>
                  <a:cubicBezTo>
                    <a:pt x="17525" y="10243"/>
                    <a:pt x="17525" y="10159"/>
                    <a:pt x="17573" y="10159"/>
                  </a:cubicBezTo>
                  <a:cubicBezTo>
                    <a:pt x="17622" y="10159"/>
                    <a:pt x="18399" y="10159"/>
                    <a:pt x="18399" y="10159"/>
                  </a:cubicBezTo>
                  <a:lnTo>
                    <a:pt x="18488" y="9759"/>
                  </a:lnTo>
                  <a:cubicBezTo>
                    <a:pt x="18488" y="9759"/>
                    <a:pt x="18156" y="9507"/>
                    <a:pt x="18164" y="9359"/>
                  </a:cubicBezTo>
                  <a:cubicBezTo>
                    <a:pt x="18172" y="9212"/>
                    <a:pt x="18277" y="9033"/>
                    <a:pt x="18277" y="9033"/>
                  </a:cubicBezTo>
                  <a:cubicBezTo>
                    <a:pt x="18277" y="9033"/>
                    <a:pt x="18504" y="9107"/>
                    <a:pt x="18520" y="9086"/>
                  </a:cubicBezTo>
                  <a:cubicBezTo>
                    <a:pt x="18536" y="9065"/>
                    <a:pt x="18601" y="8592"/>
                    <a:pt x="18601" y="8592"/>
                  </a:cubicBezTo>
                  <a:lnTo>
                    <a:pt x="18358" y="8571"/>
                  </a:lnTo>
                  <a:cubicBezTo>
                    <a:pt x="18358" y="8571"/>
                    <a:pt x="18035" y="8876"/>
                    <a:pt x="18035" y="8844"/>
                  </a:cubicBezTo>
                  <a:cubicBezTo>
                    <a:pt x="18035" y="8812"/>
                    <a:pt x="18083" y="8434"/>
                    <a:pt x="18083" y="8434"/>
                  </a:cubicBezTo>
                  <a:lnTo>
                    <a:pt x="18892" y="8350"/>
                  </a:lnTo>
                  <a:cubicBezTo>
                    <a:pt x="18892" y="8350"/>
                    <a:pt x="18989" y="8465"/>
                    <a:pt x="18989" y="8444"/>
                  </a:cubicBezTo>
                  <a:cubicBezTo>
                    <a:pt x="18989" y="8423"/>
                    <a:pt x="18941" y="7898"/>
                    <a:pt x="18941" y="7898"/>
                  </a:cubicBezTo>
                  <a:lnTo>
                    <a:pt x="18771" y="7593"/>
                  </a:lnTo>
                  <a:cubicBezTo>
                    <a:pt x="18771" y="7593"/>
                    <a:pt x="18269" y="7719"/>
                    <a:pt x="18269" y="7698"/>
                  </a:cubicBezTo>
                  <a:cubicBezTo>
                    <a:pt x="18269" y="7677"/>
                    <a:pt x="18641" y="7309"/>
                    <a:pt x="18641" y="7309"/>
                  </a:cubicBezTo>
                  <a:lnTo>
                    <a:pt x="18504" y="6930"/>
                  </a:lnTo>
                  <a:cubicBezTo>
                    <a:pt x="18504" y="6930"/>
                    <a:pt x="19491" y="7014"/>
                    <a:pt x="19491" y="6993"/>
                  </a:cubicBezTo>
                  <a:cubicBezTo>
                    <a:pt x="19491" y="6972"/>
                    <a:pt x="19394" y="6604"/>
                    <a:pt x="19353" y="6604"/>
                  </a:cubicBezTo>
                  <a:cubicBezTo>
                    <a:pt x="19313" y="6604"/>
                    <a:pt x="18714" y="6394"/>
                    <a:pt x="18722" y="6352"/>
                  </a:cubicBezTo>
                  <a:cubicBezTo>
                    <a:pt x="18730" y="6310"/>
                    <a:pt x="18714" y="6173"/>
                    <a:pt x="18811" y="6173"/>
                  </a:cubicBezTo>
                  <a:cubicBezTo>
                    <a:pt x="18908" y="6173"/>
                    <a:pt x="19022" y="6183"/>
                    <a:pt x="19022" y="6162"/>
                  </a:cubicBezTo>
                  <a:cubicBezTo>
                    <a:pt x="19022" y="6141"/>
                    <a:pt x="19062" y="6110"/>
                    <a:pt x="19005" y="6078"/>
                  </a:cubicBezTo>
                  <a:cubicBezTo>
                    <a:pt x="18949" y="6047"/>
                    <a:pt x="18310" y="5910"/>
                    <a:pt x="18310" y="5910"/>
                  </a:cubicBezTo>
                  <a:cubicBezTo>
                    <a:pt x="18310" y="5910"/>
                    <a:pt x="18293" y="5574"/>
                    <a:pt x="18310" y="5574"/>
                  </a:cubicBezTo>
                  <a:cubicBezTo>
                    <a:pt x="18326" y="5574"/>
                    <a:pt x="18819" y="5595"/>
                    <a:pt x="18819" y="5595"/>
                  </a:cubicBezTo>
                  <a:cubicBezTo>
                    <a:pt x="18819" y="5595"/>
                    <a:pt x="18941" y="5353"/>
                    <a:pt x="19046" y="5269"/>
                  </a:cubicBezTo>
                  <a:cubicBezTo>
                    <a:pt x="19151" y="5184"/>
                    <a:pt x="19159" y="5321"/>
                    <a:pt x="19183" y="5090"/>
                  </a:cubicBezTo>
                  <a:cubicBezTo>
                    <a:pt x="19208" y="4858"/>
                    <a:pt x="19216" y="4522"/>
                    <a:pt x="19216" y="4522"/>
                  </a:cubicBezTo>
                  <a:lnTo>
                    <a:pt x="19693" y="4427"/>
                  </a:lnTo>
                  <a:cubicBezTo>
                    <a:pt x="19693" y="4427"/>
                    <a:pt x="19628" y="4333"/>
                    <a:pt x="19701" y="4280"/>
                  </a:cubicBezTo>
                  <a:cubicBezTo>
                    <a:pt x="19774" y="4227"/>
                    <a:pt x="19911" y="4175"/>
                    <a:pt x="19879" y="4112"/>
                  </a:cubicBezTo>
                  <a:cubicBezTo>
                    <a:pt x="19847" y="4049"/>
                    <a:pt x="19742" y="3891"/>
                    <a:pt x="19491" y="3891"/>
                  </a:cubicBezTo>
                  <a:cubicBezTo>
                    <a:pt x="19240" y="3891"/>
                    <a:pt x="18957" y="4270"/>
                    <a:pt x="18900" y="4038"/>
                  </a:cubicBezTo>
                  <a:cubicBezTo>
                    <a:pt x="18844" y="3807"/>
                    <a:pt x="18722" y="3618"/>
                    <a:pt x="18827" y="3596"/>
                  </a:cubicBezTo>
                  <a:cubicBezTo>
                    <a:pt x="18933" y="3575"/>
                    <a:pt x="19369" y="3565"/>
                    <a:pt x="19450" y="3565"/>
                  </a:cubicBezTo>
                  <a:cubicBezTo>
                    <a:pt x="19531" y="3565"/>
                    <a:pt x="19952" y="3744"/>
                    <a:pt x="20049" y="3744"/>
                  </a:cubicBezTo>
                  <a:cubicBezTo>
                    <a:pt x="20146" y="3744"/>
                    <a:pt x="20227" y="3691"/>
                    <a:pt x="20284" y="3618"/>
                  </a:cubicBezTo>
                  <a:cubicBezTo>
                    <a:pt x="20340" y="3544"/>
                    <a:pt x="20381" y="3418"/>
                    <a:pt x="20381" y="3376"/>
                  </a:cubicBezTo>
                  <a:cubicBezTo>
                    <a:pt x="20381" y="3334"/>
                    <a:pt x="20356" y="3249"/>
                    <a:pt x="20267" y="3271"/>
                  </a:cubicBezTo>
                  <a:cubicBezTo>
                    <a:pt x="20178" y="3292"/>
                    <a:pt x="19822" y="3460"/>
                    <a:pt x="19725" y="3460"/>
                  </a:cubicBezTo>
                  <a:cubicBezTo>
                    <a:pt x="19628" y="3460"/>
                    <a:pt x="19410" y="3386"/>
                    <a:pt x="19402" y="3334"/>
                  </a:cubicBezTo>
                  <a:cubicBezTo>
                    <a:pt x="19394" y="3281"/>
                    <a:pt x="19693" y="3092"/>
                    <a:pt x="19790" y="3071"/>
                  </a:cubicBezTo>
                  <a:cubicBezTo>
                    <a:pt x="19887" y="3050"/>
                    <a:pt x="20284" y="3071"/>
                    <a:pt x="20389" y="3081"/>
                  </a:cubicBezTo>
                  <a:cubicBezTo>
                    <a:pt x="20494" y="3092"/>
                    <a:pt x="20599" y="3102"/>
                    <a:pt x="20607" y="3081"/>
                  </a:cubicBezTo>
                  <a:cubicBezTo>
                    <a:pt x="20615" y="3060"/>
                    <a:pt x="20575" y="2955"/>
                    <a:pt x="20623" y="2944"/>
                  </a:cubicBezTo>
                  <a:cubicBezTo>
                    <a:pt x="20672" y="2934"/>
                    <a:pt x="20939" y="2955"/>
                    <a:pt x="20939" y="2934"/>
                  </a:cubicBezTo>
                  <a:cubicBezTo>
                    <a:pt x="20939" y="2913"/>
                    <a:pt x="20955" y="2829"/>
                    <a:pt x="21020" y="2713"/>
                  </a:cubicBezTo>
                  <a:cubicBezTo>
                    <a:pt x="21084" y="2597"/>
                    <a:pt x="21117" y="2608"/>
                    <a:pt x="21271" y="2597"/>
                  </a:cubicBezTo>
                  <a:cubicBezTo>
                    <a:pt x="21424" y="2587"/>
                    <a:pt x="21537" y="2513"/>
                    <a:pt x="21546" y="2492"/>
                  </a:cubicBezTo>
                  <a:cubicBezTo>
                    <a:pt x="21554" y="2471"/>
                    <a:pt x="21586" y="2345"/>
                    <a:pt x="21562" y="2324"/>
                  </a:cubicBezTo>
                  <a:cubicBezTo>
                    <a:pt x="21537" y="2303"/>
                    <a:pt x="19814" y="2187"/>
                    <a:pt x="19814" y="2187"/>
                  </a:cubicBezTo>
                  <a:cubicBezTo>
                    <a:pt x="19814" y="2187"/>
                    <a:pt x="19232" y="2492"/>
                    <a:pt x="19159" y="2471"/>
                  </a:cubicBezTo>
                  <a:cubicBezTo>
                    <a:pt x="19086" y="2450"/>
                    <a:pt x="18876" y="2293"/>
                    <a:pt x="18852" y="2324"/>
                  </a:cubicBezTo>
                  <a:cubicBezTo>
                    <a:pt x="18827" y="2356"/>
                    <a:pt x="18714" y="2640"/>
                    <a:pt x="18593" y="2629"/>
                  </a:cubicBezTo>
                  <a:cubicBezTo>
                    <a:pt x="18471" y="2619"/>
                    <a:pt x="18334" y="2640"/>
                    <a:pt x="18334" y="2640"/>
                  </a:cubicBezTo>
                  <a:cubicBezTo>
                    <a:pt x="18334" y="2640"/>
                    <a:pt x="18269" y="2881"/>
                    <a:pt x="18107" y="2913"/>
                  </a:cubicBezTo>
                  <a:cubicBezTo>
                    <a:pt x="17946" y="2944"/>
                    <a:pt x="17347" y="3008"/>
                    <a:pt x="17306" y="2934"/>
                  </a:cubicBezTo>
                  <a:cubicBezTo>
                    <a:pt x="17266" y="2860"/>
                    <a:pt x="17266" y="2787"/>
                    <a:pt x="17282" y="2766"/>
                  </a:cubicBezTo>
                  <a:cubicBezTo>
                    <a:pt x="17298" y="2745"/>
                    <a:pt x="17614" y="2566"/>
                    <a:pt x="17614" y="2566"/>
                  </a:cubicBezTo>
                  <a:cubicBezTo>
                    <a:pt x="17614" y="2566"/>
                    <a:pt x="17671" y="2671"/>
                    <a:pt x="17703" y="2640"/>
                  </a:cubicBezTo>
                  <a:cubicBezTo>
                    <a:pt x="17735" y="2608"/>
                    <a:pt x="17784" y="2513"/>
                    <a:pt x="17800" y="2492"/>
                  </a:cubicBezTo>
                  <a:cubicBezTo>
                    <a:pt x="17816" y="2471"/>
                    <a:pt x="18115" y="2114"/>
                    <a:pt x="18115" y="2114"/>
                  </a:cubicBezTo>
                  <a:lnTo>
                    <a:pt x="17525" y="2051"/>
                  </a:lnTo>
                  <a:cubicBezTo>
                    <a:pt x="17525" y="2051"/>
                    <a:pt x="17582" y="2282"/>
                    <a:pt x="17460" y="2314"/>
                  </a:cubicBezTo>
                  <a:cubicBezTo>
                    <a:pt x="17339" y="2345"/>
                    <a:pt x="16732" y="2335"/>
                    <a:pt x="16700" y="2335"/>
                  </a:cubicBezTo>
                  <a:cubicBezTo>
                    <a:pt x="16667" y="2335"/>
                    <a:pt x="16675" y="2051"/>
                    <a:pt x="16675" y="2051"/>
                  </a:cubicBezTo>
                  <a:cubicBezTo>
                    <a:pt x="16675" y="2051"/>
                    <a:pt x="16514" y="1924"/>
                    <a:pt x="16303" y="1956"/>
                  </a:cubicBezTo>
                  <a:cubicBezTo>
                    <a:pt x="16093" y="1988"/>
                    <a:pt x="15947" y="2082"/>
                    <a:pt x="15680" y="2061"/>
                  </a:cubicBezTo>
                  <a:cubicBezTo>
                    <a:pt x="15413" y="2040"/>
                    <a:pt x="15333" y="1945"/>
                    <a:pt x="15130" y="2009"/>
                  </a:cubicBezTo>
                  <a:cubicBezTo>
                    <a:pt x="14928" y="2072"/>
                    <a:pt x="14742" y="2156"/>
                    <a:pt x="14710" y="2187"/>
                  </a:cubicBezTo>
                  <a:cubicBezTo>
                    <a:pt x="14677" y="2219"/>
                    <a:pt x="14216" y="2250"/>
                    <a:pt x="14216" y="2250"/>
                  </a:cubicBezTo>
                  <a:cubicBezTo>
                    <a:pt x="14216" y="2250"/>
                    <a:pt x="14135" y="2208"/>
                    <a:pt x="14168" y="2187"/>
                  </a:cubicBezTo>
                  <a:cubicBezTo>
                    <a:pt x="14200" y="2166"/>
                    <a:pt x="14799" y="1840"/>
                    <a:pt x="14815" y="1830"/>
                  </a:cubicBezTo>
                  <a:cubicBezTo>
                    <a:pt x="14831" y="1819"/>
                    <a:pt x="14823" y="1767"/>
                    <a:pt x="14855" y="1756"/>
                  </a:cubicBezTo>
                  <a:cubicBezTo>
                    <a:pt x="14888" y="1746"/>
                    <a:pt x="15753" y="1577"/>
                    <a:pt x="16028" y="1609"/>
                  </a:cubicBezTo>
                  <a:cubicBezTo>
                    <a:pt x="16303" y="1641"/>
                    <a:pt x="16352" y="1672"/>
                    <a:pt x="16506" y="1672"/>
                  </a:cubicBezTo>
                  <a:cubicBezTo>
                    <a:pt x="16659" y="1672"/>
                    <a:pt x="16724" y="1630"/>
                    <a:pt x="16813" y="1630"/>
                  </a:cubicBezTo>
                  <a:cubicBezTo>
                    <a:pt x="16902" y="1630"/>
                    <a:pt x="17023" y="1641"/>
                    <a:pt x="17145" y="1651"/>
                  </a:cubicBezTo>
                  <a:cubicBezTo>
                    <a:pt x="17266" y="1662"/>
                    <a:pt x="17452" y="1641"/>
                    <a:pt x="17582" y="1630"/>
                  </a:cubicBezTo>
                  <a:cubicBezTo>
                    <a:pt x="17711" y="1619"/>
                    <a:pt x="18172" y="1630"/>
                    <a:pt x="18253" y="1630"/>
                  </a:cubicBezTo>
                  <a:cubicBezTo>
                    <a:pt x="18334" y="1630"/>
                    <a:pt x="18738" y="1346"/>
                    <a:pt x="18714" y="1346"/>
                  </a:cubicBezTo>
                  <a:cubicBezTo>
                    <a:pt x="18690" y="1346"/>
                    <a:pt x="18536" y="1146"/>
                    <a:pt x="18463" y="1136"/>
                  </a:cubicBezTo>
                  <a:cubicBezTo>
                    <a:pt x="18390" y="1125"/>
                    <a:pt x="18148" y="1157"/>
                    <a:pt x="18067" y="1178"/>
                  </a:cubicBezTo>
                  <a:cubicBezTo>
                    <a:pt x="17986" y="1199"/>
                    <a:pt x="17897" y="989"/>
                    <a:pt x="17897" y="989"/>
                  </a:cubicBezTo>
                  <a:cubicBezTo>
                    <a:pt x="17897" y="989"/>
                    <a:pt x="17671" y="936"/>
                    <a:pt x="17533" y="946"/>
                  </a:cubicBezTo>
                  <a:cubicBezTo>
                    <a:pt x="17395" y="957"/>
                    <a:pt x="17153" y="1073"/>
                    <a:pt x="17137" y="1083"/>
                  </a:cubicBezTo>
                  <a:cubicBezTo>
                    <a:pt x="17120" y="1094"/>
                    <a:pt x="17056" y="1041"/>
                    <a:pt x="17056" y="1020"/>
                  </a:cubicBezTo>
                  <a:cubicBezTo>
                    <a:pt x="17056" y="999"/>
                    <a:pt x="17339" y="852"/>
                    <a:pt x="17339" y="852"/>
                  </a:cubicBezTo>
                  <a:cubicBezTo>
                    <a:pt x="17339" y="852"/>
                    <a:pt x="17274" y="631"/>
                    <a:pt x="17274" y="610"/>
                  </a:cubicBezTo>
                  <a:cubicBezTo>
                    <a:pt x="17274" y="589"/>
                    <a:pt x="17169" y="505"/>
                    <a:pt x="17145" y="494"/>
                  </a:cubicBezTo>
                  <a:cubicBezTo>
                    <a:pt x="17120" y="484"/>
                    <a:pt x="17056" y="431"/>
                    <a:pt x="17023" y="484"/>
                  </a:cubicBezTo>
                  <a:cubicBezTo>
                    <a:pt x="16991" y="536"/>
                    <a:pt x="16813" y="715"/>
                    <a:pt x="16813" y="715"/>
                  </a:cubicBezTo>
                  <a:lnTo>
                    <a:pt x="16384" y="736"/>
                  </a:lnTo>
                  <a:cubicBezTo>
                    <a:pt x="16384" y="736"/>
                    <a:pt x="16352" y="631"/>
                    <a:pt x="16376" y="599"/>
                  </a:cubicBezTo>
                  <a:cubicBezTo>
                    <a:pt x="16400" y="568"/>
                    <a:pt x="16740" y="263"/>
                    <a:pt x="16724" y="263"/>
                  </a:cubicBezTo>
                  <a:cubicBezTo>
                    <a:pt x="16708" y="263"/>
                    <a:pt x="16344" y="294"/>
                    <a:pt x="16166" y="263"/>
                  </a:cubicBezTo>
                  <a:cubicBezTo>
                    <a:pt x="15988" y="231"/>
                    <a:pt x="15777" y="147"/>
                    <a:pt x="15769" y="126"/>
                  </a:cubicBezTo>
                  <a:cubicBezTo>
                    <a:pt x="15761" y="105"/>
                    <a:pt x="15583" y="74"/>
                    <a:pt x="15470" y="116"/>
                  </a:cubicBezTo>
                  <a:cubicBezTo>
                    <a:pt x="15357" y="158"/>
                    <a:pt x="15203" y="263"/>
                    <a:pt x="15057" y="231"/>
                  </a:cubicBezTo>
                  <a:cubicBezTo>
                    <a:pt x="14912" y="200"/>
                    <a:pt x="14831" y="168"/>
                    <a:pt x="14831" y="168"/>
                  </a:cubicBezTo>
                  <a:lnTo>
                    <a:pt x="14629" y="0"/>
                  </a:lnTo>
                  <a:cubicBezTo>
                    <a:pt x="14629" y="0"/>
                    <a:pt x="14216" y="21"/>
                    <a:pt x="13990" y="32"/>
                  </a:cubicBezTo>
                  <a:cubicBezTo>
                    <a:pt x="13763" y="42"/>
                    <a:pt x="13342" y="126"/>
                    <a:pt x="13173" y="105"/>
                  </a:cubicBezTo>
                  <a:cubicBezTo>
                    <a:pt x="13003" y="84"/>
                    <a:pt x="12703" y="0"/>
                    <a:pt x="12703" y="0"/>
                  </a:cubicBezTo>
                  <a:lnTo>
                    <a:pt x="12671" y="158"/>
                  </a:lnTo>
                  <a:lnTo>
                    <a:pt x="12364" y="116"/>
                  </a:lnTo>
                  <a:cubicBezTo>
                    <a:pt x="12364" y="116"/>
                    <a:pt x="12420" y="263"/>
                    <a:pt x="12323" y="294"/>
                  </a:cubicBezTo>
                  <a:cubicBezTo>
                    <a:pt x="12226" y="326"/>
                    <a:pt x="11919" y="284"/>
                    <a:pt x="11919" y="284"/>
                  </a:cubicBezTo>
                  <a:cubicBezTo>
                    <a:pt x="11919" y="284"/>
                    <a:pt x="11902" y="368"/>
                    <a:pt x="11902" y="389"/>
                  </a:cubicBezTo>
                  <a:cubicBezTo>
                    <a:pt x="11902" y="410"/>
                    <a:pt x="11975" y="578"/>
                    <a:pt x="11975" y="599"/>
                  </a:cubicBezTo>
                  <a:cubicBezTo>
                    <a:pt x="11975" y="620"/>
                    <a:pt x="11692" y="620"/>
                    <a:pt x="11692" y="620"/>
                  </a:cubicBezTo>
                  <a:lnTo>
                    <a:pt x="11587" y="831"/>
                  </a:lnTo>
                  <a:lnTo>
                    <a:pt x="11441" y="778"/>
                  </a:lnTo>
                  <a:lnTo>
                    <a:pt x="11296" y="1041"/>
                  </a:lnTo>
                  <a:cubicBezTo>
                    <a:pt x="11296" y="1041"/>
                    <a:pt x="10907" y="904"/>
                    <a:pt x="10907" y="873"/>
                  </a:cubicBezTo>
                  <a:cubicBezTo>
                    <a:pt x="10907" y="841"/>
                    <a:pt x="10940" y="610"/>
                    <a:pt x="10915" y="610"/>
                  </a:cubicBezTo>
                  <a:cubicBezTo>
                    <a:pt x="10891" y="610"/>
                    <a:pt x="10155" y="673"/>
                    <a:pt x="10171" y="684"/>
                  </a:cubicBezTo>
                  <a:cubicBezTo>
                    <a:pt x="10187" y="694"/>
                    <a:pt x="10236" y="946"/>
                    <a:pt x="10228" y="967"/>
                  </a:cubicBezTo>
                  <a:cubicBezTo>
                    <a:pt x="10220" y="989"/>
                    <a:pt x="10349" y="1251"/>
                    <a:pt x="10349" y="1251"/>
                  </a:cubicBezTo>
                  <a:lnTo>
                    <a:pt x="9912" y="1283"/>
                  </a:lnTo>
                  <a:cubicBezTo>
                    <a:pt x="9912" y="1283"/>
                    <a:pt x="9961" y="1472"/>
                    <a:pt x="9945" y="1472"/>
                  </a:cubicBezTo>
                  <a:cubicBezTo>
                    <a:pt x="9928" y="1472"/>
                    <a:pt x="9831" y="1525"/>
                    <a:pt x="9742" y="1472"/>
                  </a:cubicBezTo>
                  <a:cubicBezTo>
                    <a:pt x="9653" y="1420"/>
                    <a:pt x="9597" y="1293"/>
                    <a:pt x="9484" y="1325"/>
                  </a:cubicBezTo>
                  <a:cubicBezTo>
                    <a:pt x="9370" y="1357"/>
                    <a:pt x="9395" y="1420"/>
                    <a:pt x="9273" y="1441"/>
                  </a:cubicBezTo>
                  <a:cubicBezTo>
                    <a:pt x="9152" y="1462"/>
                    <a:pt x="9063" y="1441"/>
                    <a:pt x="9063" y="1441"/>
                  </a:cubicBezTo>
                  <a:lnTo>
                    <a:pt x="9152" y="1619"/>
                  </a:lnTo>
                  <a:cubicBezTo>
                    <a:pt x="9152" y="1619"/>
                    <a:pt x="9589" y="2208"/>
                    <a:pt x="9751" y="2303"/>
                  </a:cubicBezTo>
                  <a:cubicBezTo>
                    <a:pt x="9912" y="2398"/>
                    <a:pt x="10131" y="2492"/>
                    <a:pt x="10220" y="2545"/>
                  </a:cubicBezTo>
                  <a:cubicBezTo>
                    <a:pt x="10309" y="2597"/>
                    <a:pt x="10390" y="2734"/>
                    <a:pt x="10341" y="2755"/>
                  </a:cubicBezTo>
                  <a:cubicBezTo>
                    <a:pt x="10293" y="2776"/>
                    <a:pt x="10058" y="2713"/>
                    <a:pt x="9985" y="2692"/>
                  </a:cubicBezTo>
                  <a:cubicBezTo>
                    <a:pt x="9912" y="2671"/>
                    <a:pt x="9653" y="2587"/>
                    <a:pt x="9653" y="2587"/>
                  </a:cubicBezTo>
                  <a:cubicBezTo>
                    <a:pt x="9653" y="2587"/>
                    <a:pt x="9556" y="2829"/>
                    <a:pt x="9378" y="2776"/>
                  </a:cubicBezTo>
                  <a:cubicBezTo>
                    <a:pt x="9200" y="2724"/>
                    <a:pt x="9063" y="2503"/>
                    <a:pt x="8982" y="2429"/>
                  </a:cubicBezTo>
                  <a:cubicBezTo>
                    <a:pt x="8901" y="2356"/>
                    <a:pt x="8844" y="2124"/>
                    <a:pt x="8812" y="2051"/>
                  </a:cubicBezTo>
                  <a:cubicBezTo>
                    <a:pt x="8780" y="1977"/>
                    <a:pt x="8675" y="1725"/>
                    <a:pt x="8416" y="1598"/>
                  </a:cubicBezTo>
                  <a:cubicBezTo>
                    <a:pt x="8157" y="1472"/>
                    <a:pt x="7995" y="1378"/>
                    <a:pt x="7987" y="1399"/>
                  </a:cubicBezTo>
                  <a:cubicBezTo>
                    <a:pt x="7979" y="1420"/>
                    <a:pt x="7930" y="2671"/>
                    <a:pt x="7930" y="2671"/>
                  </a:cubicBezTo>
                  <a:lnTo>
                    <a:pt x="6919" y="2219"/>
                  </a:lnTo>
                  <a:cubicBezTo>
                    <a:pt x="6919" y="2219"/>
                    <a:pt x="6547" y="2829"/>
                    <a:pt x="6555" y="2713"/>
                  </a:cubicBezTo>
                  <a:cubicBezTo>
                    <a:pt x="6563" y="2597"/>
                    <a:pt x="6539" y="2135"/>
                    <a:pt x="6490" y="1935"/>
                  </a:cubicBezTo>
                  <a:cubicBezTo>
                    <a:pt x="6442" y="1735"/>
                    <a:pt x="6426" y="1683"/>
                    <a:pt x="6393" y="1683"/>
                  </a:cubicBezTo>
                  <a:cubicBezTo>
                    <a:pt x="6361" y="1683"/>
                    <a:pt x="6070" y="1767"/>
                    <a:pt x="6070" y="1767"/>
                  </a:cubicBezTo>
                  <a:cubicBezTo>
                    <a:pt x="6070" y="1767"/>
                    <a:pt x="6150" y="2030"/>
                    <a:pt x="6021" y="1967"/>
                  </a:cubicBezTo>
                  <a:cubicBezTo>
                    <a:pt x="5892" y="1903"/>
                    <a:pt x="5835" y="1819"/>
                    <a:pt x="5835" y="1819"/>
                  </a:cubicBezTo>
                  <a:cubicBezTo>
                    <a:pt x="5835" y="1819"/>
                    <a:pt x="5827" y="1924"/>
                    <a:pt x="5714" y="1924"/>
                  </a:cubicBezTo>
                  <a:cubicBezTo>
                    <a:pt x="5600" y="1924"/>
                    <a:pt x="5511" y="1809"/>
                    <a:pt x="5358" y="1819"/>
                  </a:cubicBezTo>
                  <a:cubicBezTo>
                    <a:pt x="5204" y="1830"/>
                    <a:pt x="4274" y="2177"/>
                    <a:pt x="4274" y="2177"/>
                  </a:cubicBezTo>
                  <a:lnTo>
                    <a:pt x="4355" y="2703"/>
                  </a:lnTo>
                  <a:lnTo>
                    <a:pt x="4249" y="2703"/>
                  </a:lnTo>
                  <a:lnTo>
                    <a:pt x="4031" y="2208"/>
                  </a:lnTo>
                  <a:lnTo>
                    <a:pt x="3869" y="2219"/>
                  </a:lnTo>
                  <a:lnTo>
                    <a:pt x="3707" y="2745"/>
                  </a:lnTo>
                  <a:lnTo>
                    <a:pt x="3829" y="3081"/>
                  </a:lnTo>
                  <a:cubicBezTo>
                    <a:pt x="3829" y="3081"/>
                    <a:pt x="3465" y="2860"/>
                    <a:pt x="3287" y="2871"/>
                  </a:cubicBezTo>
                  <a:cubicBezTo>
                    <a:pt x="3109" y="2881"/>
                    <a:pt x="2550" y="3228"/>
                    <a:pt x="2397" y="3249"/>
                  </a:cubicBezTo>
                  <a:cubicBezTo>
                    <a:pt x="2243" y="3271"/>
                    <a:pt x="1960" y="3313"/>
                    <a:pt x="1928" y="3365"/>
                  </a:cubicBezTo>
                  <a:cubicBezTo>
                    <a:pt x="1895" y="3418"/>
                    <a:pt x="1798" y="3491"/>
                    <a:pt x="1750" y="3586"/>
                  </a:cubicBezTo>
                  <a:cubicBezTo>
                    <a:pt x="1701" y="3681"/>
                    <a:pt x="1539" y="3817"/>
                    <a:pt x="1669" y="3870"/>
                  </a:cubicBezTo>
                  <a:cubicBezTo>
                    <a:pt x="1798" y="3922"/>
                    <a:pt x="1871" y="3807"/>
                    <a:pt x="1984" y="3796"/>
                  </a:cubicBezTo>
                  <a:cubicBezTo>
                    <a:pt x="2097" y="3786"/>
                    <a:pt x="2130" y="3744"/>
                    <a:pt x="2195" y="3817"/>
                  </a:cubicBezTo>
                  <a:cubicBezTo>
                    <a:pt x="2259" y="3891"/>
                    <a:pt x="2259" y="3891"/>
                    <a:pt x="2397" y="3891"/>
                  </a:cubicBezTo>
                  <a:cubicBezTo>
                    <a:pt x="2534" y="3891"/>
                    <a:pt x="2979" y="3775"/>
                    <a:pt x="2979" y="3775"/>
                  </a:cubicBezTo>
                  <a:cubicBezTo>
                    <a:pt x="2979" y="3775"/>
                    <a:pt x="2850" y="3838"/>
                    <a:pt x="2842" y="3891"/>
                  </a:cubicBezTo>
                  <a:cubicBezTo>
                    <a:pt x="2834" y="3944"/>
                    <a:pt x="2931" y="4143"/>
                    <a:pt x="2931" y="4143"/>
                  </a:cubicBezTo>
                  <a:lnTo>
                    <a:pt x="2834" y="4301"/>
                  </a:lnTo>
                  <a:lnTo>
                    <a:pt x="2890" y="4459"/>
                  </a:lnTo>
                  <a:lnTo>
                    <a:pt x="2801" y="4669"/>
                  </a:lnTo>
                  <a:close/>
                </a:path>
              </a:pathLst>
            </a:custGeom>
            <a:solidFill>
              <a:schemeClr val="accent6">
                <a:lumOff val="478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  <p:sp>
        <p:nvSpPr>
          <p:cNvPr id="1451" name="Source: Enter data source details here"/>
          <p:cNvSpPr/>
          <p:nvPr>
            <p:ph type="body" sz="quarter" idx="13"/>
          </p:nvPr>
        </p:nvSpPr>
        <p:spPr>
          <a:xfrm>
            <a:off x="185106" y="8760219"/>
            <a:ext cx="10160001" cy="254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algn="l">
              <a:defRPr sz="800"/>
            </a:lvl1pPr>
          </a:lstStyle>
          <a:p>
            <a:pPr/>
            <a:r>
              <a:t>Source: Enter data source details here</a:t>
            </a:r>
          </a:p>
        </p:txBody>
      </p:sp>
      <p:sp>
        <p:nvSpPr>
          <p:cNvPr id="1452" name="MAP OVERLAY…"/>
          <p:cNvSpPr/>
          <p:nvPr>
            <p:ph type="body" sz="quarter" idx="14"/>
          </p:nvPr>
        </p:nvSpPr>
        <p:spPr>
          <a:xfrm>
            <a:off x="3647482" y="3633737"/>
            <a:ext cx="1662132" cy="994440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MAP OVERLAY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Point one</a:t>
            </a:r>
          </a:p>
          <a:p>
            <a:pPr>
              <a:defRPr sz="1000"/>
            </a:pPr>
            <a:r>
              <a:t>Point two</a:t>
            </a:r>
          </a:p>
          <a:p>
            <a:pPr>
              <a:defRPr sz="1000"/>
            </a:pPr>
            <a:r>
              <a:t>Point three</a:t>
            </a:r>
          </a:p>
        </p:txBody>
      </p:sp>
      <p:sp>
        <p:nvSpPr>
          <p:cNvPr id="1453" name="MAP OVERLAY…"/>
          <p:cNvSpPr/>
          <p:nvPr>
            <p:ph type="body" sz="quarter" idx="15"/>
          </p:nvPr>
        </p:nvSpPr>
        <p:spPr>
          <a:xfrm>
            <a:off x="7265750" y="3981274"/>
            <a:ext cx="1662132" cy="99444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MAP OVERLAY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Point one</a:t>
            </a:r>
          </a:p>
          <a:p>
            <a:pPr>
              <a:defRPr sz="1000"/>
            </a:pPr>
            <a:r>
              <a:t>Point two</a:t>
            </a:r>
          </a:p>
          <a:p>
            <a:pPr>
              <a:defRPr sz="1000"/>
            </a:pPr>
            <a:r>
              <a:t>Point three</a:t>
            </a:r>
          </a:p>
        </p:txBody>
      </p:sp>
      <p:sp>
        <p:nvSpPr>
          <p:cNvPr id="1454" name="MAP OVERLAY…"/>
          <p:cNvSpPr/>
          <p:nvPr>
            <p:ph type="body" sz="quarter" idx="16"/>
          </p:nvPr>
        </p:nvSpPr>
        <p:spPr>
          <a:xfrm>
            <a:off x="10884017" y="4328811"/>
            <a:ext cx="1662132" cy="994441"/>
          </a:xfrm>
          <a:prstGeom prst="rect">
            <a:avLst/>
          </a:prstGeom>
          <a:ln w="25400"/>
        </p:spPr>
        <p:txBody>
          <a:bodyPr lIns="50800" tIns="50800" rIns="50800" bIns="50800"/>
          <a:lstStyle/>
          <a:p>
            <a: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pPr>
            <a:r>
              <a:t>MAP OVERLAY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Point one</a:t>
            </a:r>
          </a:p>
          <a:p>
            <a:pPr>
              <a:defRPr sz="1000"/>
            </a:pPr>
            <a:r>
              <a:t>Point two</a:t>
            </a:r>
          </a:p>
          <a:p>
            <a:pPr>
              <a:defRPr sz="1000"/>
            </a:pPr>
            <a:r>
              <a:t>Point three</a:t>
            </a:r>
          </a:p>
        </p:txBody>
      </p:sp>
      <p:sp>
        <p:nvSpPr>
          <p:cNvPr id="1455" name="Paragraph or caption relating to chart, delete as appropriate"/>
          <p:cNvSpPr/>
          <p:nvPr>
            <p:ph type="body" sz="quarter" idx="17"/>
          </p:nvPr>
        </p:nvSpPr>
        <p:spPr>
          <a:xfrm>
            <a:off x="1778000" y="7921955"/>
            <a:ext cx="12700001" cy="762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/>
            <a:r>
              <a:t>Paragraph or caption relating to chart, delete as appropriate</a:t>
            </a:r>
          </a:p>
        </p:txBody>
      </p:sp>
      <p:sp>
        <p:nvSpPr>
          <p:cNvPr id="1456" name="title over one line"/>
          <p:cNvSpPr/>
          <p:nvPr>
            <p:ph type="body" sz="quarter" idx="18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457" name="WITH SUBTITLE OR SUPPORTING COPY"/>
          <p:cNvSpPr/>
          <p:nvPr>
            <p:ph type="body" sz="quarter" idx="19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14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rizontal tab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graphicFrame>
        <p:nvGraphicFramePr>
          <p:cNvPr id="1466" name="Table"/>
          <p:cNvGraphicFramePr/>
          <p:nvPr/>
        </p:nvGraphicFramePr>
        <p:xfrm>
          <a:off x="2092947" y="2243543"/>
          <a:ext cx="12159006" cy="5691608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{4A9BC294-FFE2-49D5-8D69-9E1BD2C41BD5}</a:tableStyleId>
              </a:tblPr>
              <a:tblGrid>
                <a:gridCol w="3017526"/>
                <a:gridCol w="3017526"/>
                <a:gridCol w="3017526"/>
                <a:gridCol w="3017526"/>
              </a:tblGrid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solidFill>
                      <a:schemeClr val="accent2">
                        <a:hueOff val="-3009967"/>
                        <a:satOff val="-23024"/>
                        <a:lumOff val="-450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solidFill>
                      <a:schemeClr val="accent3">
                        <a:hueOff val="-1821137"/>
                        <a:satOff val="-54668"/>
                        <a:lumOff val="-292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solidFill>
                      <a:srgbClr val="C9D2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rizontal table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475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graphicFrame>
        <p:nvGraphicFramePr>
          <p:cNvPr id="1476" name="Table"/>
          <p:cNvGraphicFramePr/>
          <p:nvPr/>
        </p:nvGraphicFramePr>
        <p:xfrm>
          <a:off x="2092947" y="2243543"/>
          <a:ext cx="12159006" cy="5691608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{D51ADE6A-740E-44AE-83CC-AE7238B6C88D}</a:tableStyleId>
              </a:tblPr>
              <a:tblGrid>
                <a:gridCol w="3017526"/>
                <a:gridCol w="3017526"/>
                <a:gridCol w="3017526"/>
                <a:gridCol w="3017526"/>
              </a:tblGrid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solidFill>
                      <a:schemeClr val="accent2">
                        <a:hueOff val="-3009967"/>
                        <a:satOff val="-23024"/>
                        <a:lumOff val="-450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solidFill>
                      <a:schemeClr val="accent3">
                        <a:hueOff val="-1821137"/>
                        <a:satOff val="-54668"/>
                        <a:lumOff val="-292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solidFill>
                      <a:srgbClr val="C9D2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ab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" name="Table"/>
          <p:cNvGraphicFramePr/>
          <p:nvPr/>
        </p:nvGraphicFramePr>
        <p:xfrm>
          <a:off x="2092947" y="2243543"/>
          <a:ext cx="12159006" cy="56916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{BBFC77FB-9ED0-4EC9-95AA-A1379042E648}</a:tableStyleId>
              </a:tblPr>
              <a:tblGrid>
                <a:gridCol w="2414021"/>
                <a:gridCol w="2414021"/>
                <a:gridCol w="2414021"/>
                <a:gridCol w="2414021"/>
                <a:gridCol w="2414021"/>
              </a:tblGrid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T w="889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T w="889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2">
                        <a:hueOff val="-3009967"/>
                        <a:satOff val="-23024"/>
                        <a:lumOff val="-450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T w="889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3">
                        <a:hueOff val="-1821137"/>
                        <a:satOff val="-54668"/>
                        <a:lumOff val="-292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solidFill>
                      <a:srgbClr val="C9D2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B w="889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R w="88900">
                      <a:solidFill>
                        <a:srgbClr val="FFFFFF"/>
                      </a:solidFill>
                      <a:miter lim="400000"/>
                    </a:lnR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5" name="SLIDE title"/>
          <p:cNvSpPr/>
          <p:nvPr>
            <p:ph type="body" sz="quarter" idx="13"/>
          </p:nvPr>
        </p:nvSpPr>
        <p:spPr>
          <a:xfrm>
            <a:off x="1778000" y="167944"/>
            <a:ext cx="12700001" cy="127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4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able +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494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graphicFrame>
        <p:nvGraphicFramePr>
          <p:cNvPr id="1495" name="Table"/>
          <p:cNvGraphicFramePr/>
          <p:nvPr/>
        </p:nvGraphicFramePr>
        <p:xfrm>
          <a:off x="2092947" y="2243543"/>
          <a:ext cx="12159006" cy="56916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414021"/>
                <a:gridCol w="2414021"/>
                <a:gridCol w="2414021"/>
                <a:gridCol w="2414021"/>
                <a:gridCol w="2414021"/>
              </a:tblGrid>
              <a:tr h="112054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latin typeface="Burberry Apercu Titles Medium"/>
                          <a:ea typeface="Burberry Apercu Titles Medium"/>
                          <a:cs typeface="Burberry Apercu Titles Medium"/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hueOff val="641947"/>
                        <a:satOff val="-26408"/>
                        <a:lumOff val="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latin typeface="Burberry Apercu Titles Medium"/>
                          <a:ea typeface="Burberry Apercu Titles Medium"/>
                          <a:cs typeface="Burberry Apercu Titles Medium"/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009967"/>
                        <a:satOff val="-23024"/>
                        <a:lumOff val="-450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latin typeface="Burberry Apercu Titles Medium"/>
                          <a:ea typeface="Burberry Apercu Titles Medium"/>
                          <a:cs typeface="Burberry Apercu Titles Medium"/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3">
                        <a:hueOff val="-1821137"/>
                        <a:satOff val="-54668"/>
                        <a:lumOff val="-292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latin typeface="Burberry Apercu Titles Medium"/>
                          <a:ea typeface="Burberry Apercu Titles Medium"/>
                          <a:cs typeface="Burberry Apercu Titles Medium"/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rgbClr val="C9D2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4"/>
                          </a:solidFill>
                          <a:latin typeface="Burberry Apercu Titles Medium"/>
                          <a:ea typeface="Burberry Apercu Titles Medium"/>
                          <a:cs typeface="Burberry Apercu Titles Medium"/>
                          <a:sym typeface="Burberry Apercu Titles Medium"/>
                        </a:rPr>
                        <a:t>ROW TITLE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889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hueOff val="641947"/>
                        <a:satOff val="-26408"/>
                        <a:lumOff val="529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hueOff val="641947"/>
                        <a:satOff val="-26408"/>
                        <a:lumOff val="529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hueOff val="641947"/>
                        <a:satOff val="-26408"/>
                        <a:lumOff val="529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1016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205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889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hueOff val="641947"/>
                        <a:satOff val="-26408"/>
                        <a:lumOff val="529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-3009967"/>
                        <a:satOff val="-23024"/>
                        <a:lumOff val="-450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3">
                        <a:hueOff val="-1821137"/>
                        <a:satOff val="-54668"/>
                        <a:lumOff val="-29219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1016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4266667"/>
                        <a:satOff val="37500"/>
                        <a:lumOff val="71764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accent4"/>
                          </a:solidFill>
                        </a:rPr>
                        <a:t>Body copy</a:t>
                      </a:r>
                    </a:p>
                  </a:txBody>
                  <a:tcPr marL="50800" marR="50800" marT="50800" marB="50800" anchor="ctr" anchorCtr="0" horzOverflow="overflow">
                    <a:lnL w="101600">
                      <a:solidFill>
                        <a:srgbClr val="FFFFFF"/>
                      </a:solidFill>
                      <a:miter lim="400000"/>
                    </a:lnL>
                    <a:lnR w="88900">
                      <a:solidFill>
                        <a:srgbClr val="FFFFFF"/>
                      </a:solidFill>
                      <a:miter lim="400000"/>
                    </a:lnR>
                    <a:lnT w="101600">
                      <a:solidFill>
                        <a:srgbClr val="FFFFFF"/>
                      </a:solidFill>
                      <a:miter lim="400000"/>
                    </a:lnT>
                    <a:lnB w="889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rganisation char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Line"/>
          <p:cNvSpPr/>
          <p:nvPr/>
        </p:nvSpPr>
        <p:spPr>
          <a:xfrm flipV="1">
            <a:off x="5841999" y="6633687"/>
            <a:ext cx="1" cy="52615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04" name="title over one line"/>
          <p:cNvSpPr/>
          <p:nvPr>
            <p:ph type="body" sz="quarter" idx="13"/>
          </p:nvPr>
        </p:nvSpPr>
        <p:spPr>
          <a:xfrm>
            <a:off x="1778000" y="256844"/>
            <a:ext cx="12700001" cy="635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title over one line</a:t>
            </a:r>
          </a:p>
        </p:txBody>
      </p:sp>
      <p:sp>
        <p:nvSpPr>
          <p:cNvPr id="1505" name="WITH SUBTITLE OR SUPPORTING COPY"/>
          <p:cNvSpPr/>
          <p:nvPr>
            <p:ph type="body" sz="quarter" idx="14"/>
          </p:nvPr>
        </p:nvSpPr>
        <p:spPr>
          <a:xfrm>
            <a:off x="1778000" y="891844"/>
            <a:ext cx="12700001" cy="5080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300">
                <a:latin typeface="Burberry Apercu Titles Medium"/>
                <a:ea typeface="Burberry Apercu Titles Medium"/>
                <a:cs typeface="Burberry Apercu Titles Medium"/>
                <a:sym typeface="Burberry Apercu Titles Medium"/>
              </a:defRPr>
            </a:lvl1pPr>
          </a:lstStyle>
          <a:p>
            <a:pPr/>
            <a:r>
              <a:t>WITH SUBTITLE OR SUPPORTING COPY</a:t>
            </a:r>
          </a:p>
        </p:txBody>
      </p:sp>
      <p:sp>
        <p:nvSpPr>
          <p:cNvPr id="1506" name="Line"/>
          <p:cNvSpPr/>
          <p:nvPr/>
        </p:nvSpPr>
        <p:spPr>
          <a:xfrm flipV="1">
            <a:off x="3555999" y="6633687"/>
            <a:ext cx="1" cy="52615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07" name="Line"/>
          <p:cNvSpPr/>
          <p:nvPr/>
        </p:nvSpPr>
        <p:spPr>
          <a:xfrm flipV="1">
            <a:off x="10413999" y="6633687"/>
            <a:ext cx="1" cy="52615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08" name="Line"/>
          <p:cNvSpPr/>
          <p:nvPr/>
        </p:nvSpPr>
        <p:spPr>
          <a:xfrm flipV="1">
            <a:off x="13842999" y="5325175"/>
            <a:ext cx="1" cy="526154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grpSp>
        <p:nvGrpSpPr>
          <p:cNvPr id="1513" name="Group"/>
          <p:cNvGrpSpPr/>
          <p:nvPr/>
        </p:nvGrpSpPr>
        <p:grpSpPr>
          <a:xfrm>
            <a:off x="3556000" y="5320509"/>
            <a:ext cx="2286000" cy="543520"/>
            <a:chOff x="0" y="0"/>
            <a:chExt cx="2285999" cy="543519"/>
          </a:xfrm>
        </p:grpSpPr>
        <p:sp>
          <p:nvSpPr>
            <p:cNvPr id="1509" name="Line"/>
            <p:cNvSpPr/>
            <p:nvPr/>
          </p:nvSpPr>
          <p:spPr>
            <a:xfrm>
              <a:off x="1479" y="280442"/>
              <a:ext cx="2283041" cy="1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 flipV="1">
              <a:off x="2285999" y="284065"/>
              <a:ext cx="1" cy="259455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 flipV="1">
              <a:off x="-1" y="276225"/>
              <a:ext cx="2" cy="267295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 flipV="1">
              <a:off x="1143000" y="0"/>
              <a:ext cx="0" cy="267295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</p:grpSp>
      <p:sp>
        <p:nvSpPr>
          <p:cNvPr id="1514" name="Line"/>
          <p:cNvSpPr/>
          <p:nvPr/>
        </p:nvSpPr>
        <p:spPr>
          <a:xfrm>
            <a:off x="2414480" y="4291924"/>
            <a:ext cx="2283040" cy="1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15" name="Line"/>
          <p:cNvSpPr/>
          <p:nvPr/>
        </p:nvSpPr>
        <p:spPr>
          <a:xfrm flipV="1">
            <a:off x="4698999" y="4295547"/>
            <a:ext cx="1" cy="25945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16" name="Line"/>
          <p:cNvSpPr/>
          <p:nvPr/>
        </p:nvSpPr>
        <p:spPr>
          <a:xfrm flipV="1">
            <a:off x="2413000" y="4287707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17" name="Line"/>
          <p:cNvSpPr/>
          <p:nvPr/>
        </p:nvSpPr>
        <p:spPr>
          <a:xfrm flipV="1">
            <a:off x="3556000" y="4024182"/>
            <a:ext cx="1" cy="2545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18" name="Line"/>
          <p:cNvSpPr/>
          <p:nvPr/>
        </p:nvSpPr>
        <p:spPr>
          <a:xfrm>
            <a:off x="9272479" y="4291924"/>
            <a:ext cx="2283041" cy="1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19" name="Line"/>
          <p:cNvSpPr/>
          <p:nvPr/>
        </p:nvSpPr>
        <p:spPr>
          <a:xfrm flipV="1">
            <a:off x="11556999" y="4295547"/>
            <a:ext cx="1" cy="25945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20" name="Line"/>
          <p:cNvSpPr/>
          <p:nvPr/>
        </p:nvSpPr>
        <p:spPr>
          <a:xfrm flipV="1">
            <a:off x="9271000" y="4287707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21" name="Line"/>
          <p:cNvSpPr/>
          <p:nvPr/>
        </p:nvSpPr>
        <p:spPr>
          <a:xfrm flipV="1">
            <a:off x="10414000" y="4024182"/>
            <a:ext cx="1" cy="2545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22" name="Line"/>
          <p:cNvSpPr/>
          <p:nvPr/>
        </p:nvSpPr>
        <p:spPr>
          <a:xfrm>
            <a:off x="12705039" y="4291924"/>
            <a:ext cx="1136481" cy="1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23" name="Line"/>
          <p:cNvSpPr/>
          <p:nvPr/>
        </p:nvSpPr>
        <p:spPr>
          <a:xfrm flipV="1">
            <a:off x="13842999" y="4295547"/>
            <a:ext cx="1" cy="25945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24" name="Line"/>
          <p:cNvSpPr/>
          <p:nvPr/>
        </p:nvSpPr>
        <p:spPr>
          <a:xfrm flipV="1">
            <a:off x="12700000" y="4024182"/>
            <a:ext cx="1" cy="2545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grpSp>
        <p:nvGrpSpPr>
          <p:cNvPr id="1529" name="Group"/>
          <p:cNvGrpSpPr/>
          <p:nvPr/>
        </p:nvGrpSpPr>
        <p:grpSpPr>
          <a:xfrm>
            <a:off x="8128000" y="5320509"/>
            <a:ext cx="2286000" cy="543520"/>
            <a:chOff x="0" y="0"/>
            <a:chExt cx="2285999" cy="543519"/>
          </a:xfrm>
        </p:grpSpPr>
        <p:sp>
          <p:nvSpPr>
            <p:cNvPr id="1525" name="Line"/>
            <p:cNvSpPr/>
            <p:nvPr/>
          </p:nvSpPr>
          <p:spPr>
            <a:xfrm>
              <a:off x="1479" y="280442"/>
              <a:ext cx="2283041" cy="1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 flipV="1">
              <a:off x="2285999" y="284065"/>
              <a:ext cx="1" cy="259455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 flipV="1">
              <a:off x="-1" y="276225"/>
              <a:ext cx="2" cy="267295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 flipV="1">
              <a:off x="1143000" y="0"/>
              <a:ext cx="0" cy="267295"/>
            </a:xfrm>
            <a:prstGeom prst="line">
              <a:avLst/>
            </a:prstGeom>
            <a:noFill/>
            <a:ln w="6350" cap="flat">
              <a:solidFill>
                <a:schemeClr val="accent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cap="all" sz="2800">
                  <a:latin typeface="+mn-lt"/>
                  <a:ea typeface="+mn-ea"/>
                  <a:cs typeface="+mn-cs"/>
                  <a:sym typeface="Burberry Apercu Titles Bold"/>
                </a:defRPr>
              </a:pPr>
            </a:p>
          </p:txBody>
        </p:sp>
      </p:grpSp>
      <p:sp>
        <p:nvSpPr>
          <p:cNvPr id="1530" name="Line"/>
          <p:cNvSpPr/>
          <p:nvPr/>
        </p:nvSpPr>
        <p:spPr>
          <a:xfrm>
            <a:off x="3565131" y="2990174"/>
            <a:ext cx="9138438" cy="1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1" name="Line"/>
          <p:cNvSpPr/>
          <p:nvPr/>
        </p:nvSpPr>
        <p:spPr>
          <a:xfrm flipV="1">
            <a:off x="8127999" y="2999678"/>
            <a:ext cx="1" cy="259454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2" name="Line"/>
          <p:cNvSpPr/>
          <p:nvPr/>
        </p:nvSpPr>
        <p:spPr>
          <a:xfrm flipV="1">
            <a:off x="3556000" y="2991837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3" name="Line"/>
          <p:cNvSpPr/>
          <p:nvPr/>
        </p:nvSpPr>
        <p:spPr>
          <a:xfrm flipV="1">
            <a:off x="8128000" y="2709732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4" name="Line"/>
          <p:cNvSpPr/>
          <p:nvPr/>
        </p:nvSpPr>
        <p:spPr>
          <a:xfrm flipV="1">
            <a:off x="5842000" y="2991837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5" name="Line"/>
          <p:cNvSpPr/>
          <p:nvPr/>
        </p:nvSpPr>
        <p:spPr>
          <a:xfrm flipV="1">
            <a:off x="10414000" y="2991837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6" name="Line"/>
          <p:cNvSpPr/>
          <p:nvPr/>
        </p:nvSpPr>
        <p:spPr>
          <a:xfrm flipV="1">
            <a:off x="12700000" y="2991837"/>
            <a:ext cx="1" cy="267295"/>
          </a:xfrm>
          <a:prstGeom prst="line">
            <a:avLst/>
          </a:prstGeom>
          <a:ln w="6350">
            <a:solidFill>
              <a:schemeClr val="accent4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  <p:sp>
        <p:nvSpPr>
          <p:cNvPr id="1537" name="Name"/>
          <p:cNvSpPr/>
          <p:nvPr>
            <p:ph type="body" sz="quarter" idx="15"/>
          </p:nvPr>
        </p:nvSpPr>
        <p:spPr>
          <a:xfrm>
            <a:off x="7175500" y="19596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38" name="Department"/>
          <p:cNvSpPr/>
          <p:nvPr>
            <p:ph type="body" sz="quarter" idx="16"/>
          </p:nvPr>
        </p:nvSpPr>
        <p:spPr>
          <a:xfrm>
            <a:off x="7175500" y="32613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Department</a:t>
            </a:r>
          </a:p>
        </p:txBody>
      </p:sp>
      <p:sp>
        <p:nvSpPr>
          <p:cNvPr id="1539" name="Department"/>
          <p:cNvSpPr/>
          <p:nvPr>
            <p:ph type="body" sz="quarter" idx="17"/>
          </p:nvPr>
        </p:nvSpPr>
        <p:spPr>
          <a:xfrm>
            <a:off x="4889500" y="32613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Department</a:t>
            </a:r>
          </a:p>
        </p:txBody>
      </p:sp>
      <p:sp>
        <p:nvSpPr>
          <p:cNvPr id="1540" name="Department"/>
          <p:cNvSpPr/>
          <p:nvPr>
            <p:ph type="body" sz="quarter" idx="18"/>
          </p:nvPr>
        </p:nvSpPr>
        <p:spPr>
          <a:xfrm>
            <a:off x="9461500" y="32613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Department</a:t>
            </a:r>
          </a:p>
        </p:txBody>
      </p:sp>
      <p:sp>
        <p:nvSpPr>
          <p:cNvPr id="1541" name="Department"/>
          <p:cNvSpPr/>
          <p:nvPr>
            <p:ph type="body" sz="quarter" idx="19"/>
          </p:nvPr>
        </p:nvSpPr>
        <p:spPr>
          <a:xfrm>
            <a:off x="11747500" y="32613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Department</a:t>
            </a:r>
          </a:p>
        </p:txBody>
      </p:sp>
      <p:sp>
        <p:nvSpPr>
          <p:cNvPr id="1542" name="Department"/>
          <p:cNvSpPr/>
          <p:nvPr>
            <p:ph type="body" sz="quarter" idx="20"/>
          </p:nvPr>
        </p:nvSpPr>
        <p:spPr>
          <a:xfrm>
            <a:off x="2603500" y="32613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Department</a:t>
            </a:r>
          </a:p>
        </p:txBody>
      </p:sp>
      <p:sp>
        <p:nvSpPr>
          <p:cNvPr id="1543" name="Name"/>
          <p:cNvSpPr/>
          <p:nvPr>
            <p:ph type="body" sz="quarter" idx="21"/>
          </p:nvPr>
        </p:nvSpPr>
        <p:spPr>
          <a:xfrm>
            <a:off x="3746500" y="45631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44" name="Name"/>
          <p:cNvSpPr/>
          <p:nvPr>
            <p:ph type="body" sz="quarter" idx="22"/>
          </p:nvPr>
        </p:nvSpPr>
        <p:spPr>
          <a:xfrm>
            <a:off x="1460500" y="45631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45" name="Name"/>
          <p:cNvSpPr/>
          <p:nvPr>
            <p:ph type="body" sz="quarter" idx="23"/>
          </p:nvPr>
        </p:nvSpPr>
        <p:spPr>
          <a:xfrm>
            <a:off x="4889500" y="58648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46" name="Name"/>
          <p:cNvSpPr/>
          <p:nvPr>
            <p:ph type="body" sz="quarter" idx="24"/>
          </p:nvPr>
        </p:nvSpPr>
        <p:spPr>
          <a:xfrm>
            <a:off x="2603500" y="58648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47" name="Name"/>
          <p:cNvSpPr/>
          <p:nvPr>
            <p:ph type="body" sz="quarter" idx="25"/>
          </p:nvPr>
        </p:nvSpPr>
        <p:spPr>
          <a:xfrm>
            <a:off x="4889500" y="71666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48" name="Name"/>
          <p:cNvSpPr/>
          <p:nvPr>
            <p:ph type="body" sz="quarter" idx="26"/>
          </p:nvPr>
        </p:nvSpPr>
        <p:spPr>
          <a:xfrm>
            <a:off x="2603500" y="71666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49" name="Name"/>
          <p:cNvSpPr/>
          <p:nvPr>
            <p:ph type="body" sz="quarter" idx="27"/>
          </p:nvPr>
        </p:nvSpPr>
        <p:spPr>
          <a:xfrm>
            <a:off x="10604500" y="45631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0" name="Name"/>
          <p:cNvSpPr/>
          <p:nvPr>
            <p:ph type="body" sz="quarter" idx="28"/>
          </p:nvPr>
        </p:nvSpPr>
        <p:spPr>
          <a:xfrm>
            <a:off x="8318500" y="45631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1" name="Name"/>
          <p:cNvSpPr/>
          <p:nvPr>
            <p:ph type="body" sz="quarter" idx="29"/>
          </p:nvPr>
        </p:nvSpPr>
        <p:spPr>
          <a:xfrm>
            <a:off x="9461500" y="58648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2" name="Name"/>
          <p:cNvSpPr/>
          <p:nvPr>
            <p:ph type="body" sz="quarter" idx="30"/>
          </p:nvPr>
        </p:nvSpPr>
        <p:spPr>
          <a:xfrm>
            <a:off x="7175500" y="58648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3" name="Name"/>
          <p:cNvSpPr/>
          <p:nvPr>
            <p:ph type="body" sz="quarter" idx="31"/>
          </p:nvPr>
        </p:nvSpPr>
        <p:spPr>
          <a:xfrm>
            <a:off x="12890500" y="45631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4" name="Name"/>
          <p:cNvSpPr/>
          <p:nvPr>
            <p:ph type="body" sz="quarter" idx="32"/>
          </p:nvPr>
        </p:nvSpPr>
        <p:spPr>
          <a:xfrm>
            <a:off x="12890500" y="586488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5" name="Name"/>
          <p:cNvSpPr/>
          <p:nvPr>
            <p:ph type="body" sz="quarter" idx="33"/>
          </p:nvPr>
        </p:nvSpPr>
        <p:spPr>
          <a:xfrm>
            <a:off x="9461500" y="7166639"/>
            <a:ext cx="1905000" cy="762001"/>
          </a:xfrm>
          <a:prstGeom prst="rect">
            <a:avLst/>
          </a:prstGeom>
          <a:solidFill>
            <a:schemeClr val="accent6">
              <a:lumOff val="47843"/>
            </a:schemeClr>
          </a:solidFill>
          <a:ln w="25400"/>
        </p:spPr>
        <p:txBody>
          <a:bodyPr lIns="50800" tIns="50800" rIns="50800" bIns="50800" anchor="ctr"/>
          <a:lstStyle/>
          <a:p>
            <a:pPr/>
            <a:r>
              <a:t>Name</a:t>
            </a:r>
          </a:p>
        </p:txBody>
      </p:sp>
      <p:sp>
        <p:nvSpPr>
          <p:cNvPr id="155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caption + full bleed image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/>
          <p:nvPr>
            <p:ph type="pic" idx="13"/>
          </p:nvPr>
        </p:nvSpPr>
        <p:spPr>
          <a:xfrm>
            <a:off x="-2779" y="0"/>
            <a:ext cx="16256001" cy="9144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ECTION TITLE with  one full return…"/>
          <p:cNvSpPr/>
          <p:nvPr>
            <p:ph type="body" sz="half" idx="14"/>
          </p:nvPr>
        </p:nvSpPr>
        <p:spPr>
          <a:xfrm>
            <a:off x="3048000" y="2031999"/>
            <a:ext cx="10160001" cy="50800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>
              <a:defRPr cap="all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SECTION TITLE with </a:t>
            </a:r>
            <a:br/>
            <a:r>
              <a:t>one full return</a:t>
            </a:r>
          </a:p>
          <a:p>
            <a:pPr>
              <a:defRPr cap="all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pPr>
            <a:r>
              <a:t>after last line</a:t>
            </a:r>
          </a:p>
        </p:txBody>
      </p:sp>
      <p:sp>
        <p:nvSpPr>
          <p:cNvPr id="69" name="SUBTITLE OR SUPPORTING COPY"/>
          <p:cNvSpPr/>
          <p:nvPr>
            <p:ph type="body" sz="quarter" idx="15"/>
          </p:nvPr>
        </p:nvSpPr>
        <p:spPr>
          <a:xfrm>
            <a:off x="3048000" y="6794375"/>
            <a:ext cx="10160001" cy="1875087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Burberry Apercu Titles Bold"/>
              </a:defRPr>
            </a:lvl1pPr>
          </a:lstStyle>
          <a:p>
            <a:pPr/>
            <a:r>
              <a:t>SUBTITLE OR SUPPORTING COPY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ACH SECTION…"/>
          <p:cNvSpPr/>
          <p:nvPr>
            <p:ph type="body" idx="13"/>
          </p:nvPr>
        </p:nvSpPr>
        <p:spPr>
          <a:xfrm>
            <a:off x="3048000" y="762000"/>
            <a:ext cx="10160001" cy="76200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EACH SECTION</a:t>
            </a:r>
          </a:p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SEPARATED</a:t>
            </a:r>
          </a:p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By AN EN DASH</a:t>
            </a:r>
          </a:p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–</a:t>
            </a:r>
          </a:p>
          <a:p>
            <a:pPr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Burberry Apercu Titles Bold"/>
              </a:defRPr>
            </a:pPr>
            <a:r>
              <a:t>EN DASH = “ALT” + ”-“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58.xml"/><Relationship Id="rId61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0.xml"/><Relationship Id="rId63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2.xml"/><Relationship Id="rId65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4.xml"/><Relationship Id="rId67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6.xml"/><Relationship Id="rId69" Type="http://schemas.openxmlformats.org/officeDocument/2006/relationships/slideLayout" Target="../slideLayouts/slideLayout67.xml"/><Relationship Id="rId70" Type="http://schemas.openxmlformats.org/officeDocument/2006/relationships/slideLayout" Target="../slideLayouts/slideLayout68.xml"/><Relationship Id="rId71" Type="http://schemas.openxmlformats.org/officeDocument/2006/relationships/slideLayout" Target="../slideLayouts/slideLayout69.xml"/><Relationship Id="rId72" Type="http://schemas.openxmlformats.org/officeDocument/2006/relationships/slideLayout" Target="../slideLayouts/slideLayout70.xml"/><Relationship Id="rId73" Type="http://schemas.openxmlformats.org/officeDocument/2006/relationships/slideLayout" Target="../slideLayouts/slideLayout71.xml"/><Relationship Id="rId74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3.xml"/><Relationship Id="rId76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5.xml"/><Relationship Id="rId78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EYNOTE_LOGO.pdf" descr="KEYNOTE_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3980819"/>
            <a:ext cx="8128000" cy="59037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/>
          <p:nvPr>
            <p:ph type="title"/>
          </p:nvPr>
        </p:nvSpPr>
        <p:spPr>
          <a:xfrm>
            <a:off x="1270000" y="508000"/>
            <a:ext cx="13716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10668000" y="2413000"/>
            <a:ext cx="4318000" cy="577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lnSpc>
                <a:spcPct val="140000"/>
              </a:lnSpc>
            </a:lvl2pPr>
            <a:lvl3pPr>
              <a:lnSpc>
                <a:spcPct val="140000"/>
              </a:lnSpc>
            </a:lvl3pPr>
            <a:lvl4pPr>
              <a:lnSpc>
                <a:spcPct val="140000"/>
              </a:lnSpc>
            </a:lvl4pPr>
            <a:lvl5pPr>
              <a:lnSpc>
                <a:spcPct val="14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7958547" y="8686800"/>
            <a:ext cx="321972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</p:sldLayoutIdLst>
  <p:transition xmlns:p14="http://schemas.microsoft.com/office/powerpoint/2010/main" spd="med" advClick="1"/>
  <p:txStyles>
    <p:title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620" strike="noStrike" sz="3100" u="none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9pPr>
    </p:titleStyle>
    <p:bodyStyle>
      <a:lvl1pPr marL="0" marR="0" indent="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1pPr>
      <a:lvl2pPr marL="0" marR="0" indent="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2pPr>
      <a:lvl3pPr marL="294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3pPr>
      <a:lvl4pPr marL="675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4pPr>
      <a:lvl5pPr marL="1056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5pPr>
      <a:lvl6pPr marL="1437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6pPr>
      <a:lvl7pPr marL="1818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7pPr>
      <a:lvl8pPr marL="2199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8pPr>
      <a:lvl9pPr marL="2580409" marR="0" indent="-103909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DEFAULT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</a:t>
            </a:r>
          </a:p>
        </p:txBody>
      </p:sp>
      <p:pic>
        <p:nvPicPr>
          <p:cNvPr id="1567" name="Marketing_preferences_1024_1.jpg" descr="Marketing_preferences_1024_1.jpg"/>
          <p:cNvPicPr>
            <a:picLocks noChangeAspect="1"/>
          </p:cNvPicPr>
          <p:nvPr/>
        </p:nvPicPr>
        <p:blipFill>
          <a:blip r:embed="rId2">
            <a:extLst/>
          </a:blip>
          <a:srcRect l="0" t="657" r="0" b="657"/>
          <a:stretch>
            <a:fillRect/>
          </a:stretch>
        </p:blipFill>
        <p:spPr>
          <a:xfrm>
            <a:off x="4492001" y="1209733"/>
            <a:ext cx="7271998" cy="763893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chemeClr val="accent4">
                <a:alpha val="70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EMAIL UN-CHECKED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EMAIL UN-CHECKED</a:t>
            </a:r>
          </a:p>
        </p:txBody>
      </p:sp>
      <p:pic>
        <p:nvPicPr>
          <p:cNvPr id="1570" name="Marketing_preferences_1024_3.jpg" descr="Marketing_preferences_1024_3.jpg"/>
          <p:cNvPicPr>
            <a:picLocks noChangeAspect="1"/>
          </p:cNvPicPr>
          <p:nvPr/>
        </p:nvPicPr>
        <p:blipFill>
          <a:blip r:embed="rId2">
            <a:extLst/>
          </a:blip>
          <a:srcRect l="0" t="657" r="0" b="657"/>
          <a:stretch>
            <a:fillRect/>
          </a:stretch>
        </p:blipFill>
        <p:spPr>
          <a:xfrm>
            <a:off x="4492001" y="1209733"/>
            <a:ext cx="7271998" cy="763893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chemeClr val="accent4">
                <a:alpha val="70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AVED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SAVED</a:t>
            </a:r>
          </a:p>
        </p:txBody>
      </p:sp>
      <p:pic>
        <p:nvPicPr>
          <p:cNvPr id="1573" name="Marketing_preferences_1024_3.jpg" descr="Marketing_preferences_1024_3.jpg"/>
          <p:cNvPicPr>
            <a:picLocks noChangeAspect="1"/>
          </p:cNvPicPr>
          <p:nvPr/>
        </p:nvPicPr>
        <p:blipFill>
          <a:blip r:embed="rId2">
            <a:extLst/>
          </a:blip>
          <a:srcRect l="0" t="657" r="0" b="657"/>
          <a:stretch>
            <a:fillRect/>
          </a:stretch>
        </p:blipFill>
        <p:spPr>
          <a:xfrm>
            <a:off x="4492001" y="1209733"/>
            <a:ext cx="7271998" cy="763893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chemeClr val="accent4">
                <a:alpha val="70000"/>
              </a:schemeClr>
            </a:outerShdw>
          </a:effectLst>
        </p:spPr>
      </p:pic>
      <p:sp>
        <p:nvSpPr>
          <p:cNvPr id="1574" name="Fade in for 0.5 seconds,…"/>
          <p:cNvSpPr/>
          <p:nvPr/>
        </p:nvSpPr>
        <p:spPr>
          <a:xfrm>
            <a:off x="2310993" y="5848350"/>
            <a:ext cx="191292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Fade in for 0.5 seconds,</a:t>
            </a:r>
          </a:p>
          <a:p>
            <a:pPr algn="l"/>
            <a:r>
              <a:t>Stay for 2 seconds,</a:t>
            </a:r>
          </a:p>
          <a:p>
            <a:pPr algn="l"/>
            <a:r>
              <a:t>Fade out for 0.5 seconds</a:t>
            </a:r>
          </a:p>
        </p:txBody>
      </p:sp>
      <p:sp>
        <p:nvSpPr>
          <p:cNvPr id="1575" name="Line"/>
          <p:cNvSpPr/>
          <p:nvPr/>
        </p:nvSpPr>
        <p:spPr>
          <a:xfrm>
            <a:off x="4127500" y="5988050"/>
            <a:ext cx="96275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z="2800">
                <a:latin typeface="+mn-lt"/>
                <a:ea typeface="+mn-ea"/>
                <a:cs typeface="+mn-cs"/>
                <a:sym typeface="Burberry Apercu Titles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222222"/>
      </a:dk2>
      <a:lt2>
        <a:srgbClr val="424242"/>
      </a:lt2>
      <a:accent1>
        <a:srgbClr val="C06820"/>
      </a:accent1>
      <a:accent2>
        <a:srgbClr val="FBCE16"/>
      </a:accent2>
      <a:accent3>
        <a:srgbClr val="FFFFFE"/>
      </a:accent3>
      <a:accent4>
        <a:srgbClr val="000000"/>
      </a:accent4>
      <a:accent5>
        <a:srgbClr val="7F7F7F"/>
      </a:accent5>
      <a:accent6>
        <a:srgbClr val="646464"/>
      </a:accent6>
      <a:hlink>
        <a:srgbClr val="0000FF"/>
      </a:hlink>
      <a:folHlink>
        <a:srgbClr val="FF00FF"/>
      </a:folHlink>
    </a:clrScheme>
    <a:fontScheme name="White">
      <a:majorFont>
        <a:latin typeface="Burberry Apercu Medium"/>
        <a:ea typeface="Burberry Apercu Medium"/>
        <a:cs typeface="Burberry Apercu Medium"/>
      </a:majorFont>
      <a:minorFont>
        <a:latin typeface="Burberry Apercu Titles Bold"/>
        <a:ea typeface="Burberry Apercu Titles Bold"/>
        <a:cs typeface="Burberry Apercu Titles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chemeClr val="accent4">
                <a:alpha val="5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Burberry Apercu Titles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Burberry Apercu"/>
            <a:ea typeface="Burberry Apercu"/>
            <a:cs typeface="Burberry Apercu"/>
            <a:sym typeface="Burberry Apercu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222222"/>
      </a:dk2>
      <a:lt2>
        <a:srgbClr val="424242"/>
      </a:lt2>
      <a:accent1>
        <a:srgbClr val="C06820"/>
      </a:accent1>
      <a:accent2>
        <a:srgbClr val="FBCE16"/>
      </a:accent2>
      <a:accent3>
        <a:srgbClr val="FFFFFE"/>
      </a:accent3>
      <a:accent4>
        <a:srgbClr val="000000"/>
      </a:accent4>
      <a:accent5>
        <a:srgbClr val="7F7F7F"/>
      </a:accent5>
      <a:accent6>
        <a:srgbClr val="646464"/>
      </a:accent6>
      <a:hlink>
        <a:srgbClr val="0000FF"/>
      </a:hlink>
      <a:folHlink>
        <a:srgbClr val="FF00FF"/>
      </a:folHlink>
    </a:clrScheme>
    <a:fontScheme name="White">
      <a:majorFont>
        <a:latin typeface="Burberry Apercu Medium"/>
        <a:ea typeface="Burberry Apercu Medium"/>
        <a:cs typeface="Burberry Apercu Medium"/>
      </a:majorFont>
      <a:minorFont>
        <a:latin typeface="Burberry Apercu Titles Bold"/>
        <a:ea typeface="Burberry Apercu Titles Bold"/>
        <a:cs typeface="Burberry Apercu Titles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chemeClr val="accent4">
                <a:alpha val="5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Burberry Apercu Titles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Burberry Apercu"/>
            <a:ea typeface="Burberry Apercu"/>
            <a:cs typeface="Burberry Apercu"/>
            <a:sym typeface="Burberry Apercu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