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5" r:id="rId4"/>
    <p:sldId id="256" r:id="rId5"/>
    <p:sldId id="264" r:id="rId6"/>
    <p:sldId id="263" r:id="rId7"/>
    <p:sldId id="262" r:id="rId8"/>
    <p:sldId id="261" r:id="rId9"/>
    <p:sldId id="259" r:id="rId10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84" y="7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10/08/2017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10/08/2017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10/08/2017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10/08/2017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10/08/2017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10/08/2017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10/08/2017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10/08/2017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10/08/2017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10/08/2017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10/08/2017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10/08/2017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1</a:t>
            </a:r>
            <a:r>
              <a:rPr lang="en-AU" sz="2000" dirty="0"/>
              <a:t> – Admin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2</a:t>
            </a:r>
            <a:r>
              <a:rPr lang="en-AU" sz="2000" dirty="0"/>
              <a:t> – Tourist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dirty="0"/>
              <a:t>Role 3 – Businessman 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dirty="0"/>
              <a:t>Role 4 – Student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dirty="0"/>
              <a:t>Role 5  - User (tourist, businessman, student)?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 </a:t>
            </a:r>
            <a:r>
              <a:rPr lang="en-AU" sz="2400" dirty="0">
                <a:solidFill>
                  <a:schemeClr val="tx1"/>
                </a:solidFill>
              </a:rPr>
              <a:t>I would like to be able to </a:t>
            </a:r>
            <a:r>
              <a:rPr lang="en-AU" sz="2400" b="1" dirty="0">
                <a:solidFill>
                  <a:schemeClr val="tx1"/>
                </a:solidFill>
              </a:rPr>
              <a:t>edit the website’s content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Ability to add locations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Ability to edit location information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Ability to delete locations</a:t>
            </a:r>
          </a:p>
          <a:p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33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</a:t>
            </a:r>
            <a:r>
              <a:rPr lang="en-AU" sz="2400" b="1" dirty="0">
                <a:solidFill>
                  <a:schemeClr val="tx1"/>
                </a:solidFill>
              </a:rPr>
              <a:t>Admin </a:t>
            </a:r>
            <a:r>
              <a:rPr lang="en-AU" sz="2400" dirty="0">
                <a:solidFill>
                  <a:schemeClr val="tx1"/>
                </a:solidFill>
              </a:rPr>
              <a:t>I would like to be able to </a:t>
            </a:r>
            <a:r>
              <a:rPr lang="en-AU" sz="2400" b="1" dirty="0">
                <a:solidFill>
                  <a:schemeClr val="tx1"/>
                </a:solidFill>
              </a:rPr>
              <a:t>manage users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Ability to add/remove users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Ability to edit/remove user reviews – if applicable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214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User </a:t>
            </a:r>
            <a:r>
              <a:rPr lang="en-AU" sz="2400" dirty="0">
                <a:solidFill>
                  <a:schemeClr val="tx1"/>
                </a:solidFill>
              </a:rPr>
              <a:t>I would like to be able to </a:t>
            </a:r>
            <a:r>
              <a:rPr lang="en-AU" sz="2400" b="1" dirty="0">
                <a:solidFill>
                  <a:schemeClr val="tx1"/>
                </a:solidFill>
              </a:rPr>
              <a:t>login to view relevant information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  <a:endParaRPr lang="en-AU" sz="2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user must be registered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Username and password must be valid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Unique usernames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User</a:t>
            </a:r>
            <a:r>
              <a:rPr lang="en-AU" sz="2400" dirty="0">
                <a:solidFill>
                  <a:schemeClr val="tx1"/>
                </a:solidFill>
              </a:rPr>
              <a:t> I would like to be able  to search for a </a:t>
            </a:r>
            <a:r>
              <a:rPr lang="en-AU" sz="2400" b="1" dirty="0">
                <a:solidFill>
                  <a:schemeClr val="tx1"/>
                </a:solidFill>
              </a:rPr>
              <a:t>specific location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Drop box of areas that can be selected?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User search area which is compared to a database?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156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User</a:t>
            </a:r>
            <a:r>
              <a:rPr lang="en-AU" sz="2400" dirty="0">
                <a:solidFill>
                  <a:schemeClr val="tx1"/>
                </a:solidFill>
              </a:rPr>
              <a:t> I would like to see a </a:t>
            </a:r>
            <a:r>
              <a:rPr lang="en-AU" sz="2400" b="1" dirty="0">
                <a:solidFill>
                  <a:schemeClr val="tx1"/>
                </a:solidFill>
              </a:rPr>
              <a:t>map of the location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Must have valid map 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976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User</a:t>
            </a:r>
            <a:r>
              <a:rPr lang="en-AU" sz="2400" dirty="0">
                <a:solidFill>
                  <a:schemeClr val="tx1"/>
                </a:solidFill>
              </a:rPr>
              <a:t> I would like to be able to </a:t>
            </a:r>
            <a:r>
              <a:rPr lang="en-AU" sz="2400" b="1" dirty="0">
                <a:solidFill>
                  <a:schemeClr val="tx1"/>
                </a:solidFill>
              </a:rPr>
              <a:t>write review about locations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Limited word number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Rating system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Limited number of reviews for location per reviewer (1)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332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User</a:t>
            </a:r>
            <a:r>
              <a:rPr lang="en-AU" sz="2400" dirty="0">
                <a:solidFill>
                  <a:schemeClr val="tx1"/>
                </a:solidFill>
              </a:rPr>
              <a:t> I would like to be able to </a:t>
            </a:r>
            <a:r>
              <a:rPr lang="en-AU" sz="2400" b="1" dirty="0">
                <a:solidFill>
                  <a:schemeClr val="tx1"/>
                </a:solidFill>
              </a:rPr>
              <a:t>filter my search by distance of location from myself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270794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User GPS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Location coordinates 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7348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762698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</a:t>
            </a:r>
            <a:r>
              <a:rPr lang="en-AU" sz="2400" b="1" dirty="0">
                <a:solidFill>
                  <a:schemeClr val="tx1"/>
                </a:solidFill>
              </a:rPr>
              <a:t>User</a:t>
            </a:r>
            <a:r>
              <a:rPr lang="en-AU" sz="2400" dirty="0">
                <a:solidFill>
                  <a:schemeClr val="tx1"/>
                </a:solidFill>
              </a:rPr>
              <a:t> I would like to be able to </a:t>
            </a:r>
            <a:r>
              <a:rPr lang="en-AU" sz="2400" b="1" dirty="0">
                <a:solidFill>
                  <a:schemeClr val="tx1"/>
                </a:solidFill>
              </a:rPr>
              <a:t>search for transport to my selected location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13662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GPS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Transport timetables? – </a:t>
            </a:r>
            <a:r>
              <a:rPr lang="en-AU" sz="2000" dirty="0" err="1">
                <a:solidFill>
                  <a:schemeClr val="tx1"/>
                </a:solidFill>
              </a:rPr>
              <a:t>api</a:t>
            </a:r>
            <a:r>
              <a:rPr lang="en-AU" sz="2000" dirty="0">
                <a:solidFill>
                  <a:schemeClr val="tx1"/>
                </a:solidFill>
              </a:rPr>
              <a:t>/database something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8440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338</Words>
  <Application>Microsoft Office PowerPoint</Application>
  <PresentationFormat>A4 Paper (210x297 mm)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Simon Scott</cp:lastModifiedBy>
  <cp:revision>16</cp:revision>
  <dcterms:created xsi:type="dcterms:W3CDTF">2011-08-10T11:51:47Z</dcterms:created>
  <dcterms:modified xsi:type="dcterms:W3CDTF">2017-08-10T01:30:43Z</dcterms:modified>
</cp:coreProperties>
</file>