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63" r:id="rId5"/>
    <p:sldId id="268" r:id="rId6"/>
    <p:sldId id="256" r:id="rId7"/>
    <p:sldId id="269" r:id="rId8"/>
    <p:sldId id="270" r:id="rId9"/>
    <p:sldId id="265" r:id="rId10"/>
    <p:sldId id="266" r:id="rId11"/>
    <p:sldId id="267" r:id="rId1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94" y="7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8/08/2017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1</a:t>
            </a:r>
            <a:r>
              <a:rPr lang="en-AU" sz="2000" dirty="0"/>
              <a:t> – User</a:t>
            </a:r>
            <a:endParaRPr lang="en-AU" sz="2000" u="sng" dirty="0"/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2</a:t>
            </a:r>
            <a:r>
              <a:rPr lang="en-AU" sz="2000" dirty="0"/>
              <a:t> – University student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3</a:t>
            </a:r>
            <a:r>
              <a:rPr lang="en-AU" sz="2000" dirty="0"/>
              <a:t> – Tourist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4</a:t>
            </a:r>
            <a:r>
              <a:rPr lang="en-AU" sz="2000" dirty="0"/>
              <a:t> – Businessman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5</a:t>
            </a:r>
            <a:r>
              <a:rPr lang="en-AU" sz="2000" dirty="0"/>
              <a:t> – Admin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6 </a:t>
            </a:r>
            <a:r>
              <a:rPr lang="en-AU" sz="2000" dirty="0"/>
              <a:t>– Exchange student</a:t>
            </a:r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 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tourist I want to know the hotels’ price, accommodation and facility so that I can compare to other hotels.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hotel page can sort the hotel list in price order, and has accommodation images and facility checkboxes under each hotel.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88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3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businessman I want to know what industries and companies there are in the city so that I can decide on who to contact and sell my products.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industries page has a combo box to choose the category of industries </a:t>
            </a:r>
            <a:r>
              <a:rPr lang="en-AU" sz="2000">
                <a:solidFill>
                  <a:schemeClr val="tx1"/>
                </a:solidFill>
              </a:rPr>
              <a:t>to display. 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220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Welcome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256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Creating an account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want to create a new account so that I can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371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Show the main menu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want to navigate myself to the information page I want so that I can reach the various items of my interest in a list.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Large and clear buttons that load corresponding info type.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Buttons with the most related information type is displayed larger.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714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library list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university student I want to look through the library list so that I can decide which library to click on and look into for further details.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Set the major libraries on the top of the library page as default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 limited size of box showing the description until it cuts off.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Basic info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Basic info includes location and open hours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92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Individual library’s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university student I want to view each library’s detail and compare so that I can decide which library to go to for my research assessment.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library’s full description and the basic info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Cafes nearby 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Basic info includes location, open hours, nearby public transport…etc.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University list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exchange student I want to look through the university list so that I can decide which university to click on and look into for further details.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Set the major universities on the top of the library page as default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 limited size of box showing the description until it cuts off.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Basic info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Basic info includes location of each campus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949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Individual university’s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university student I want to view each university’s detail and compare so that I can find upcoming events and clubs that interest me.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library’s full description and the basic info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Upcoming events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University clubs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Basic info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Basic info includes location of each campus</a:t>
            </a:r>
            <a:r>
              <a:rPr lang="en-AU" sz="2000">
                <a:solidFill>
                  <a:schemeClr val="tx1"/>
                </a:solidFill>
              </a:rPr>
              <a:t>, their map </a:t>
            </a:r>
            <a:r>
              <a:rPr lang="en-AU" sz="2000" dirty="0">
                <a:solidFill>
                  <a:schemeClr val="tx1"/>
                </a:solidFill>
              </a:rPr>
              <a:t>and their nearby public transport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31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Logout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3085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565</Words>
  <Application>Microsoft Office PowerPoint</Application>
  <PresentationFormat>A4 Paper (210x297 mm)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azuma Luke</cp:lastModifiedBy>
  <cp:revision>83</cp:revision>
  <dcterms:created xsi:type="dcterms:W3CDTF">2011-08-10T11:51:47Z</dcterms:created>
  <dcterms:modified xsi:type="dcterms:W3CDTF">2017-08-08T14:18:20Z</dcterms:modified>
</cp:coreProperties>
</file>