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72" y="7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4/08/2017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4/08/2017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4/08/2017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4/08/2017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4/08/2017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4/08/2017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4/08/2017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4/08/2017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4/08/2017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4/08/2017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4/08/2017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4/08/2017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1</a:t>
            </a:r>
            <a:r>
              <a:rPr lang="en-AU" sz="2000" dirty="0"/>
              <a:t> – general user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2</a:t>
            </a:r>
            <a:r>
              <a:rPr lang="en-AU" sz="2000" dirty="0"/>
              <a:t> – tourist user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3</a:t>
            </a:r>
            <a:r>
              <a:rPr lang="en-AU" sz="2000" dirty="0"/>
              <a:t> – administrator user</a:t>
            </a:r>
          </a:p>
          <a:p>
            <a:pPr marL="0" indent="0">
              <a:spcBef>
                <a:spcPts val="900"/>
              </a:spcBef>
              <a:buNone/>
            </a:pPr>
            <a:endParaRPr lang="en-AU" sz="2000" u="sng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Sign up/login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general user I want to login to the site so that I can access attractions in Brisbane that cater to my needs.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25869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signup/login button to redirect to login page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Text boxes for username, password, retype password (new user), radio buttons for type of user (new user)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Popup dialog with OK button if passwords entered don’t match or textbox(</a:t>
            </a:r>
            <a:r>
              <a:rPr lang="en-AU" sz="2000" dirty="0" err="1">
                <a:solidFill>
                  <a:schemeClr val="tx1"/>
                </a:solidFill>
              </a:rPr>
              <a:t>es</a:t>
            </a:r>
            <a:r>
              <a:rPr lang="en-AU" sz="2000" dirty="0">
                <a:solidFill>
                  <a:schemeClr val="tx1"/>
                </a:solidFill>
              </a:rPr>
              <a:t>) were left empty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Phone no, email, address text boxes are optional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Successful login redirects to: home page/profile page/successful account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6049108"/>
            <a:ext cx="9828000" cy="69948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View Tourist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tourist user I want to see Brisbane’s hotels, restaurants, events and attractions so that I can plan my holiday there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22634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Design/Layout of site shows all relatable information according to type of user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Separate pages for each attraction showing more details such as location, trading hours, external website etc.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Rating system to give attractions a rating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Sorting system to show most popular, low-high price,…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772002"/>
            <a:ext cx="9828000" cy="97658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191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User Favourites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general user I want to add certain attractions to favourites or a list so that I can better organise where to go/what to do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Favourites list tied to account name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Cannot add duplicate destinations in list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Sorting features such as name, price, time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Optional: add a limit on the amount in list/favourites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122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View Other Cities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general user I want to see other cities’ information so that I can view what attractions they have and possibly plan to visit their city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Combobox</a:t>
            </a:r>
            <a:r>
              <a:rPr lang="en-AU" sz="2000" dirty="0">
                <a:solidFill>
                  <a:schemeClr val="tx1"/>
                </a:solidFill>
              </a:rPr>
              <a:t> in the website menu to change to selected city’s page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Similar design/layout to Brisbane’s page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Display detailed information about destinations in separate pages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9412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Map Feature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general user I want to visualise where areas of Brisbane are so that I can better locate the areas that I’d like to visit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Google map functionality embedded in website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Interact through Google’s native controls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Can pin multiple areas on the map for further reference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Redirect to related pages based on selected destination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6213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Access Control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administrator user I want to make sure that other types of users cannot edit information on the site so that I am the only one who is in control of everything on the website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Implement access control to give only administrator type users access to editable information/features of website</a:t>
            </a:r>
          </a:p>
          <a:p>
            <a:pPr marL="342900" indent="-342900">
              <a:buFontTx/>
              <a:buChar char="-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29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… I want to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1843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508</Words>
  <Application>Microsoft Office PowerPoint</Application>
  <PresentationFormat>A4 Paper (210x297 mm)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officialadept@hotmail.com</cp:lastModifiedBy>
  <cp:revision>34</cp:revision>
  <dcterms:created xsi:type="dcterms:W3CDTF">2011-08-10T11:51:47Z</dcterms:created>
  <dcterms:modified xsi:type="dcterms:W3CDTF">2017-08-04T01:59:52Z</dcterms:modified>
</cp:coreProperties>
</file>