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8" r:id="rId6"/>
    <p:sldId id="256" r:id="rId7"/>
    <p:sldId id="265" r:id="rId8"/>
    <p:sldId id="266" r:id="rId9"/>
    <p:sldId id="267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5" y="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User</a:t>
            </a: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Exchange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</a:t>
            </a:r>
            <a:r>
              <a:rPr lang="en-AU" sz="2000" dirty="0"/>
              <a:t> – Businessman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</a:t>
            </a:r>
            <a:r>
              <a:rPr lang="en-AU" sz="2000" dirty="0"/>
              <a:t> </a:t>
            </a:r>
            <a:r>
              <a:rPr lang="en-AU" sz="2000"/>
              <a:t>– Admin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Creating an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create a new account so that I can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7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Show the main 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navigate myself to the information page I want so that I can reach the various items of my interest in a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the main menu with large and clear buttons that load corresponding info type.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Buttons with the most related information type is displayed larger.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1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library list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exchange student I want to look through the library list so that I can decide which library to click on and look into for further details.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Set the major libraries on the top of the library page as default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the basic info of each library such as location, open hours…etc.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certain library is clicked, a new page loads up for the specific library’s info.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9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Individual library’s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exchange student I want to view each library’s detail and compare so that I can decide which library to go to for my research assessment.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the library’s full description and some side info such as cafes nearby.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08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 I want to know the hotels’ price, accommodation and facility so that I can compare to other hotels.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hotel page can sort the hotel list in price order, and has accommodation images and facility checkboxes under each hotel.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8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businessman I want to know what industries and companies there are in the city so that I can decide on who to contact and sell my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industries page has a combo box to choose the category of industries </a:t>
            </a:r>
            <a:r>
              <a:rPr lang="en-AU" sz="2000">
                <a:solidFill>
                  <a:schemeClr val="tx1"/>
                </a:solidFill>
              </a:rPr>
              <a:t>to display.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2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424</Words>
  <Application>Microsoft Office PowerPoint</Application>
  <PresentationFormat>A4 Paper (210x297 mm)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azuma Luke</cp:lastModifiedBy>
  <cp:revision>69</cp:revision>
  <dcterms:created xsi:type="dcterms:W3CDTF">2011-08-10T11:51:47Z</dcterms:created>
  <dcterms:modified xsi:type="dcterms:W3CDTF">2017-08-03T02:37:14Z</dcterms:modified>
</cp:coreProperties>
</file>